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5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1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CCBCCD-E1A3-42F0-A577-A24946A7B9E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6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265" y="626592"/>
            <a:ext cx="9418320" cy="1691640"/>
          </a:xfrm>
        </p:spPr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Bhatti, </a:t>
            </a:r>
            <a:r>
              <a:rPr lang="en-US" dirty="0" smtClean="0"/>
              <a:t>Alex </a:t>
            </a:r>
            <a:r>
              <a:rPr lang="en-US" dirty="0" err="1" smtClean="0"/>
              <a:t>Kabak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Chris </a:t>
            </a:r>
            <a:r>
              <a:rPr lang="en-US" dirty="0" smtClean="0"/>
              <a:t>Klassen, René Ye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game focused on </a:t>
            </a:r>
            <a:r>
              <a:rPr lang="en-US" dirty="0" err="1" smtClean="0"/>
              <a:t>minigame</a:t>
            </a:r>
            <a:r>
              <a:rPr lang="en-US" dirty="0" smtClean="0"/>
              <a:t>-driven JRPG combat</a:t>
            </a:r>
          </a:p>
          <a:p>
            <a:r>
              <a:rPr lang="en-US" dirty="0" smtClean="0"/>
              <a:t>Move from arena to arena, defeating enemies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positive</a:t>
            </a:r>
          </a:p>
          <a:p>
            <a:r>
              <a:rPr lang="en-US" dirty="0" smtClean="0"/>
              <a:t>Some complaints:</a:t>
            </a:r>
          </a:p>
          <a:p>
            <a:pPr lvl="1"/>
            <a:r>
              <a:rPr lang="en-US" dirty="0" smtClean="0"/>
              <a:t>More variety</a:t>
            </a:r>
          </a:p>
          <a:p>
            <a:pPr lvl="1"/>
            <a:r>
              <a:rPr lang="en-US" dirty="0" smtClean="0"/>
              <a:t>Better UI</a:t>
            </a:r>
          </a:p>
          <a:p>
            <a:pPr lvl="1"/>
            <a:r>
              <a:rPr lang="en-US" dirty="0" smtClean="0"/>
              <a:t>Cohesiveness between the two halves</a:t>
            </a:r>
          </a:p>
          <a:p>
            <a:pPr lvl="1"/>
            <a:r>
              <a:rPr lang="en-US" dirty="0" smtClean="0"/>
              <a:t>Worries of stagnation</a:t>
            </a:r>
            <a:endParaRPr lang="en-US" dirty="0"/>
          </a:p>
          <a:p>
            <a:r>
              <a:rPr lang="en-US" dirty="0" smtClean="0"/>
              <a:t>How we addressed these complaints: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minigames</a:t>
            </a:r>
            <a:endParaRPr lang="en-US" dirty="0" smtClean="0"/>
          </a:p>
          <a:p>
            <a:pPr lvl="1"/>
            <a:r>
              <a:rPr lang="en-US" dirty="0" smtClean="0"/>
              <a:t>Cleaner UI and battle layout</a:t>
            </a:r>
          </a:p>
          <a:p>
            <a:pPr lvl="1"/>
            <a:r>
              <a:rPr lang="en-US" dirty="0" smtClean="0"/>
              <a:t>Consistent art style</a:t>
            </a:r>
          </a:p>
          <a:p>
            <a:pPr lvl="1"/>
            <a:r>
              <a:rPr lang="en-US" dirty="0" smtClean="0"/>
              <a:t>Difficulty progression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15"/>
          <a:stretch/>
        </p:blipFill>
        <p:spPr>
          <a:xfrm>
            <a:off x="8839627" y="4798204"/>
            <a:ext cx="203520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the project with other classes and assignments</a:t>
            </a:r>
          </a:p>
          <a:p>
            <a:r>
              <a:rPr lang="en-US" dirty="0" smtClean="0"/>
              <a:t>Complexity of the game’s systems</a:t>
            </a:r>
          </a:p>
          <a:p>
            <a:r>
              <a:rPr lang="en-US" dirty="0" smtClean="0"/>
              <a:t>Finding time for proper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318" y="4101097"/>
            <a:ext cx="2031746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school work caused delays</a:t>
            </a:r>
          </a:p>
          <a:p>
            <a:pPr lvl="1"/>
            <a:r>
              <a:rPr lang="en-US" dirty="0" smtClean="0"/>
              <a:t>Schedule became less valuable</a:t>
            </a:r>
            <a:endParaRPr lang="en-US" dirty="0"/>
          </a:p>
          <a:p>
            <a:r>
              <a:rPr lang="en-US" dirty="0" smtClean="0"/>
              <a:t>Most beta plans completed</a:t>
            </a:r>
          </a:p>
          <a:p>
            <a:pPr lvl="1"/>
            <a:r>
              <a:rPr lang="en-US" dirty="0" smtClean="0"/>
              <a:t>Art completed and integrated</a:t>
            </a:r>
          </a:p>
          <a:p>
            <a:pPr lvl="1"/>
            <a:r>
              <a:rPr lang="en-US" dirty="0" smtClean="0"/>
              <a:t>Battle systems completed</a:t>
            </a:r>
          </a:p>
          <a:p>
            <a:pPr lvl="1"/>
            <a:r>
              <a:rPr lang="en-US" dirty="0" smtClean="0"/>
              <a:t>Arena systems completed</a:t>
            </a:r>
          </a:p>
          <a:p>
            <a:pPr lvl="1"/>
            <a:r>
              <a:rPr lang="en-US" dirty="0" smtClean="0"/>
              <a:t>Saving and loading</a:t>
            </a:r>
          </a:p>
          <a:p>
            <a:pPr lvl="1"/>
            <a:r>
              <a:rPr lang="en-US" dirty="0" smtClean="0"/>
              <a:t>Polish</a:t>
            </a:r>
            <a:endParaRPr lang="en-US" dirty="0"/>
          </a:p>
          <a:p>
            <a:r>
              <a:rPr lang="en-US" dirty="0" smtClean="0"/>
              <a:t>Some missed elements</a:t>
            </a:r>
          </a:p>
          <a:p>
            <a:pPr lvl="1"/>
            <a:r>
              <a:rPr lang="en-US" dirty="0" smtClean="0"/>
              <a:t>Audio implementation</a:t>
            </a:r>
          </a:p>
          <a:p>
            <a:pPr lvl="1"/>
            <a:r>
              <a:rPr lang="en-US" dirty="0" smtClean="0"/>
              <a:t>Story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59"/>
          <a:stretch/>
        </p:blipFill>
        <p:spPr>
          <a:xfrm>
            <a:off x="8908911" y="4095333"/>
            <a:ext cx="2045601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 confirmed testers</a:t>
            </a:r>
          </a:p>
          <a:p>
            <a:r>
              <a:rPr lang="en-US" dirty="0" smtClean="0"/>
              <a:t>8 testing sessions completed</a:t>
            </a:r>
          </a:p>
          <a:p>
            <a:r>
              <a:rPr lang="en-US" dirty="0" smtClean="0"/>
              <a:t>Feedback positive</a:t>
            </a:r>
          </a:p>
          <a:p>
            <a:pPr lvl="1"/>
            <a:r>
              <a:rPr lang="en-US" dirty="0" smtClean="0"/>
              <a:t>General response was an interest in seeing the game close to completion</a:t>
            </a:r>
          </a:p>
          <a:p>
            <a:pPr lvl="1"/>
            <a:r>
              <a:rPr lang="en-US" dirty="0" smtClean="0"/>
              <a:t>Without proper balancing, it was hard to test the game itself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191" y="4173834"/>
            <a:ext cx="2031746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1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Completion of remaining content</a:t>
            </a:r>
          </a:p>
          <a:p>
            <a:pPr lvl="1"/>
            <a:r>
              <a:rPr lang="en-US" dirty="0" smtClean="0"/>
              <a:t>Most remaining content is simple to implement</a:t>
            </a:r>
            <a:endParaRPr lang="en-US" dirty="0"/>
          </a:p>
          <a:p>
            <a:r>
              <a:rPr lang="en-US" dirty="0" smtClean="0"/>
              <a:t>Addition of music and sound effects</a:t>
            </a:r>
          </a:p>
          <a:p>
            <a:r>
              <a:rPr lang="en-US" dirty="0" smtClean="0"/>
              <a:t>Additional UI polish</a:t>
            </a:r>
          </a:p>
          <a:p>
            <a:r>
              <a:rPr lang="en-US" dirty="0" smtClean="0"/>
              <a:t>General polish and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66" y="4163443"/>
            <a:ext cx="2031746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</TotalTime>
  <Words>182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PowerPoint Presentation</vt:lpstr>
      <vt:lpstr>Refresher</vt:lpstr>
      <vt:lpstr>Alpha Feedback</vt:lpstr>
      <vt:lpstr>Challenges</vt:lpstr>
      <vt:lpstr>Current State</vt:lpstr>
      <vt:lpstr>Testing</vt:lpstr>
      <vt:lpstr>Plans for the Future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(Alpha)</dc:title>
  <dc:creator>Chris</dc:creator>
  <cp:lastModifiedBy>Chris</cp:lastModifiedBy>
  <cp:revision>15</cp:revision>
  <dcterms:created xsi:type="dcterms:W3CDTF">2015-10-19T02:14:48Z</dcterms:created>
  <dcterms:modified xsi:type="dcterms:W3CDTF">2015-11-17T17:55:59Z</dcterms:modified>
</cp:coreProperties>
</file>