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6"/>
  </p:notesMasterIdLst>
  <p:sldIdLst>
    <p:sldId id="256" r:id="rId5"/>
    <p:sldId id="257" r:id="rId6"/>
    <p:sldId id="258" r:id="rId7"/>
    <p:sldId id="280" r:id="rId8"/>
    <p:sldId id="260" r:id="rId9"/>
    <p:sldId id="261" r:id="rId10"/>
    <p:sldId id="262" r:id="rId11"/>
    <p:sldId id="270" r:id="rId12"/>
    <p:sldId id="271" r:id="rId13"/>
    <p:sldId id="272" r:id="rId14"/>
    <p:sldId id="273" r:id="rId15"/>
    <p:sldId id="264" r:id="rId16"/>
    <p:sldId id="265" r:id="rId17"/>
    <p:sldId id="266" r:id="rId18"/>
    <p:sldId id="274" r:id="rId19"/>
    <p:sldId id="275" r:id="rId20"/>
    <p:sldId id="277" r:id="rId21"/>
    <p:sldId id="278" r:id="rId22"/>
    <p:sldId id="279" r:id="rId23"/>
    <p:sldId id="268" r:id="rId24"/>
    <p:sldId id="269"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6"/>
    <p:restoredTop sz="94620"/>
  </p:normalViewPr>
  <p:slideViewPr>
    <p:cSldViewPr snapToGrid="0">
      <p:cViewPr varScale="1">
        <p:scale>
          <a:sx n="103" d="100"/>
          <a:sy n="103" d="100"/>
        </p:scale>
        <p:origin x="59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6117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592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3712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9"/>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4"/>
            <a:ext cx="1082203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43"/>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9"/>
            <a:ext cx="10820400" cy="701969"/>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600"/>
              <a:buNone/>
              <a:defRPr sz="1600"/>
            </a:lvl1pPr>
            <a:lvl2pPr marL="914377" lvl="1" indent="-228594" algn="l">
              <a:lnSpc>
                <a:spcPct val="90000"/>
              </a:lnSpc>
              <a:spcBef>
                <a:spcPts val="500"/>
              </a:spcBef>
              <a:spcAft>
                <a:spcPts val="0"/>
              </a:spcAft>
              <a:buClr>
                <a:schemeClr val="lt1"/>
              </a:buClr>
              <a:buSzPts val="1400"/>
              <a:buNone/>
              <a:defRPr sz="1400"/>
            </a:lvl2pPr>
            <a:lvl3pPr marL="1371566" lvl="2" indent="-228594" algn="l">
              <a:lnSpc>
                <a:spcPct val="90000"/>
              </a:lnSpc>
              <a:spcBef>
                <a:spcPts val="500"/>
              </a:spcBef>
              <a:spcAft>
                <a:spcPts val="0"/>
              </a:spcAft>
              <a:buClr>
                <a:schemeClr val="lt1"/>
              </a:buClr>
              <a:buSzPts val="1200"/>
              <a:buNone/>
              <a:defRPr sz="1200"/>
            </a:lvl3pPr>
            <a:lvl4pPr marL="1828754" lvl="3" indent="-228594" algn="l">
              <a:lnSpc>
                <a:spcPct val="90000"/>
              </a:lnSpc>
              <a:spcBef>
                <a:spcPts val="500"/>
              </a:spcBef>
              <a:spcAft>
                <a:spcPts val="0"/>
              </a:spcAft>
              <a:buClr>
                <a:schemeClr val="lt1"/>
              </a:buClr>
              <a:buSzPts val="1000"/>
              <a:buNone/>
              <a:defRPr sz="1000"/>
            </a:lvl4pPr>
            <a:lvl5pPr marL="2285943" lvl="4" indent="-228594" algn="l">
              <a:lnSpc>
                <a:spcPct val="90000"/>
              </a:lnSpc>
              <a:spcBef>
                <a:spcPts val="500"/>
              </a:spcBef>
              <a:spcAft>
                <a:spcPts val="0"/>
              </a:spcAft>
              <a:buClr>
                <a:schemeClr val="lt1"/>
              </a:buClr>
              <a:buSzPts val="1000"/>
              <a:buNone/>
              <a:defRPr sz="1000"/>
            </a:lvl5pPr>
            <a:lvl6pPr marL="2743131" lvl="5" indent="-228594" algn="l">
              <a:lnSpc>
                <a:spcPct val="90000"/>
              </a:lnSpc>
              <a:spcBef>
                <a:spcPts val="500"/>
              </a:spcBef>
              <a:spcAft>
                <a:spcPts val="0"/>
              </a:spcAft>
              <a:buClr>
                <a:schemeClr val="lt1"/>
              </a:buClr>
              <a:buSzPts val="1000"/>
              <a:buNone/>
              <a:defRPr sz="1000"/>
            </a:lvl6pPr>
            <a:lvl7pPr marL="3200320" lvl="6" indent="-228594" algn="l">
              <a:lnSpc>
                <a:spcPct val="90000"/>
              </a:lnSpc>
              <a:spcBef>
                <a:spcPts val="500"/>
              </a:spcBef>
              <a:spcAft>
                <a:spcPts val="0"/>
              </a:spcAft>
              <a:buClr>
                <a:schemeClr val="lt1"/>
              </a:buClr>
              <a:buSzPts val="1000"/>
              <a:buNone/>
              <a:defRPr sz="1000"/>
            </a:lvl7pPr>
            <a:lvl8pPr marL="3657509" lvl="7" indent="-228594" algn="l">
              <a:lnSpc>
                <a:spcPct val="90000"/>
              </a:lnSpc>
              <a:spcBef>
                <a:spcPts val="500"/>
              </a:spcBef>
              <a:spcAft>
                <a:spcPts val="0"/>
              </a:spcAft>
              <a:buClr>
                <a:schemeClr val="lt1"/>
              </a:buClr>
              <a:buSzPts val="1000"/>
              <a:buNone/>
              <a:defRPr sz="1000"/>
            </a:lvl8pPr>
            <a:lvl9pPr marL="4114697" lvl="8" indent="-228594"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6"/>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5"/>
            <a:ext cx="10130516" cy="999067"/>
          </a:xfrm>
          <a:prstGeom prst="rect">
            <a:avLst/>
          </a:prstGeom>
          <a:noFill/>
          <a:ln>
            <a:noFill/>
          </a:ln>
        </p:spPr>
        <p:txBody>
          <a:bodyPr spcFirstLastPara="1" wrap="square" lIns="91425" tIns="45700" rIns="91425" bIns="45700" anchor="ctr" anchorCtr="0">
            <a:normAutofit/>
          </a:bodyPr>
          <a:lstStyle>
            <a:lvl1pPr marL="457189" lvl="0" indent="-228594" algn="l">
              <a:lnSpc>
                <a:spcPct val="90000"/>
              </a:lnSpc>
              <a:spcBef>
                <a:spcPts val="1000"/>
              </a:spcBef>
              <a:spcAft>
                <a:spcPts val="0"/>
              </a:spcAft>
              <a:buClr>
                <a:schemeClr val="lt1"/>
              </a:buClr>
              <a:buSzPts val="1600"/>
              <a:buNone/>
              <a:defRPr sz="1600"/>
            </a:lvl1pPr>
            <a:lvl2pPr marL="914377" lvl="1" indent="-228594" algn="l">
              <a:lnSpc>
                <a:spcPct val="90000"/>
              </a:lnSpc>
              <a:spcBef>
                <a:spcPts val="500"/>
              </a:spcBef>
              <a:spcAft>
                <a:spcPts val="0"/>
              </a:spcAft>
              <a:buClr>
                <a:schemeClr val="lt1"/>
              </a:buClr>
              <a:buSzPts val="1400"/>
              <a:buNone/>
              <a:defRPr sz="1400"/>
            </a:lvl2pPr>
            <a:lvl3pPr marL="1371566" lvl="2" indent="-228594" algn="l">
              <a:lnSpc>
                <a:spcPct val="90000"/>
              </a:lnSpc>
              <a:spcBef>
                <a:spcPts val="500"/>
              </a:spcBef>
              <a:spcAft>
                <a:spcPts val="0"/>
              </a:spcAft>
              <a:buClr>
                <a:schemeClr val="lt1"/>
              </a:buClr>
              <a:buSzPts val="1200"/>
              <a:buNone/>
              <a:defRPr sz="1200"/>
            </a:lvl3pPr>
            <a:lvl4pPr marL="1828754" lvl="3" indent="-228594" algn="l">
              <a:lnSpc>
                <a:spcPct val="90000"/>
              </a:lnSpc>
              <a:spcBef>
                <a:spcPts val="500"/>
              </a:spcBef>
              <a:spcAft>
                <a:spcPts val="0"/>
              </a:spcAft>
              <a:buClr>
                <a:schemeClr val="lt1"/>
              </a:buClr>
              <a:buSzPts val="1000"/>
              <a:buNone/>
              <a:defRPr sz="1000"/>
            </a:lvl4pPr>
            <a:lvl5pPr marL="2285943" lvl="4" indent="-228594" algn="l">
              <a:lnSpc>
                <a:spcPct val="90000"/>
              </a:lnSpc>
              <a:spcBef>
                <a:spcPts val="500"/>
              </a:spcBef>
              <a:spcAft>
                <a:spcPts val="0"/>
              </a:spcAft>
              <a:buClr>
                <a:schemeClr val="lt1"/>
              </a:buClr>
              <a:buSzPts val="1000"/>
              <a:buNone/>
              <a:defRPr sz="1000"/>
            </a:lvl5pPr>
            <a:lvl6pPr marL="2743131" lvl="5" indent="-228594" algn="l">
              <a:lnSpc>
                <a:spcPct val="90000"/>
              </a:lnSpc>
              <a:spcBef>
                <a:spcPts val="500"/>
              </a:spcBef>
              <a:spcAft>
                <a:spcPts val="0"/>
              </a:spcAft>
              <a:buClr>
                <a:schemeClr val="lt1"/>
              </a:buClr>
              <a:buSzPts val="1000"/>
              <a:buNone/>
              <a:defRPr sz="1000"/>
            </a:lvl6pPr>
            <a:lvl7pPr marL="3200320" lvl="6" indent="-228594" algn="l">
              <a:lnSpc>
                <a:spcPct val="90000"/>
              </a:lnSpc>
              <a:spcBef>
                <a:spcPts val="500"/>
              </a:spcBef>
              <a:spcAft>
                <a:spcPts val="0"/>
              </a:spcAft>
              <a:buClr>
                <a:schemeClr val="lt1"/>
              </a:buClr>
              <a:buSzPts val="1000"/>
              <a:buNone/>
              <a:defRPr sz="1000"/>
            </a:lvl7pPr>
            <a:lvl8pPr marL="3657509" lvl="7" indent="-228594" algn="l">
              <a:lnSpc>
                <a:spcPct val="90000"/>
              </a:lnSpc>
              <a:spcBef>
                <a:spcPts val="500"/>
              </a:spcBef>
              <a:spcAft>
                <a:spcPts val="0"/>
              </a:spcAft>
              <a:buClr>
                <a:schemeClr val="lt1"/>
              </a:buClr>
              <a:buSzPts val="1000"/>
              <a:buNone/>
              <a:defRPr sz="1000"/>
            </a:lvl8pPr>
            <a:lvl9pPr marL="4114697" lvl="8" indent="-228594"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2" y="379945"/>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4" y="381004"/>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8" y="753534"/>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60"/>
            <a:ext cx="9592736" cy="444443"/>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400"/>
              <a:buNone/>
              <a:defRPr sz="1400"/>
            </a:lvl1pPr>
            <a:lvl2pPr marL="914377" lvl="1" indent="-228594" algn="l">
              <a:lnSpc>
                <a:spcPct val="90000"/>
              </a:lnSpc>
              <a:spcBef>
                <a:spcPts val="500"/>
              </a:spcBef>
              <a:spcAft>
                <a:spcPts val="0"/>
              </a:spcAft>
              <a:buClr>
                <a:schemeClr val="lt1"/>
              </a:buClr>
              <a:buSzPts val="1400"/>
              <a:buNone/>
              <a:defRPr sz="1400"/>
            </a:lvl2pPr>
            <a:lvl3pPr marL="1371566" lvl="2" indent="-228594" algn="l">
              <a:lnSpc>
                <a:spcPct val="90000"/>
              </a:lnSpc>
              <a:spcBef>
                <a:spcPts val="500"/>
              </a:spcBef>
              <a:spcAft>
                <a:spcPts val="0"/>
              </a:spcAft>
              <a:buClr>
                <a:schemeClr val="lt1"/>
              </a:buClr>
              <a:buSzPts val="1200"/>
              <a:buNone/>
              <a:defRPr sz="1200"/>
            </a:lvl3pPr>
            <a:lvl4pPr marL="1828754" lvl="3" indent="-228594" algn="l">
              <a:lnSpc>
                <a:spcPct val="90000"/>
              </a:lnSpc>
              <a:spcBef>
                <a:spcPts val="500"/>
              </a:spcBef>
              <a:spcAft>
                <a:spcPts val="0"/>
              </a:spcAft>
              <a:buClr>
                <a:schemeClr val="lt1"/>
              </a:buClr>
              <a:buSzPts val="1000"/>
              <a:buNone/>
              <a:defRPr sz="1000"/>
            </a:lvl4pPr>
            <a:lvl5pPr marL="2285943" lvl="4" indent="-228594" algn="l">
              <a:lnSpc>
                <a:spcPct val="90000"/>
              </a:lnSpc>
              <a:spcBef>
                <a:spcPts val="500"/>
              </a:spcBef>
              <a:spcAft>
                <a:spcPts val="0"/>
              </a:spcAft>
              <a:buClr>
                <a:schemeClr val="lt1"/>
              </a:buClr>
              <a:buSzPts val="1000"/>
              <a:buNone/>
              <a:defRPr sz="1000"/>
            </a:lvl5pPr>
            <a:lvl6pPr marL="2743131" lvl="5" indent="-228594" algn="l">
              <a:lnSpc>
                <a:spcPct val="90000"/>
              </a:lnSpc>
              <a:spcBef>
                <a:spcPts val="500"/>
              </a:spcBef>
              <a:spcAft>
                <a:spcPts val="0"/>
              </a:spcAft>
              <a:buClr>
                <a:schemeClr val="lt1"/>
              </a:buClr>
              <a:buSzPts val="1000"/>
              <a:buNone/>
              <a:defRPr sz="1000"/>
            </a:lvl6pPr>
            <a:lvl7pPr marL="3200320" lvl="6" indent="-228594" algn="l">
              <a:lnSpc>
                <a:spcPct val="90000"/>
              </a:lnSpc>
              <a:spcBef>
                <a:spcPts val="500"/>
              </a:spcBef>
              <a:spcAft>
                <a:spcPts val="0"/>
              </a:spcAft>
              <a:buClr>
                <a:schemeClr val="lt1"/>
              </a:buClr>
              <a:buSzPts val="1000"/>
              <a:buNone/>
              <a:defRPr sz="1000"/>
            </a:lvl7pPr>
            <a:lvl8pPr marL="3657509" lvl="7" indent="-228594" algn="l">
              <a:lnSpc>
                <a:spcPct val="90000"/>
              </a:lnSpc>
              <a:spcBef>
                <a:spcPts val="500"/>
              </a:spcBef>
              <a:spcAft>
                <a:spcPts val="0"/>
              </a:spcAft>
              <a:buClr>
                <a:schemeClr val="lt1"/>
              </a:buClr>
              <a:buSzPts val="1000"/>
              <a:buNone/>
              <a:defRPr sz="1000"/>
            </a:lvl8pPr>
            <a:lvl9pPr marL="4114697" lvl="8" indent="-228594"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8" y="3959866"/>
            <a:ext cx="10151533" cy="679871"/>
          </a:xfrm>
          <a:prstGeom prst="rect">
            <a:avLst/>
          </a:prstGeom>
          <a:noFill/>
          <a:ln>
            <a:noFill/>
          </a:ln>
        </p:spPr>
        <p:txBody>
          <a:bodyPr spcFirstLastPara="1" wrap="square" lIns="91425" tIns="45700" rIns="91425" bIns="45700" anchor="ctr" anchorCtr="0">
            <a:normAutofit/>
          </a:bodyPr>
          <a:lstStyle>
            <a:lvl1pPr marL="457189" lvl="0" indent="-228594" algn="l">
              <a:lnSpc>
                <a:spcPct val="90000"/>
              </a:lnSpc>
              <a:spcBef>
                <a:spcPts val="1000"/>
              </a:spcBef>
              <a:spcAft>
                <a:spcPts val="0"/>
              </a:spcAft>
              <a:buClr>
                <a:schemeClr val="lt1"/>
              </a:buClr>
              <a:buSzPts val="1600"/>
              <a:buNone/>
              <a:defRPr sz="1600"/>
            </a:lvl1pPr>
            <a:lvl2pPr marL="914377" lvl="1" indent="-228594" algn="l">
              <a:lnSpc>
                <a:spcPct val="90000"/>
              </a:lnSpc>
              <a:spcBef>
                <a:spcPts val="500"/>
              </a:spcBef>
              <a:spcAft>
                <a:spcPts val="0"/>
              </a:spcAft>
              <a:buClr>
                <a:schemeClr val="lt1"/>
              </a:buClr>
              <a:buSzPts val="1400"/>
              <a:buNone/>
              <a:defRPr sz="1400"/>
            </a:lvl2pPr>
            <a:lvl3pPr marL="1371566" lvl="2" indent="-228594" algn="l">
              <a:lnSpc>
                <a:spcPct val="90000"/>
              </a:lnSpc>
              <a:spcBef>
                <a:spcPts val="500"/>
              </a:spcBef>
              <a:spcAft>
                <a:spcPts val="0"/>
              </a:spcAft>
              <a:buClr>
                <a:schemeClr val="lt1"/>
              </a:buClr>
              <a:buSzPts val="1200"/>
              <a:buNone/>
              <a:defRPr sz="1200"/>
            </a:lvl3pPr>
            <a:lvl4pPr marL="1828754" lvl="3" indent="-228594" algn="l">
              <a:lnSpc>
                <a:spcPct val="90000"/>
              </a:lnSpc>
              <a:spcBef>
                <a:spcPts val="500"/>
              </a:spcBef>
              <a:spcAft>
                <a:spcPts val="0"/>
              </a:spcAft>
              <a:buClr>
                <a:schemeClr val="lt1"/>
              </a:buClr>
              <a:buSzPts val="1000"/>
              <a:buNone/>
              <a:defRPr sz="1000"/>
            </a:lvl4pPr>
            <a:lvl5pPr marL="2285943" lvl="4" indent="-228594" algn="l">
              <a:lnSpc>
                <a:spcPct val="90000"/>
              </a:lnSpc>
              <a:spcBef>
                <a:spcPts val="500"/>
              </a:spcBef>
              <a:spcAft>
                <a:spcPts val="0"/>
              </a:spcAft>
              <a:buClr>
                <a:schemeClr val="lt1"/>
              </a:buClr>
              <a:buSzPts val="1000"/>
              <a:buNone/>
              <a:defRPr sz="1000"/>
            </a:lvl5pPr>
            <a:lvl6pPr marL="2743131" lvl="5" indent="-228594" algn="l">
              <a:lnSpc>
                <a:spcPct val="90000"/>
              </a:lnSpc>
              <a:spcBef>
                <a:spcPts val="500"/>
              </a:spcBef>
              <a:spcAft>
                <a:spcPts val="0"/>
              </a:spcAft>
              <a:buClr>
                <a:schemeClr val="lt1"/>
              </a:buClr>
              <a:buSzPts val="1000"/>
              <a:buNone/>
              <a:defRPr sz="1000"/>
            </a:lvl6pPr>
            <a:lvl7pPr marL="3200320" lvl="6" indent="-228594" algn="l">
              <a:lnSpc>
                <a:spcPct val="90000"/>
              </a:lnSpc>
              <a:spcBef>
                <a:spcPts val="500"/>
              </a:spcBef>
              <a:spcAft>
                <a:spcPts val="0"/>
              </a:spcAft>
              <a:buClr>
                <a:schemeClr val="lt1"/>
              </a:buClr>
              <a:buSzPts val="1000"/>
              <a:buNone/>
              <a:defRPr sz="1000"/>
            </a:lvl7pPr>
            <a:lvl8pPr marL="3657509" lvl="7" indent="-228594" algn="l">
              <a:lnSpc>
                <a:spcPct val="90000"/>
              </a:lnSpc>
              <a:spcBef>
                <a:spcPts val="500"/>
              </a:spcBef>
              <a:spcAft>
                <a:spcPts val="0"/>
              </a:spcAft>
              <a:buClr>
                <a:schemeClr val="lt1"/>
              </a:buClr>
              <a:buSzPts val="1000"/>
              <a:buNone/>
              <a:defRPr sz="1000"/>
            </a:lvl8pPr>
            <a:lvl9pPr marL="4114697" lvl="8" indent="-228594"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2" y="379945"/>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4" y="381004"/>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
        <p:nvSpPr>
          <p:cNvPr id="93" name="Google Shape;93;p27"/>
          <p:cNvSpPr txBox="1"/>
          <p:nvPr/>
        </p:nvSpPr>
        <p:spPr>
          <a:xfrm>
            <a:off x="476251"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1"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6" y="1124705"/>
            <a:ext cx="10146187"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9" y="3648319"/>
            <a:ext cx="10144655" cy="999885"/>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600"/>
              <a:buNone/>
              <a:defRPr sz="1600"/>
            </a:lvl1pPr>
            <a:lvl2pPr marL="914377" lvl="1" indent="-228594" algn="l">
              <a:lnSpc>
                <a:spcPct val="90000"/>
              </a:lnSpc>
              <a:spcBef>
                <a:spcPts val="500"/>
              </a:spcBef>
              <a:spcAft>
                <a:spcPts val="0"/>
              </a:spcAft>
              <a:buClr>
                <a:schemeClr val="lt1"/>
              </a:buClr>
              <a:buSzPts val="1400"/>
              <a:buNone/>
              <a:defRPr sz="1400"/>
            </a:lvl2pPr>
            <a:lvl3pPr marL="1371566" lvl="2" indent="-228594" algn="l">
              <a:lnSpc>
                <a:spcPct val="90000"/>
              </a:lnSpc>
              <a:spcBef>
                <a:spcPts val="500"/>
              </a:spcBef>
              <a:spcAft>
                <a:spcPts val="0"/>
              </a:spcAft>
              <a:buClr>
                <a:schemeClr val="lt1"/>
              </a:buClr>
              <a:buSzPts val="1200"/>
              <a:buNone/>
              <a:defRPr sz="1200"/>
            </a:lvl3pPr>
            <a:lvl4pPr marL="1828754" lvl="3" indent="-228594" algn="l">
              <a:lnSpc>
                <a:spcPct val="90000"/>
              </a:lnSpc>
              <a:spcBef>
                <a:spcPts val="500"/>
              </a:spcBef>
              <a:spcAft>
                <a:spcPts val="0"/>
              </a:spcAft>
              <a:buClr>
                <a:schemeClr val="lt1"/>
              </a:buClr>
              <a:buSzPts val="1000"/>
              <a:buNone/>
              <a:defRPr sz="1000"/>
            </a:lvl4pPr>
            <a:lvl5pPr marL="2285943" lvl="4" indent="-228594" algn="l">
              <a:lnSpc>
                <a:spcPct val="90000"/>
              </a:lnSpc>
              <a:spcBef>
                <a:spcPts val="500"/>
              </a:spcBef>
              <a:spcAft>
                <a:spcPts val="0"/>
              </a:spcAft>
              <a:buClr>
                <a:schemeClr val="lt1"/>
              </a:buClr>
              <a:buSzPts val="1000"/>
              <a:buNone/>
              <a:defRPr sz="1000"/>
            </a:lvl5pPr>
            <a:lvl6pPr marL="2743131" lvl="5" indent="-228594" algn="l">
              <a:lnSpc>
                <a:spcPct val="90000"/>
              </a:lnSpc>
              <a:spcBef>
                <a:spcPts val="500"/>
              </a:spcBef>
              <a:spcAft>
                <a:spcPts val="0"/>
              </a:spcAft>
              <a:buClr>
                <a:schemeClr val="lt1"/>
              </a:buClr>
              <a:buSzPts val="1000"/>
              <a:buNone/>
              <a:defRPr sz="1000"/>
            </a:lvl6pPr>
            <a:lvl7pPr marL="3200320" lvl="6" indent="-228594" algn="l">
              <a:lnSpc>
                <a:spcPct val="90000"/>
              </a:lnSpc>
              <a:spcBef>
                <a:spcPts val="500"/>
              </a:spcBef>
              <a:spcAft>
                <a:spcPts val="0"/>
              </a:spcAft>
              <a:buClr>
                <a:schemeClr val="lt1"/>
              </a:buClr>
              <a:buSzPts val="1000"/>
              <a:buNone/>
              <a:defRPr sz="1000"/>
            </a:lvl7pPr>
            <a:lvl8pPr marL="3657509" lvl="7" indent="-228594" algn="l">
              <a:lnSpc>
                <a:spcPct val="90000"/>
              </a:lnSpc>
              <a:spcBef>
                <a:spcPts val="500"/>
              </a:spcBef>
              <a:spcAft>
                <a:spcPts val="0"/>
              </a:spcAft>
              <a:buClr>
                <a:schemeClr val="lt1"/>
              </a:buClr>
              <a:buSzPts val="1000"/>
              <a:buNone/>
              <a:defRPr sz="1000"/>
            </a:lvl8pPr>
            <a:lvl9pPr marL="4114697" lvl="8" indent="-228594"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7"/>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2" y="378887"/>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4" y="381004"/>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3" y="762003"/>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189" lvl="0" indent="-228594" algn="l">
              <a:lnSpc>
                <a:spcPct val="90000"/>
              </a:lnSpc>
              <a:spcBef>
                <a:spcPts val="1000"/>
              </a:spcBef>
              <a:spcAft>
                <a:spcPts val="0"/>
              </a:spcAft>
              <a:buClr>
                <a:schemeClr val="lt1"/>
              </a:buClr>
              <a:buSzPts val="2400"/>
              <a:buNone/>
              <a:defRPr sz="2400" b="0">
                <a:solidFill>
                  <a:schemeClr val="lt1"/>
                </a:solidFill>
              </a:defRPr>
            </a:lvl1pPr>
            <a:lvl2pPr marL="914377" lvl="1" indent="-228594" algn="l">
              <a:lnSpc>
                <a:spcPct val="90000"/>
              </a:lnSpc>
              <a:spcBef>
                <a:spcPts val="500"/>
              </a:spcBef>
              <a:spcAft>
                <a:spcPts val="0"/>
              </a:spcAft>
              <a:buClr>
                <a:schemeClr val="lt1"/>
              </a:buClr>
              <a:buSzPts val="2000"/>
              <a:buNone/>
              <a:defRPr sz="2000" b="1"/>
            </a:lvl2pPr>
            <a:lvl3pPr marL="1371566" lvl="2" indent="-228594" algn="l">
              <a:lnSpc>
                <a:spcPct val="90000"/>
              </a:lnSpc>
              <a:spcBef>
                <a:spcPts val="500"/>
              </a:spcBef>
              <a:spcAft>
                <a:spcPts val="0"/>
              </a:spcAft>
              <a:buClr>
                <a:schemeClr val="lt1"/>
              </a:buClr>
              <a:buSzPts val="1800"/>
              <a:buNone/>
              <a:defRPr sz="1800" b="1"/>
            </a:lvl3pPr>
            <a:lvl4pPr marL="1828754" lvl="3" indent="-228594" algn="l">
              <a:lnSpc>
                <a:spcPct val="90000"/>
              </a:lnSpc>
              <a:spcBef>
                <a:spcPts val="500"/>
              </a:spcBef>
              <a:spcAft>
                <a:spcPts val="0"/>
              </a:spcAft>
              <a:buClr>
                <a:schemeClr val="lt1"/>
              </a:buClr>
              <a:buSzPts val="1600"/>
              <a:buNone/>
              <a:defRPr sz="1600" b="1"/>
            </a:lvl4pPr>
            <a:lvl5pPr marL="2285943" lvl="4" indent="-228594" algn="l">
              <a:lnSpc>
                <a:spcPct val="90000"/>
              </a:lnSpc>
              <a:spcBef>
                <a:spcPts val="500"/>
              </a:spcBef>
              <a:spcAft>
                <a:spcPts val="0"/>
              </a:spcAft>
              <a:buClr>
                <a:schemeClr val="lt1"/>
              </a:buClr>
              <a:buSzPts val="1600"/>
              <a:buNone/>
              <a:defRPr sz="1600" b="1"/>
            </a:lvl5pPr>
            <a:lvl6pPr marL="2743131" lvl="5" indent="-228594" algn="l">
              <a:lnSpc>
                <a:spcPct val="90000"/>
              </a:lnSpc>
              <a:spcBef>
                <a:spcPts val="500"/>
              </a:spcBef>
              <a:spcAft>
                <a:spcPts val="0"/>
              </a:spcAft>
              <a:buClr>
                <a:schemeClr val="lt1"/>
              </a:buClr>
              <a:buSzPts val="1600"/>
              <a:buNone/>
              <a:defRPr sz="1600" b="1"/>
            </a:lvl6pPr>
            <a:lvl7pPr marL="3200320" lvl="6" indent="-228594" algn="l">
              <a:lnSpc>
                <a:spcPct val="90000"/>
              </a:lnSpc>
              <a:spcBef>
                <a:spcPts val="500"/>
              </a:spcBef>
              <a:spcAft>
                <a:spcPts val="0"/>
              </a:spcAft>
              <a:buClr>
                <a:schemeClr val="lt1"/>
              </a:buClr>
              <a:buSzPts val="1600"/>
              <a:buNone/>
              <a:defRPr sz="1600" b="1"/>
            </a:lvl7pPr>
            <a:lvl8pPr marL="3657509" lvl="7" indent="-228594" algn="l">
              <a:lnSpc>
                <a:spcPct val="90000"/>
              </a:lnSpc>
              <a:spcBef>
                <a:spcPts val="500"/>
              </a:spcBef>
              <a:spcAft>
                <a:spcPts val="0"/>
              </a:spcAft>
              <a:buClr>
                <a:schemeClr val="lt1"/>
              </a:buClr>
              <a:buSzPts val="1600"/>
              <a:buNone/>
              <a:defRPr sz="1600" b="1"/>
            </a:lvl8pPr>
            <a:lvl9pPr marL="4114697" lvl="8" indent="-228594"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400"/>
              <a:buNone/>
              <a:defRPr sz="1400"/>
            </a:lvl1pPr>
            <a:lvl2pPr marL="914377" lvl="1" indent="-228594" algn="l">
              <a:lnSpc>
                <a:spcPct val="90000"/>
              </a:lnSpc>
              <a:spcBef>
                <a:spcPts val="500"/>
              </a:spcBef>
              <a:spcAft>
                <a:spcPts val="0"/>
              </a:spcAft>
              <a:buClr>
                <a:schemeClr val="lt1"/>
              </a:buClr>
              <a:buSzPts val="1200"/>
              <a:buNone/>
              <a:defRPr sz="1200"/>
            </a:lvl2pPr>
            <a:lvl3pPr marL="1371566" lvl="2" indent="-228594" algn="l">
              <a:lnSpc>
                <a:spcPct val="90000"/>
              </a:lnSpc>
              <a:spcBef>
                <a:spcPts val="500"/>
              </a:spcBef>
              <a:spcAft>
                <a:spcPts val="0"/>
              </a:spcAft>
              <a:buClr>
                <a:schemeClr val="lt1"/>
              </a:buClr>
              <a:buSzPts val="1000"/>
              <a:buNone/>
              <a:defRPr sz="1000"/>
            </a:lvl3pPr>
            <a:lvl4pPr marL="1828754" lvl="3" indent="-228594" algn="l">
              <a:lnSpc>
                <a:spcPct val="90000"/>
              </a:lnSpc>
              <a:spcBef>
                <a:spcPts val="500"/>
              </a:spcBef>
              <a:spcAft>
                <a:spcPts val="0"/>
              </a:spcAft>
              <a:buClr>
                <a:schemeClr val="lt1"/>
              </a:buClr>
              <a:buSzPts val="900"/>
              <a:buNone/>
              <a:defRPr sz="900"/>
            </a:lvl4pPr>
            <a:lvl5pPr marL="2285943" lvl="4" indent="-228594" algn="l">
              <a:lnSpc>
                <a:spcPct val="90000"/>
              </a:lnSpc>
              <a:spcBef>
                <a:spcPts val="500"/>
              </a:spcBef>
              <a:spcAft>
                <a:spcPts val="0"/>
              </a:spcAft>
              <a:buClr>
                <a:schemeClr val="lt1"/>
              </a:buClr>
              <a:buSzPts val="900"/>
              <a:buNone/>
              <a:defRPr sz="900"/>
            </a:lvl5pPr>
            <a:lvl6pPr marL="2743131" lvl="5" indent="-228594" algn="l">
              <a:lnSpc>
                <a:spcPct val="90000"/>
              </a:lnSpc>
              <a:spcBef>
                <a:spcPts val="500"/>
              </a:spcBef>
              <a:spcAft>
                <a:spcPts val="0"/>
              </a:spcAft>
              <a:buClr>
                <a:schemeClr val="lt1"/>
              </a:buClr>
              <a:buSzPts val="900"/>
              <a:buNone/>
              <a:defRPr sz="900"/>
            </a:lvl6pPr>
            <a:lvl7pPr marL="3200320" lvl="6" indent="-228594" algn="l">
              <a:lnSpc>
                <a:spcPct val="90000"/>
              </a:lnSpc>
              <a:spcBef>
                <a:spcPts val="500"/>
              </a:spcBef>
              <a:spcAft>
                <a:spcPts val="0"/>
              </a:spcAft>
              <a:buClr>
                <a:schemeClr val="lt1"/>
              </a:buClr>
              <a:buSzPts val="900"/>
              <a:buNone/>
              <a:defRPr sz="900"/>
            </a:lvl7pPr>
            <a:lvl8pPr marL="3657509" lvl="7" indent="-228594" algn="l">
              <a:lnSpc>
                <a:spcPct val="90000"/>
              </a:lnSpc>
              <a:spcBef>
                <a:spcPts val="500"/>
              </a:spcBef>
              <a:spcAft>
                <a:spcPts val="0"/>
              </a:spcAft>
              <a:buClr>
                <a:schemeClr val="lt1"/>
              </a:buClr>
              <a:buSzPts val="900"/>
              <a:buNone/>
              <a:defRPr sz="900"/>
            </a:lvl8pPr>
            <a:lvl9pPr marL="4114697" lvl="8" indent="-228594"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189" lvl="0" indent="-228594" algn="l">
              <a:lnSpc>
                <a:spcPct val="90000"/>
              </a:lnSpc>
              <a:spcBef>
                <a:spcPts val="1000"/>
              </a:spcBef>
              <a:spcAft>
                <a:spcPts val="0"/>
              </a:spcAft>
              <a:buClr>
                <a:schemeClr val="lt1"/>
              </a:buClr>
              <a:buSzPts val="2400"/>
              <a:buNone/>
              <a:defRPr sz="2400" b="0">
                <a:solidFill>
                  <a:schemeClr val="lt1"/>
                </a:solidFill>
              </a:defRPr>
            </a:lvl1pPr>
            <a:lvl2pPr marL="914377" lvl="1" indent="-228594" algn="l">
              <a:lnSpc>
                <a:spcPct val="90000"/>
              </a:lnSpc>
              <a:spcBef>
                <a:spcPts val="500"/>
              </a:spcBef>
              <a:spcAft>
                <a:spcPts val="0"/>
              </a:spcAft>
              <a:buClr>
                <a:schemeClr val="lt1"/>
              </a:buClr>
              <a:buSzPts val="2000"/>
              <a:buNone/>
              <a:defRPr sz="2000" b="1"/>
            </a:lvl2pPr>
            <a:lvl3pPr marL="1371566" lvl="2" indent="-228594" algn="l">
              <a:lnSpc>
                <a:spcPct val="90000"/>
              </a:lnSpc>
              <a:spcBef>
                <a:spcPts val="500"/>
              </a:spcBef>
              <a:spcAft>
                <a:spcPts val="0"/>
              </a:spcAft>
              <a:buClr>
                <a:schemeClr val="lt1"/>
              </a:buClr>
              <a:buSzPts val="1800"/>
              <a:buNone/>
              <a:defRPr sz="1800" b="1"/>
            </a:lvl3pPr>
            <a:lvl4pPr marL="1828754" lvl="3" indent="-228594" algn="l">
              <a:lnSpc>
                <a:spcPct val="90000"/>
              </a:lnSpc>
              <a:spcBef>
                <a:spcPts val="500"/>
              </a:spcBef>
              <a:spcAft>
                <a:spcPts val="0"/>
              </a:spcAft>
              <a:buClr>
                <a:schemeClr val="lt1"/>
              </a:buClr>
              <a:buSzPts val="1600"/>
              <a:buNone/>
              <a:defRPr sz="1600" b="1"/>
            </a:lvl4pPr>
            <a:lvl5pPr marL="2285943" lvl="4" indent="-228594" algn="l">
              <a:lnSpc>
                <a:spcPct val="90000"/>
              </a:lnSpc>
              <a:spcBef>
                <a:spcPts val="500"/>
              </a:spcBef>
              <a:spcAft>
                <a:spcPts val="0"/>
              </a:spcAft>
              <a:buClr>
                <a:schemeClr val="lt1"/>
              </a:buClr>
              <a:buSzPts val="1600"/>
              <a:buNone/>
              <a:defRPr sz="1600" b="1"/>
            </a:lvl5pPr>
            <a:lvl6pPr marL="2743131" lvl="5" indent="-228594" algn="l">
              <a:lnSpc>
                <a:spcPct val="90000"/>
              </a:lnSpc>
              <a:spcBef>
                <a:spcPts val="500"/>
              </a:spcBef>
              <a:spcAft>
                <a:spcPts val="0"/>
              </a:spcAft>
              <a:buClr>
                <a:schemeClr val="lt1"/>
              </a:buClr>
              <a:buSzPts val="1600"/>
              <a:buNone/>
              <a:defRPr sz="1600" b="1"/>
            </a:lvl6pPr>
            <a:lvl7pPr marL="3200320" lvl="6" indent="-228594" algn="l">
              <a:lnSpc>
                <a:spcPct val="90000"/>
              </a:lnSpc>
              <a:spcBef>
                <a:spcPts val="500"/>
              </a:spcBef>
              <a:spcAft>
                <a:spcPts val="0"/>
              </a:spcAft>
              <a:buClr>
                <a:schemeClr val="lt1"/>
              </a:buClr>
              <a:buSzPts val="1600"/>
              <a:buNone/>
              <a:defRPr sz="1600" b="1"/>
            </a:lvl7pPr>
            <a:lvl8pPr marL="3657509" lvl="7" indent="-228594" algn="l">
              <a:lnSpc>
                <a:spcPct val="90000"/>
              </a:lnSpc>
              <a:spcBef>
                <a:spcPts val="500"/>
              </a:spcBef>
              <a:spcAft>
                <a:spcPts val="0"/>
              </a:spcAft>
              <a:buClr>
                <a:schemeClr val="lt1"/>
              </a:buClr>
              <a:buSzPts val="1600"/>
              <a:buNone/>
              <a:defRPr sz="1600" b="1"/>
            </a:lvl8pPr>
            <a:lvl9pPr marL="4114697" lvl="8" indent="-228594"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9" y="2904067"/>
            <a:ext cx="3456432" cy="3314618"/>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400"/>
              <a:buNone/>
              <a:defRPr sz="1400"/>
            </a:lvl1pPr>
            <a:lvl2pPr marL="914377" lvl="1" indent="-228594" algn="l">
              <a:lnSpc>
                <a:spcPct val="90000"/>
              </a:lnSpc>
              <a:spcBef>
                <a:spcPts val="500"/>
              </a:spcBef>
              <a:spcAft>
                <a:spcPts val="0"/>
              </a:spcAft>
              <a:buClr>
                <a:schemeClr val="lt1"/>
              </a:buClr>
              <a:buSzPts val="1200"/>
              <a:buNone/>
              <a:defRPr sz="1200"/>
            </a:lvl2pPr>
            <a:lvl3pPr marL="1371566" lvl="2" indent="-228594" algn="l">
              <a:lnSpc>
                <a:spcPct val="90000"/>
              </a:lnSpc>
              <a:spcBef>
                <a:spcPts val="500"/>
              </a:spcBef>
              <a:spcAft>
                <a:spcPts val="0"/>
              </a:spcAft>
              <a:buClr>
                <a:schemeClr val="lt1"/>
              </a:buClr>
              <a:buSzPts val="1000"/>
              <a:buNone/>
              <a:defRPr sz="1000"/>
            </a:lvl3pPr>
            <a:lvl4pPr marL="1828754" lvl="3" indent="-228594" algn="l">
              <a:lnSpc>
                <a:spcPct val="90000"/>
              </a:lnSpc>
              <a:spcBef>
                <a:spcPts val="500"/>
              </a:spcBef>
              <a:spcAft>
                <a:spcPts val="0"/>
              </a:spcAft>
              <a:buClr>
                <a:schemeClr val="lt1"/>
              </a:buClr>
              <a:buSzPts val="900"/>
              <a:buNone/>
              <a:defRPr sz="900"/>
            </a:lvl4pPr>
            <a:lvl5pPr marL="2285943" lvl="4" indent="-228594" algn="l">
              <a:lnSpc>
                <a:spcPct val="90000"/>
              </a:lnSpc>
              <a:spcBef>
                <a:spcPts val="500"/>
              </a:spcBef>
              <a:spcAft>
                <a:spcPts val="0"/>
              </a:spcAft>
              <a:buClr>
                <a:schemeClr val="lt1"/>
              </a:buClr>
              <a:buSzPts val="900"/>
              <a:buNone/>
              <a:defRPr sz="900"/>
            </a:lvl5pPr>
            <a:lvl6pPr marL="2743131" lvl="5" indent="-228594" algn="l">
              <a:lnSpc>
                <a:spcPct val="90000"/>
              </a:lnSpc>
              <a:spcBef>
                <a:spcPts val="500"/>
              </a:spcBef>
              <a:spcAft>
                <a:spcPts val="0"/>
              </a:spcAft>
              <a:buClr>
                <a:schemeClr val="lt1"/>
              </a:buClr>
              <a:buSzPts val="900"/>
              <a:buNone/>
              <a:defRPr sz="900"/>
            </a:lvl6pPr>
            <a:lvl7pPr marL="3200320" lvl="6" indent="-228594" algn="l">
              <a:lnSpc>
                <a:spcPct val="90000"/>
              </a:lnSpc>
              <a:spcBef>
                <a:spcPts val="500"/>
              </a:spcBef>
              <a:spcAft>
                <a:spcPts val="0"/>
              </a:spcAft>
              <a:buClr>
                <a:schemeClr val="lt1"/>
              </a:buClr>
              <a:buSzPts val="900"/>
              <a:buNone/>
              <a:defRPr sz="900"/>
            </a:lvl7pPr>
            <a:lvl8pPr marL="3657509" lvl="7" indent="-228594" algn="l">
              <a:lnSpc>
                <a:spcPct val="90000"/>
              </a:lnSpc>
              <a:spcBef>
                <a:spcPts val="500"/>
              </a:spcBef>
              <a:spcAft>
                <a:spcPts val="0"/>
              </a:spcAft>
              <a:buClr>
                <a:schemeClr val="lt1"/>
              </a:buClr>
              <a:buSzPts val="900"/>
              <a:buNone/>
              <a:defRPr sz="900"/>
            </a:lvl8pPr>
            <a:lvl9pPr marL="4114697" lvl="8" indent="-228594"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189" lvl="0" indent="-228594" algn="l">
              <a:lnSpc>
                <a:spcPct val="90000"/>
              </a:lnSpc>
              <a:spcBef>
                <a:spcPts val="1000"/>
              </a:spcBef>
              <a:spcAft>
                <a:spcPts val="0"/>
              </a:spcAft>
              <a:buClr>
                <a:schemeClr val="lt1"/>
              </a:buClr>
              <a:buSzPts val="2400"/>
              <a:buNone/>
              <a:defRPr sz="2400" b="0">
                <a:solidFill>
                  <a:schemeClr val="lt1"/>
                </a:solidFill>
              </a:defRPr>
            </a:lvl1pPr>
            <a:lvl2pPr marL="914377" lvl="1" indent="-228594" algn="l">
              <a:lnSpc>
                <a:spcPct val="90000"/>
              </a:lnSpc>
              <a:spcBef>
                <a:spcPts val="500"/>
              </a:spcBef>
              <a:spcAft>
                <a:spcPts val="0"/>
              </a:spcAft>
              <a:buClr>
                <a:schemeClr val="lt1"/>
              </a:buClr>
              <a:buSzPts val="2000"/>
              <a:buNone/>
              <a:defRPr sz="2000" b="1"/>
            </a:lvl2pPr>
            <a:lvl3pPr marL="1371566" lvl="2" indent="-228594" algn="l">
              <a:lnSpc>
                <a:spcPct val="90000"/>
              </a:lnSpc>
              <a:spcBef>
                <a:spcPts val="500"/>
              </a:spcBef>
              <a:spcAft>
                <a:spcPts val="0"/>
              </a:spcAft>
              <a:buClr>
                <a:schemeClr val="lt1"/>
              </a:buClr>
              <a:buSzPts val="1800"/>
              <a:buNone/>
              <a:defRPr sz="1800" b="1"/>
            </a:lvl3pPr>
            <a:lvl4pPr marL="1828754" lvl="3" indent="-228594" algn="l">
              <a:lnSpc>
                <a:spcPct val="90000"/>
              </a:lnSpc>
              <a:spcBef>
                <a:spcPts val="500"/>
              </a:spcBef>
              <a:spcAft>
                <a:spcPts val="0"/>
              </a:spcAft>
              <a:buClr>
                <a:schemeClr val="lt1"/>
              </a:buClr>
              <a:buSzPts val="1600"/>
              <a:buNone/>
              <a:defRPr sz="1600" b="1"/>
            </a:lvl4pPr>
            <a:lvl5pPr marL="2285943" lvl="4" indent="-228594" algn="l">
              <a:lnSpc>
                <a:spcPct val="90000"/>
              </a:lnSpc>
              <a:spcBef>
                <a:spcPts val="500"/>
              </a:spcBef>
              <a:spcAft>
                <a:spcPts val="0"/>
              </a:spcAft>
              <a:buClr>
                <a:schemeClr val="lt1"/>
              </a:buClr>
              <a:buSzPts val="1600"/>
              <a:buNone/>
              <a:defRPr sz="1600" b="1"/>
            </a:lvl5pPr>
            <a:lvl6pPr marL="2743131" lvl="5" indent="-228594" algn="l">
              <a:lnSpc>
                <a:spcPct val="90000"/>
              </a:lnSpc>
              <a:spcBef>
                <a:spcPts val="500"/>
              </a:spcBef>
              <a:spcAft>
                <a:spcPts val="0"/>
              </a:spcAft>
              <a:buClr>
                <a:schemeClr val="lt1"/>
              </a:buClr>
              <a:buSzPts val="1600"/>
              <a:buNone/>
              <a:defRPr sz="1600" b="1"/>
            </a:lvl6pPr>
            <a:lvl7pPr marL="3200320" lvl="6" indent="-228594" algn="l">
              <a:lnSpc>
                <a:spcPct val="90000"/>
              </a:lnSpc>
              <a:spcBef>
                <a:spcPts val="500"/>
              </a:spcBef>
              <a:spcAft>
                <a:spcPts val="0"/>
              </a:spcAft>
              <a:buClr>
                <a:schemeClr val="lt1"/>
              </a:buClr>
              <a:buSzPts val="1600"/>
              <a:buNone/>
              <a:defRPr sz="1600" b="1"/>
            </a:lvl7pPr>
            <a:lvl8pPr marL="3657509" lvl="7" indent="-228594" algn="l">
              <a:lnSpc>
                <a:spcPct val="90000"/>
              </a:lnSpc>
              <a:spcBef>
                <a:spcPts val="500"/>
              </a:spcBef>
              <a:spcAft>
                <a:spcPts val="0"/>
              </a:spcAft>
              <a:buClr>
                <a:schemeClr val="lt1"/>
              </a:buClr>
              <a:buSzPts val="1600"/>
              <a:buNone/>
              <a:defRPr sz="1600" b="1"/>
            </a:lvl8pPr>
            <a:lvl9pPr marL="4114697" lvl="8" indent="-228594"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400"/>
              <a:buNone/>
              <a:defRPr sz="1400"/>
            </a:lvl1pPr>
            <a:lvl2pPr marL="914377" lvl="1" indent="-228594" algn="l">
              <a:lnSpc>
                <a:spcPct val="90000"/>
              </a:lnSpc>
              <a:spcBef>
                <a:spcPts val="500"/>
              </a:spcBef>
              <a:spcAft>
                <a:spcPts val="0"/>
              </a:spcAft>
              <a:buClr>
                <a:schemeClr val="lt1"/>
              </a:buClr>
              <a:buSzPts val="1200"/>
              <a:buNone/>
              <a:defRPr sz="1200"/>
            </a:lvl2pPr>
            <a:lvl3pPr marL="1371566" lvl="2" indent="-228594" algn="l">
              <a:lnSpc>
                <a:spcPct val="90000"/>
              </a:lnSpc>
              <a:spcBef>
                <a:spcPts val="500"/>
              </a:spcBef>
              <a:spcAft>
                <a:spcPts val="0"/>
              </a:spcAft>
              <a:buClr>
                <a:schemeClr val="lt1"/>
              </a:buClr>
              <a:buSzPts val="1000"/>
              <a:buNone/>
              <a:defRPr sz="1000"/>
            </a:lvl3pPr>
            <a:lvl4pPr marL="1828754" lvl="3" indent="-228594" algn="l">
              <a:lnSpc>
                <a:spcPct val="90000"/>
              </a:lnSpc>
              <a:spcBef>
                <a:spcPts val="500"/>
              </a:spcBef>
              <a:spcAft>
                <a:spcPts val="0"/>
              </a:spcAft>
              <a:buClr>
                <a:schemeClr val="lt1"/>
              </a:buClr>
              <a:buSzPts val="900"/>
              <a:buNone/>
              <a:defRPr sz="900"/>
            </a:lvl4pPr>
            <a:lvl5pPr marL="2285943" lvl="4" indent="-228594" algn="l">
              <a:lnSpc>
                <a:spcPct val="90000"/>
              </a:lnSpc>
              <a:spcBef>
                <a:spcPts val="500"/>
              </a:spcBef>
              <a:spcAft>
                <a:spcPts val="0"/>
              </a:spcAft>
              <a:buClr>
                <a:schemeClr val="lt1"/>
              </a:buClr>
              <a:buSzPts val="900"/>
              <a:buNone/>
              <a:defRPr sz="900"/>
            </a:lvl5pPr>
            <a:lvl6pPr marL="2743131" lvl="5" indent="-228594" algn="l">
              <a:lnSpc>
                <a:spcPct val="90000"/>
              </a:lnSpc>
              <a:spcBef>
                <a:spcPts val="500"/>
              </a:spcBef>
              <a:spcAft>
                <a:spcPts val="0"/>
              </a:spcAft>
              <a:buClr>
                <a:schemeClr val="lt1"/>
              </a:buClr>
              <a:buSzPts val="900"/>
              <a:buNone/>
              <a:defRPr sz="900"/>
            </a:lvl6pPr>
            <a:lvl7pPr marL="3200320" lvl="6" indent="-228594" algn="l">
              <a:lnSpc>
                <a:spcPct val="90000"/>
              </a:lnSpc>
              <a:spcBef>
                <a:spcPts val="500"/>
              </a:spcBef>
              <a:spcAft>
                <a:spcPts val="0"/>
              </a:spcAft>
              <a:buClr>
                <a:schemeClr val="lt1"/>
              </a:buClr>
              <a:buSzPts val="900"/>
              <a:buNone/>
              <a:defRPr sz="900"/>
            </a:lvl7pPr>
            <a:lvl8pPr marL="3657509" lvl="7" indent="-228594" algn="l">
              <a:lnSpc>
                <a:spcPct val="90000"/>
              </a:lnSpc>
              <a:spcBef>
                <a:spcPts val="500"/>
              </a:spcBef>
              <a:spcAft>
                <a:spcPts val="0"/>
              </a:spcAft>
              <a:buClr>
                <a:schemeClr val="lt1"/>
              </a:buClr>
              <a:buSzPts val="900"/>
              <a:buNone/>
              <a:defRPr sz="900"/>
            </a:lvl8pPr>
            <a:lvl9pPr marL="4114697" lvl="8" indent="-228594"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3"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9" y="4191004"/>
            <a:ext cx="3451583" cy="682765"/>
          </a:xfrm>
          <a:prstGeom prst="rect">
            <a:avLst/>
          </a:prstGeom>
          <a:noFill/>
          <a:ln>
            <a:noFill/>
          </a:ln>
        </p:spPr>
        <p:txBody>
          <a:bodyPr spcFirstLastPara="1" wrap="square" lIns="91425" tIns="45700" rIns="91425" bIns="45700" anchor="b" anchorCtr="0">
            <a:noAutofit/>
          </a:bodyPr>
          <a:lstStyle>
            <a:lvl1pPr marL="457189" lvl="0" indent="-228594" algn="l">
              <a:lnSpc>
                <a:spcPct val="90000"/>
              </a:lnSpc>
              <a:spcBef>
                <a:spcPts val="1000"/>
              </a:spcBef>
              <a:spcAft>
                <a:spcPts val="0"/>
              </a:spcAft>
              <a:buClr>
                <a:schemeClr val="lt1"/>
              </a:buClr>
              <a:buSzPts val="2400"/>
              <a:buNone/>
              <a:defRPr sz="2400" b="0">
                <a:solidFill>
                  <a:schemeClr val="lt1"/>
                </a:solidFill>
              </a:defRPr>
            </a:lvl1pPr>
            <a:lvl2pPr marL="914377" lvl="1" indent="-228594" algn="l">
              <a:lnSpc>
                <a:spcPct val="90000"/>
              </a:lnSpc>
              <a:spcBef>
                <a:spcPts val="500"/>
              </a:spcBef>
              <a:spcAft>
                <a:spcPts val="0"/>
              </a:spcAft>
              <a:buClr>
                <a:schemeClr val="lt1"/>
              </a:buClr>
              <a:buSzPts val="2000"/>
              <a:buNone/>
              <a:defRPr sz="2000" b="1"/>
            </a:lvl2pPr>
            <a:lvl3pPr marL="1371566" lvl="2" indent="-228594" algn="l">
              <a:lnSpc>
                <a:spcPct val="90000"/>
              </a:lnSpc>
              <a:spcBef>
                <a:spcPts val="500"/>
              </a:spcBef>
              <a:spcAft>
                <a:spcPts val="0"/>
              </a:spcAft>
              <a:buClr>
                <a:schemeClr val="lt1"/>
              </a:buClr>
              <a:buSzPts val="1800"/>
              <a:buNone/>
              <a:defRPr sz="1800" b="1"/>
            </a:lvl3pPr>
            <a:lvl4pPr marL="1828754" lvl="3" indent="-228594" algn="l">
              <a:lnSpc>
                <a:spcPct val="90000"/>
              </a:lnSpc>
              <a:spcBef>
                <a:spcPts val="500"/>
              </a:spcBef>
              <a:spcAft>
                <a:spcPts val="0"/>
              </a:spcAft>
              <a:buClr>
                <a:schemeClr val="lt1"/>
              </a:buClr>
              <a:buSzPts val="1600"/>
              <a:buNone/>
              <a:defRPr sz="1600" b="1"/>
            </a:lvl4pPr>
            <a:lvl5pPr marL="2285943" lvl="4" indent="-228594" algn="l">
              <a:lnSpc>
                <a:spcPct val="90000"/>
              </a:lnSpc>
              <a:spcBef>
                <a:spcPts val="500"/>
              </a:spcBef>
              <a:spcAft>
                <a:spcPts val="0"/>
              </a:spcAft>
              <a:buClr>
                <a:schemeClr val="lt1"/>
              </a:buClr>
              <a:buSzPts val="1600"/>
              <a:buNone/>
              <a:defRPr sz="1600" b="1"/>
            </a:lvl5pPr>
            <a:lvl6pPr marL="2743131" lvl="5" indent="-228594" algn="l">
              <a:lnSpc>
                <a:spcPct val="90000"/>
              </a:lnSpc>
              <a:spcBef>
                <a:spcPts val="500"/>
              </a:spcBef>
              <a:spcAft>
                <a:spcPts val="0"/>
              </a:spcAft>
              <a:buClr>
                <a:schemeClr val="lt1"/>
              </a:buClr>
              <a:buSzPts val="1600"/>
              <a:buNone/>
              <a:defRPr sz="1600" b="1"/>
            </a:lvl6pPr>
            <a:lvl7pPr marL="3200320" lvl="6" indent="-228594" algn="l">
              <a:lnSpc>
                <a:spcPct val="90000"/>
              </a:lnSpc>
              <a:spcBef>
                <a:spcPts val="500"/>
              </a:spcBef>
              <a:spcAft>
                <a:spcPts val="0"/>
              </a:spcAft>
              <a:buClr>
                <a:schemeClr val="lt1"/>
              </a:buClr>
              <a:buSzPts val="1600"/>
              <a:buNone/>
              <a:defRPr sz="1600" b="1"/>
            </a:lvl7pPr>
            <a:lvl8pPr marL="3657509" lvl="7" indent="-228594" algn="l">
              <a:lnSpc>
                <a:spcPct val="90000"/>
              </a:lnSpc>
              <a:spcBef>
                <a:spcPts val="500"/>
              </a:spcBef>
              <a:spcAft>
                <a:spcPts val="0"/>
              </a:spcAft>
              <a:buClr>
                <a:schemeClr val="lt1"/>
              </a:buClr>
              <a:buSzPts val="1600"/>
              <a:buNone/>
              <a:defRPr sz="1600" b="1"/>
            </a:lvl8pPr>
            <a:lvl9pPr marL="4114697" lvl="8" indent="-228594"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9" y="2362200"/>
            <a:ext cx="3451583"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9" y="4873768"/>
            <a:ext cx="3451583" cy="1344921"/>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400"/>
              <a:buNone/>
              <a:defRPr sz="1400"/>
            </a:lvl1pPr>
            <a:lvl2pPr marL="914377" lvl="1" indent="-228594" algn="l">
              <a:lnSpc>
                <a:spcPct val="90000"/>
              </a:lnSpc>
              <a:spcBef>
                <a:spcPts val="500"/>
              </a:spcBef>
              <a:spcAft>
                <a:spcPts val="0"/>
              </a:spcAft>
              <a:buClr>
                <a:schemeClr val="lt1"/>
              </a:buClr>
              <a:buSzPts val="1200"/>
              <a:buNone/>
              <a:defRPr sz="1200"/>
            </a:lvl2pPr>
            <a:lvl3pPr marL="1371566" lvl="2" indent="-228594" algn="l">
              <a:lnSpc>
                <a:spcPct val="90000"/>
              </a:lnSpc>
              <a:spcBef>
                <a:spcPts val="500"/>
              </a:spcBef>
              <a:spcAft>
                <a:spcPts val="0"/>
              </a:spcAft>
              <a:buClr>
                <a:schemeClr val="lt1"/>
              </a:buClr>
              <a:buSzPts val="1000"/>
              <a:buNone/>
              <a:defRPr sz="1000"/>
            </a:lvl3pPr>
            <a:lvl4pPr marL="1828754" lvl="3" indent="-228594" algn="l">
              <a:lnSpc>
                <a:spcPct val="90000"/>
              </a:lnSpc>
              <a:spcBef>
                <a:spcPts val="500"/>
              </a:spcBef>
              <a:spcAft>
                <a:spcPts val="0"/>
              </a:spcAft>
              <a:buClr>
                <a:schemeClr val="lt1"/>
              </a:buClr>
              <a:buSzPts val="900"/>
              <a:buNone/>
              <a:defRPr sz="900"/>
            </a:lvl4pPr>
            <a:lvl5pPr marL="2285943" lvl="4" indent="-228594" algn="l">
              <a:lnSpc>
                <a:spcPct val="90000"/>
              </a:lnSpc>
              <a:spcBef>
                <a:spcPts val="500"/>
              </a:spcBef>
              <a:spcAft>
                <a:spcPts val="0"/>
              </a:spcAft>
              <a:buClr>
                <a:schemeClr val="lt1"/>
              </a:buClr>
              <a:buSzPts val="900"/>
              <a:buNone/>
              <a:defRPr sz="900"/>
            </a:lvl5pPr>
            <a:lvl6pPr marL="2743131" lvl="5" indent="-228594" algn="l">
              <a:lnSpc>
                <a:spcPct val="90000"/>
              </a:lnSpc>
              <a:spcBef>
                <a:spcPts val="500"/>
              </a:spcBef>
              <a:spcAft>
                <a:spcPts val="0"/>
              </a:spcAft>
              <a:buClr>
                <a:schemeClr val="lt1"/>
              </a:buClr>
              <a:buSzPts val="900"/>
              <a:buNone/>
              <a:defRPr sz="900"/>
            </a:lvl6pPr>
            <a:lvl7pPr marL="3200320" lvl="6" indent="-228594" algn="l">
              <a:lnSpc>
                <a:spcPct val="90000"/>
              </a:lnSpc>
              <a:spcBef>
                <a:spcPts val="500"/>
              </a:spcBef>
              <a:spcAft>
                <a:spcPts val="0"/>
              </a:spcAft>
              <a:buClr>
                <a:schemeClr val="lt1"/>
              </a:buClr>
              <a:buSzPts val="900"/>
              <a:buNone/>
              <a:defRPr sz="900"/>
            </a:lvl7pPr>
            <a:lvl8pPr marL="3657509" lvl="7" indent="-228594" algn="l">
              <a:lnSpc>
                <a:spcPct val="90000"/>
              </a:lnSpc>
              <a:spcBef>
                <a:spcPts val="500"/>
              </a:spcBef>
              <a:spcAft>
                <a:spcPts val="0"/>
              </a:spcAft>
              <a:buClr>
                <a:schemeClr val="lt1"/>
              </a:buClr>
              <a:buSzPts val="900"/>
              <a:buNone/>
              <a:defRPr sz="900"/>
            </a:lvl8pPr>
            <a:lvl9pPr marL="4114697" lvl="8" indent="-228594"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6" y="4191004"/>
            <a:ext cx="3448935" cy="682765"/>
          </a:xfrm>
          <a:prstGeom prst="rect">
            <a:avLst/>
          </a:prstGeom>
          <a:noFill/>
          <a:ln>
            <a:noFill/>
          </a:ln>
        </p:spPr>
        <p:txBody>
          <a:bodyPr spcFirstLastPara="1" wrap="square" lIns="91425" tIns="45700" rIns="91425" bIns="45700" anchor="b" anchorCtr="0">
            <a:noAutofit/>
          </a:bodyPr>
          <a:lstStyle>
            <a:lvl1pPr marL="457189" lvl="0" indent="-228594" algn="l">
              <a:lnSpc>
                <a:spcPct val="90000"/>
              </a:lnSpc>
              <a:spcBef>
                <a:spcPts val="1000"/>
              </a:spcBef>
              <a:spcAft>
                <a:spcPts val="0"/>
              </a:spcAft>
              <a:buClr>
                <a:schemeClr val="lt1"/>
              </a:buClr>
              <a:buSzPts val="2400"/>
              <a:buNone/>
              <a:defRPr sz="2400" b="0">
                <a:solidFill>
                  <a:schemeClr val="lt1"/>
                </a:solidFill>
              </a:defRPr>
            </a:lvl1pPr>
            <a:lvl2pPr marL="914377" lvl="1" indent="-228594" algn="l">
              <a:lnSpc>
                <a:spcPct val="90000"/>
              </a:lnSpc>
              <a:spcBef>
                <a:spcPts val="500"/>
              </a:spcBef>
              <a:spcAft>
                <a:spcPts val="0"/>
              </a:spcAft>
              <a:buClr>
                <a:schemeClr val="lt1"/>
              </a:buClr>
              <a:buSzPts val="2000"/>
              <a:buNone/>
              <a:defRPr sz="2000" b="1"/>
            </a:lvl2pPr>
            <a:lvl3pPr marL="1371566" lvl="2" indent="-228594" algn="l">
              <a:lnSpc>
                <a:spcPct val="90000"/>
              </a:lnSpc>
              <a:spcBef>
                <a:spcPts val="500"/>
              </a:spcBef>
              <a:spcAft>
                <a:spcPts val="0"/>
              </a:spcAft>
              <a:buClr>
                <a:schemeClr val="lt1"/>
              </a:buClr>
              <a:buSzPts val="1800"/>
              <a:buNone/>
              <a:defRPr sz="1800" b="1"/>
            </a:lvl3pPr>
            <a:lvl4pPr marL="1828754" lvl="3" indent="-228594" algn="l">
              <a:lnSpc>
                <a:spcPct val="90000"/>
              </a:lnSpc>
              <a:spcBef>
                <a:spcPts val="500"/>
              </a:spcBef>
              <a:spcAft>
                <a:spcPts val="0"/>
              </a:spcAft>
              <a:buClr>
                <a:schemeClr val="lt1"/>
              </a:buClr>
              <a:buSzPts val="1600"/>
              <a:buNone/>
              <a:defRPr sz="1600" b="1"/>
            </a:lvl4pPr>
            <a:lvl5pPr marL="2285943" lvl="4" indent="-228594" algn="l">
              <a:lnSpc>
                <a:spcPct val="90000"/>
              </a:lnSpc>
              <a:spcBef>
                <a:spcPts val="500"/>
              </a:spcBef>
              <a:spcAft>
                <a:spcPts val="0"/>
              </a:spcAft>
              <a:buClr>
                <a:schemeClr val="lt1"/>
              </a:buClr>
              <a:buSzPts val="1600"/>
              <a:buNone/>
              <a:defRPr sz="1600" b="1"/>
            </a:lvl5pPr>
            <a:lvl6pPr marL="2743131" lvl="5" indent="-228594" algn="l">
              <a:lnSpc>
                <a:spcPct val="90000"/>
              </a:lnSpc>
              <a:spcBef>
                <a:spcPts val="500"/>
              </a:spcBef>
              <a:spcAft>
                <a:spcPts val="0"/>
              </a:spcAft>
              <a:buClr>
                <a:schemeClr val="lt1"/>
              </a:buClr>
              <a:buSzPts val="1600"/>
              <a:buNone/>
              <a:defRPr sz="1600" b="1"/>
            </a:lvl6pPr>
            <a:lvl7pPr marL="3200320" lvl="6" indent="-228594" algn="l">
              <a:lnSpc>
                <a:spcPct val="90000"/>
              </a:lnSpc>
              <a:spcBef>
                <a:spcPts val="500"/>
              </a:spcBef>
              <a:spcAft>
                <a:spcPts val="0"/>
              </a:spcAft>
              <a:buClr>
                <a:schemeClr val="lt1"/>
              </a:buClr>
              <a:buSzPts val="1600"/>
              <a:buNone/>
              <a:defRPr sz="1600" b="1"/>
            </a:lvl7pPr>
            <a:lvl8pPr marL="3657509" lvl="7" indent="-228594" algn="l">
              <a:lnSpc>
                <a:spcPct val="90000"/>
              </a:lnSpc>
              <a:spcBef>
                <a:spcPts val="500"/>
              </a:spcBef>
              <a:spcAft>
                <a:spcPts val="0"/>
              </a:spcAft>
              <a:buClr>
                <a:schemeClr val="lt1"/>
              </a:buClr>
              <a:buSzPts val="1600"/>
              <a:buNone/>
              <a:defRPr sz="1600" b="1"/>
            </a:lvl8pPr>
            <a:lvl9pPr marL="4114697" lvl="8" indent="-228594"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7" y="4873767"/>
            <a:ext cx="3448935" cy="1344921"/>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400"/>
              <a:buNone/>
              <a:defRPr sz="1400"/>
            </a:lvl1pPr>
            <a:lvl2pPr marL="914377" lvl="1" indent="-228594" algn="l">
              <a:lnSpc>
                <a:spcPct val="90000"/>
              </a:lnSpc>
              <a:spcBef>
                <a:spcPts val="500"/>
              </a:spcBef>
              <a:spcAft>
                <a:spcPts val="0"/>
              </a:spcAft>
              <a:buClr>
                <a:schemeClr val="lt1"/>
              </a:buClr>
              <a:buSzPts val="1200"/>
              <a:buNone/>
              <a:defRPr sz="1200"/>
            </a:lvl2pPr>
            <a:lvl3pPr marL="1371566" lvl="2" indent="-228594" algn="l">
              <a:lnSpc>
                <a:spcPct val="90000"/>
              </a:lnSpc>
              <a:spcBef>
                <a:spcPts val="500"/>
              </a:spcBef>
              <a:spcAft>
                <a:spcPts val="0"/>
              </a:spcAft>
              <a:buClr>
                <a:schemeClr val="lt1"/>
              </a:buClr>
              <a:buSzPts val="1000"/>
              <a:buNone/>
              <a:defRPr sz="1000"/>
            </a:lvl3pPr>
            <a:lvl4pPr marL="1828754" lvl="3" indent="-228594" algn="l">
              <a:lnSpc>
                <a:spcPct val="90000"/>
              </a:lnSpc>
              <a:spcBef>
                <a:spcPts val="500"/>
              </a:spcBef>
              <a:spcAft>
                <a:spcPts val="0"/>
              </a:spcAft>
              <a:buClr>
                <a:schemeClr val="lt1"/>
              </a:buClr>
              <a:buSzPts val="900"/>
              <a:buNone/>
              <a:defRPr sz="900"/>
            </a:lvl4pPr>
            <a:lvl5pPr marL="2285943" lvl="4" indent="-228594" algn="l">
              <a:lnSpc>
                <a:spcPct val="90000"/>
              </a:lnSpc>
              <a:spcBef>
                <a:spcPts val="500"/>
              </a:spcBef>
              <a:spcAft>
                <a:spcPts val="0"/>
              </a:spcAft>
              <a:buClr>
                <a:schemeClr val="lt1"/>
              </a:buClr>
              <a:buSzPts val="900"/>
              <a:buNone/>
              <a:defRPr sz="900"/>
            </a:lvl5pPr>
            <a:lvl6pPr marL="2743131" lvl="5" indent="-228594" algn="l">
              <a:lnSpc>
                <a:spcPct val="90000"/>
              </a:lnSpc>
              <a:spcBef>
                <a:spcPts val="500"/>
              </a:spcBef>
              <a:spcAft>
                <a:spcPts val="0"/>
              </a:spcAft>
              <a:buClr>
                <a:schemeClr val="lt1"/>
              </a:buClr>
              <a:buSzPts val="900"/>
              <a:buNone/>
              <a:defRPr sz="900"/>
            </a:lvl6pPr>
            <a:lvl7pPr marL="3200320" lvl="6" indent="-228594" algn="l">
              <a:lnSpc>
                <a:spcPct val="90000"/>
              </a:lnSpc>
              <a:spcBef>
                <a:spcPts val="500"/>
              </a:spcBef>
              <a:spcAft>
                <a:spcPts val="0"/>
              </a:spcAft>
              <a:buClr>
                <a:schemeClr val="lt1"/>
              </a:buClr>
              <a:buSzPts val="900"/>
              <a:buNone/>
              <a:defRPr sz="900"/>
            </a:lvl7pPr>
            <a:lvl8pPr marL="3657509" lvl="7" indent="-228594" algn="l">
              <a:lnSpc>
                <a:spcPct val="90000"/>
              </a:lnSpc>
              <a:spcBef>
                <a:spcPts val="500"/>
              </a:spcBef>
              <a:spcAft>
                <a:spcPts val="0"/>
              </a:spcAft>
              <a:buClr>
                <a:schemeClr val="lt1"/>
              </a:buClr>
              <a:buSzPts val="900"/>
              <a:buNone/>
              <a:defRPr sz="900"/>
            </a:lvl8pPr>
            <a:lvl9pPr marL="4114697" lvl="8" indent="-228594"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2" y="4191004"/>
            <a:ext cx="3456469" cy="682765"/>
          </a:xfrm>
          <a:prstGeom prst="rect">
            <a:avLst/>
          </a:prstGeom>
          <a:noFill/>
          <a:ln>
            <a:noFill/>
          </a:ln>
        </p:spPr>
        <p:txBody>
          <a:bodyPr spcFirstLastPara="1" wrap="square" lIns="91425" tIns="45700" rIns="91425" bIns="45700" anchor="b" anchorCtr="0">
            <a:noAutofit/>
          </a:bodyPr>
          <a:lstStyle>
            <a:lvl1pPr marL="457189" lvl="0" indent="-228594" algn="l">
              <a:lnSpc>
                <a:spcPct val="90000"/>
              </a:lnSpc>
              <a:spcBef>
                <a:spcPts val="1000"/>
              </a:spcBef>
              <a:spcAft>
                <a:spcPts val="0"/>
              </a:spcAft>
              <a:buClr>
                <a:schemeClr val="lt1"/>
              </a:buClr>
              <a:buSzPts val="2400"/>
              <a:buNone/>
              <a:defRPr sz="2400" b="0">
                <a:solidFill>
                  <a:schemeClr val="lt1"/>
                </a:solidFill>
              </a:defRPr>
            </a:lvl1pPr>
            <a:lvl2pPr marL="914377" lvl="1" indent="-228594" algn="l">
              <a:lnSpc>
                <a:spcPct val="90000"/>
              </a:lnSpc>
              <a:spcBef>
                <a:spcPts val="500"/>
              </a:spcBef>
              <a:spcAft>
                <a:spcPts val="0"/>
              </a:spcAft>
              <a:buClr>
                <a:schemeClr val="lt1"/>
              </a:buClr>
              <a:buSzPts val="2000"/>
              <a:buNone/>
              <a:defRPr sz="2000" b="1"/>
            </a:lvl2pPr>
            <a:lvl3pPr marL="1371566" lvl="2" indent="-228594" algn="l">
              <a:lnSpc>
                <a:spcPct val="90000"/>
              </a:lnSpc>
              <a:spcBef>
                <a:spcPts val="500"/>
              </a:spcBef>
              <a:spcAft>
                <a:spcPts val="0"/>
              </a:spcAft>
              <a:buClr>
                <a:schemeClr val="lt1"/>
              </a:buClr>
              <a:buSzPts val="1800"/>
              <a:buNone/>
              <a:defRPr sz="1800" b="1"/>
            </a:lvl3pPr>
            <a:lvl4pPr marL="1828754" lvl="3" indent="-228594" algn="l">
              <a:lnSpc>
                <a:spcPct val="90000"/>
              </a:lnSpc>
              <a:spcBef>
                <a:spcPts val="500"/>
              </a:spcBef>
              <a:spcAft>
                <a:spcPts val="0"/>
              </a:spcAft>
              <a:buClr>
                <a:schemeClr val="lt1"/>
              </a:buClr>
              <a:buSzPts val="1600"/>
              <a:buNone/>
              <a:defRPr sz="1600" b="1"/>
            </a:lvl4pPr>
            <a:lvl5pPr marL="2285943" lvl="4" indent="-228594" algn="l">
              <a:lnSpc>
                <a:spcPct val="90000"/>
              </a:lnSpc>
              <a:spcBef>
                <a:spcPts val="500"/>
              </a:spcBef>
              <a:spcAft>
                <a:spcPts val="0"/>
              </a:spcAft>
              <a:buClr>
                <a:schemeClr val="lt1"/>
              </a:buClr>
              <a:buSzPts val="1600"/>
              <a:buNone/>
              <a:defRPr sz="1600" b="1"/>
            </a:lvl5pPr>
            <a:lvl6pPr marL="2743131" lvl="5" indent="-228594" algn="l">
              <a:lnSpc>
                <a:spcPct val="90000"/>
              </a:lnSpc>
              <a:spcBef>
                <a:spcPts val="500"/>
              </a:spcBef>
              <a:spcAft>
                <a:spcPts val="0"/>
              </a:spcAft>
              <a:buClr>
                <a:schemeClr val="lt1"/>
              </a:buClr>
              <a:buSzPts val="1600"/>
              <a:buNone/>
              <a:defRPr sz="1600" b="1"/>
            </a:lvl6pPr>
            <a:lvl7pPr marL="3200320" lvl="6" indent="-228594" algn="l">
              <a:lnSpc>
                <a:spcPct val="90000"/>
              </a:lnSpc>
              <a:spcBef>
                <a:spcPts val="500"/>
              </a:spcBef>
              <a:spcAft>
                <a:spcPts val="0"/>
              </a:spcAft>
              <a:buClr>
                <a:schemeClr val="lt1"/>
              </a:buClr>
              <a:buSzPts val="1600"/>
              <a:buNone/>
              <a:defRPr sz="1600" b="1"/>
            </a:lvl7pPr>
            <a:lvl8pPr marL="3657509" lvl="7" indent="-228594" algn="l">
              <a:lnSpc>
                <a:spcPct val="90000"/>
              </a:lnSpc>
              <a:spcBef>
                <a:spcPts val="500"/>
              </a:spcBef>
              <a:spcAft>
                <a:spcPts val="0"/>
              </a:spcAft>
              <a:buClr>
                <a:schemeClr val="lt1"/>
              </a:buClr>
              <a:buSzPts val="1600"/>
              <a:buNone/>
              <a:defRPr sz="1600" b="1"/>
            </a:lvl8pPr>
            <a:lvl9pPr marL="4114697" lvl="8" indent="-228594"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7" y="2362200"/>
            <a:ext cx="3447879"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2" y="4873765"/>
            <a:ext cx="3452445" cy="1344921"/>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400"/>
              <a:buNone/>
              <a:defRPr sz="1400"/>
            </a:lvl1pPr>
            <a:lvl2pPr marL="914377" lvl="1" indent="-228594" algn="l">
              <a:lnSpc>
                <a:spcPct val="90000"/>
              </a:lnSpc>
              <a:spcBef>
                <a:spcPts val="500"/>
              </a:spcBef>
              <a:spcAft>
                <a:spcPts val="0"/>
              </a:spcAft>
              <a:buClr>
                <a:schemeClr val="lt1"/>
              </a:buClr>
              <a:buSzPts val="1200"/>
              <a:buNone/>
              <a:defRPr sz="1200"/>
            </a:lvl2pPr>
            <a:lvl3pPr marL="1371566" lvl="2" indent="-228594" algn="l">
              <a:lnSpc>
                <a:spcPct val="90000"/>
              </a:lnSpc>
              <a:spcBef>
                <a:spcPts val="500"/>
              </a:spcBef>
              <a:spcAft>
                <a:spcPts val="0"/>
              </a:spcAft>
              <a:buClr>
                <a:schemeClr val="lt1"/>
              </a:buClr>
              <a:buSzPts val="1000"/>
              <a:buNone/>
              <a:defRPr sz="1000"/>
            </a:lvl3pPr>
            <a:lvl4pPr marL="1828754" lvl="3" indent="-228594" algn="l">
              <a:lnSpc>
                <a:spcPct val="90000"/>
              </a:lnSpc>
              <a:spcBef>
                <a:spcPts val="500"/>
              </a:spcBef>
              <a:spcAft>
                <a:spcPts val="0"/>
              </a:spcAft>
              <a:buClr>
                <a:schemeClr val="lt1"/>
              </a:buClr>
              <a:buSzPts val="900"/>
              <a:buNone/>
              <a:defRPr sz="900"/>
            </a:lvl4pPr>
            <a:lvl5pPr marL="2285943" lvl="4" indent="-228594" algn="l">
              <a:lnSpc>
                <a:spcPct val="90000"/>
              </a:lnSpc>
              <a:spcBef>
                <a:spcPts val="500"/>
              </a:spcBef>
              <a:spcAft>
                <a:spcPts val="0"/>
              </a:spcAft>
              <a:buClr>
                <a:schemeClr val="lt1"/>
              </a:buClr>
              <a:buSzPts val="900"/>
              <a:buNone/>
              <a:defRPr sz="900"/>
            </a:lvl5pPr>
            <a:lvl6pPr marL="2743131" lvl="5" indent="-228594" algn="l">
              <a:lnSpc>
                <a:spcPct val="90000"/>
              </a:lnSpc>
              <a:spcBef>
                <a:spcPts val="500"/>
              </a:spcBef>
              <a:spcAft>
                <a:spcPts val="0"/>
              </a:spcAft>
              <a:buClr>
                <a:schemeClr val="lt1"/>
              </a:buClr>
              <a:buSzPts val="900"/>
              <a:buNone/>
              <a:defRPr sz="900"/>
            </a:lvl6pPr>
            <a:lvl7pPr marL="3200320" lvl="6" indent="-228594" algn="l">
              <a:lnSpc>
                <a:spcPct val="90000"/>
              </a:lnSpc>
              <a:spcBef>
                <a:spcPts val="500"/>
              </a:spcBef>
              <a:spcAft>
                <a:spcPts val="0"/>
              </a:spcAft>
              <a:buClr>
                <a:schemeClr val="lt1"/>
              </a:buClr>
              <a:buSzPts val="900"/>
              <a:buNone/>
              <a:defRPr sz="900"/>
            </a:lvl7pPr>
            <a:lvl8pPr marL="3657509" lvl="7" indent="-228594" algn="l">
              <a:lnSpc>
                <a:spcPct val="90000"/>
              </a:lnSpc>
              <a:spcBef>
                <a:spcPts val="500"/>
              </a:spcBef>
              <a:spcAft>
                <a:spcPts val="0"/>
              </a:spcAft>
              <a:buClr>
                <a:schemeClr val="lt1"/>
              </a:buClr>
              <a:buSzPts val="900"/>
              <a:buNone/>
              <a:defRPr sz="900"/>
            </a:lvl8pPr>
            <a:lvl9pPr marL="4114697" lvl="8" indent="-228594"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40" y="-1203579"/>
            <a:ext cx="4024125" cy="10820400"/>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lt1"/>
              </a:buClr>
              <a:buSzPts val="1800"/>
              <a:buChar char="•"/>
              <a:defRPr/>
            </a:lvl1pPr>
            <a:lvl2pPr marL="914377" lvl="1" indent="-342891" algn="l">
              <a:lnSpc>
                <a:spcPct val="90000"/>
              </a:lnSpc>
              <a:spcBef>
                <a:spcPts val="500"/>
              </a:spcBef>
              <a:spcAft>
                <a:spcPts val="0"/>
              </a:spcAft>
              <a:buClr>
                <a:schemeClr val="lt1"/>
              </a:buClr>
              <a:buSzPts val="1800"/>
              <a:buChar char="•"/>
              <a:defRPr/>
            </a:lvl2pPr>
            <a:lvl3pPr marL="1371566" lvl="2" indent="-342891" algn="l">
              <a:lnSpc>
                <a:spcPct val="90000"/>
              </a:lnSpc>
              <a:spcBef>
                <a:spcPts val="500"/>
              </a:spcBef>
              <a:spcAft>
                <a:spcPts val="0"/>
              </a:spcAft>
              <a:buClr>
                <a:schemeClr val="lt1"/>
              </a:buClr>
              <a:buSzPts val="1800"/>
              <a:buChar char="•"/>
              <a:defRPr/>
            </a:lvl3pPr>
            <a:lvl4pPr marL="1828754" lvl="3" indent="-342891" algn="l">
              <a:lnSpc>
                <a:spcPct val="90000"/>
              </a:lnSpc>
              <a:spcBef>
                <a:spcPts val="500"/>
              </a:spcBef>
              <a:spcAft>
                <a:spcPts val="0"/>
              </a:spcAft>
              <a:buClr>
                <a:schemeClr val="lt1"/>
              </a:buClr>
              <a:buSzPts val="1800"/>
              <a:buChar char="•"/>
              <a:defRPr/>
            </a:lvl4pPr>
            <a:lvl5pPr marL="2285943" lvl="4" indent="-342891" algn="l">
              <a:lnSpc>
                <a:spcPct val="90000"/>
              </a:lnSpc>
              <a:spcBef>
                <a:spcPts val="500"/>
              </a:spcBef>
              <a:spcAft>
                <a:spcPts val="0"/>
              </a:spcAft>
              <a:buClr>
                <a:schemeClr val="lt1"/>
              </a:buClr>
              <a:buSzPts val="1800"/>
              <a:buChar char="•"/>
              <a:defRPr/>
            </a:lvl5pPr>
            <a:lvl6pPr marL="2743131" lvl="5" indent="-342891" algn="l">
              <a:lnSpc>
                <a:spcPct val="90000"/>
              </a:lnSpc>
              <a:spcBef>
                <a:spcPts val="500"/>
              </a:spcBef>
              <a:spcAft>
                <a:spcPts val="0"/>
              </a:spcAft>
              <a:buClr>
                <a:schemeClr val="lt1"/>
              </a:buClr>
              <a:buSzPts val="1800"/>
              <a:buChar char="•"/>
              <a:defRPr/>
            </a:lvl6pPr>
            <a:lvl7pPr marL="3200320" lvl="6" indent="-342891" algn="l">
              <a:lnSpc>
                <a:spcPct val="90000"/>
              </a:lnSpc>
              <a:spcBef>
                <a:spcPts val="500"/>
              </a:spcBef>
              <a:spcAft>
                <a:spcPts val="0"/>
              </a:spcAft>
              <a:buClr>
                <a:schemeClr val="lt1"/>
              </a:buClr>
              <a:buSzPts val="1800"/>
              <a:buChar char="•"/>
              <a:defRPr/>
            </a:lvl7pPr>
            <a:lvl8pPr marL="3657509" lvl="7" indent="-342891" algn="l">
              <a:lnSpc>
                <a:spcPct val="90000"/>
              </a:lnSpc>
              <a:spcBef>
                <a:spcPts val="500"/>
              </a:spcBef>
              <a:spcAft>
                <a:spcPts val="0"/>
              </a:spcAft>
              <a:buClr>
                <a:schemeClr val="lt1"/>
              </a:buClr>
              <a:buSzPts val="1800"/>
              <a:buChar char="•"/>
              <a:defRPr/>
            </a:lvl8pPr>
            <a:lvl9pPr marL="4114697" lvl="8" indent="-342891"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6"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3" y="-1405467"/>
            <a:ext cx="3903133" cy="8204201"/>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lt1"/>
              </a:buClr>
              <a:buSzPts val="1800"/>
              <a:buChar char="•"/>
              <a:defRPr/>
            </a:lvl1pPr>
            <a:lvl2pPr marL="914377" lvl="1" indent="-342891" algn="l">
              <a:lnSpc>
                <a:spcPct val="90000"/>
              </a:lnSpc>
              <a:spcBef>
                <a:spcPts val="500"/>
              </a:spcBef>
              <a:spcAft>
                <a:spcPts val="0"/>
              </a:spcAft>
              <a:buClr>
                <a:schemeClr val="lt1"/>
              </a:buClr>
              <a:buSzPts val="1800"/>
              <a:buChar char="•"/>
              <a:defRPr/>
            </a:lvl2pPr>
            <a:lvl3pPr marL="1371566" lvl="2" indent="-342891" algn="l">
              <a:lnSpc>
                <a:spcPct val="90000"/>
              </a:lnSpc>
              <a:spcBef>
                <a:spcPts val="500"/>
              </a:spcBef>
              <a:spcAft>
                <a:spcPts val="0"/>
              </a:spcAft>
              <a:buClr>
                <a:schemeClr val="lt1"/>
              </a:buClr>
              <a:buSzPts val="1800"/>
              <a:buChar char="•"/>
              <a:defRPr/>
            </a:lvl3pPr>
            <a:lvl4pPr marL="1828754" lvl="3" indent="-342891" algn="l">
              <a:lnSpc>
                <a:spcPct val="90000"/>
              </a:lnSpc>
              <a:spcBef>
                <a:spcPts val="500"/>
              </a:spcBef>
              <a:spcAft>
                <a:spcPts val="0"/>
              </a:spcAft>
              <a:buClr>
                <a:schemeClr val="lt1"/>
              </a:buClr>
              <a:buSzPts val="1800"/>
              <a:buChar char="•"/>
              <a:defRPr/>
            </a:lvl4pPr>
            <a:lvl5pPr marL="2285943" lvl="4" indent="-342891" algn="l">
              <a:lnSpc>
                <a:spcPct val="90000"/>
              </a:lnSpc>
              <a:spcBef>
                <a:spcPts val="500"/>
              </a:spcBef>
              <a:spcAft>
                <a:spcPts val="0"/>
              </a:spcAft>
              <a:buClr>
                <a:schemeClr val="lt1"/>
              </a:buClr>
              <a:buSzPts val="1800"/>
              <a:buChar char="•"/>
              <a:defRPr/>
            </a:lvl5pPr>
            <a:lvl6pPr marL="2743131" lvl="5" indent="-342891" algn="l">
              <a:lnSpc>
                <a:spcPct val="90000"/>
              </a:lnSpc>
              <a:spcBef>
                <a:spcPts val="500"/>
              </a:spcBef>
              <a:spcAft>
                <a:spcPts val="0"/>
              </a:spcAft>
              <a:buClr>
                <a:schemeClr val="lt1"/>
              </a:buClr>
              <a:buSzPts val="1800"/>
              <a:buChar char="•"/>
              <a:defRPr/>
            </a:lvl6pPr>
            <a:lvl7pPr marL="3200320" lvl="6" indent="-342891" algn="l">
              <a:lnSpc>
                <a:spcPct val="90000"/>
              </a:lnSpc>
              <a:spcBef>
                <a:spcPts val="500"/>
              </a:spcBef>
              <a:spcAft>
                <a:spcPts val="0"/>
              </a:spcAft>
              <a:buClr>
                <a:schemeClr val="lt1"/>
              </a:buClr>
              <a:buSzPts val="1800"/>
              <a:buChar char="•"/>
              <a:defRPr/>
            </a:lvl7pPr>
            <a:lvl8pPr marL="3657509" lvl="7" indent="-342891" algn="l">
              <a:lnSpc>
                <a:spcPct val="90000"/>
              </a:lnSpc>
              <a:spcBef>
                <a:spcPts val="500"/>
              </a:spcBef>
              <a:spcAft>
                <a:spcPts val="0"/>
              </a:spcAft>
              <a:buClr>
                <a:schemeClr val="lt1"/>
              </a:buClr>
              <a:buSzPts val="1800"/>
              <a:buChar char="•"/>
              <a:defRPr/>
            </a:lvl8pPr>
            <a:lvl9pPr marL="4114697" lvl="8" indent="-342891"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5"/>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2" y="381004"/>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4" y="381004"/>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4"/>
            <a:ext cx="10820400" cy="4024125"/>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lt1"/>
              </a:buClr>
              <a:buSzPts val="1800"/>
              <a:buChar char="•"/>
              <a:defRPr/>
            </a:lvl1pPr>
            <a:lvl2pPr marL="914377" lvl="1" indent="-342891" algn="l">
              <a:lnSpc>
                <a:spcPct val="90000"/>
              </a:lnSpc>
              <a:spcBef>
                <a:spcPts val="500"/>
              </a:spcBef>
              <a:spcAft>
                <a:spcPts val="0"/>
              </a:spcAft>
              <a:buClr>
                <a:schemeClr val="lt1"/>
              </a:buClr>
              <a:buSzPts val="1800"/>
              <a:buChar char="•"/>
              <a:defRPr/>
            </a:lvl2pPr>
            <a:lvl3pPr marL="1371566" lvl="2" indent="-342891" algn="l">
              <a:lnSpc>
                <a:spcPct val="90000"/>
              </a:lnSpc>
              <a:spcBef>
                <a:spcPts val="500"/>
              </a:spcBef>
              <a:spcAft>
                <a:spcPts val="0"/>
              </a:spcAft>
              <a:buClr>
                <a:schemeClr val="lt1"/>
              </a:buClr>
              <a:buSzPts val="1800"/>
              <a:buChar char="•"/>
              <a:defRPr/>
            </a:lvl3pPr>
            <a:lvl4pPr marL="1828754" lvl="3" indent="-342891" algn="l">
              <a:lnSpc>
                <a:spcPct val="90000"/>
              </a:lnSpc>
              <a:spcBef>
                <a:spcPts val="500"/>
              </a:spcBef>
              <a:spcAft>
                <a:spcPts val="0"/>
              </a:spcAft>
              <a:buClr>
                <a:schemeClr val="lt1"/>
              </a:buClr>
              <a:buSzPts val="1800"/>
              <a:buChar char="•"/>
              <a:defRPr/>
            </a:lvl4pPr>
            <a:lvl5pPr marL="2285943" lvl="4" indent="-342891" algn="l">
              <a:lnSpc>
                <a:spcPct val="90000"/>
              </a:lnSpc>
              <a:spcBef>
                <a:spcPts val="500"/>
              </a:spcBef>
              <a:spcAft>
                <a:spcPts val="0"/>
              </a:spcAft>
              <a:buClr>
                <a:schemeClr val="lt1"/>
              </a:buClr>
              <a:buSzPts val="1800"/>
              <a:buChar char="•"/>
              <a:defRPr/>
            </a:lvl5pPr>
            <a:lvl6pPr marL="2743131" lvl="5" indent="-342891" algn="l">
              <a:lnSpc>
                <a:spcPct val="90000"/>
              </a:lnSpc>
              <a:spcBef>
                <a:spcPts val="500"/>
              </a:spcBef>
              <a:spcAft>
                <a:spcPts val="0"/>
              </a:spcAft>
              <a:buClr>
                <a:schemeClr val="lt1"/>
              </a:buClr>
              <a:buSzPts val="1800"/>
              <a:buChar char="•"/>
              <a:defRPr/>
            </a:lvl6pPr>
            <a:lvl7pPr marL="3200320" lvl="6" indent="-342891" algn="l">
              <a:lnSpc>
                <a:spcPct val="90000"/>
              </a:lnSpc>
              <a:spcBef>
                <a:spcPts val="500"/>
              </a:spcBef>
              <a:spcAft>
                <a:spcPts val="0"/>
              </a:spcAft>
              <a:buClr>
                <a:schemeClr val="lt1"/>
              </a:buClr>
              <a:buSzPts val="1800"/>
              <a:buChar char="•"/>
              <a:defRPr/>
            </a:lvl7pPr>
            <a:lvl8pPr marL="3657509" lvl="7" indent="-342891" algn="l">
              <a:lnSpc>
                <a:spcPct val="90000"/>
              </a:lnSpc>
              <a:spcBef>
                <a:spcPts val="500"/>
              </a:spcBef>
              <a:spcAft>
                <a:spcPts val="0"/>
              </a:spcAft>
              <a:buClr>
                <a:schemeClr val="lt1"/>
              </a:buClr>
              <a:buSzPts val="1800"/>
              <a:buChar char="•"/>
              <a:defRPr/>
            </a:lvl8pPr>
            <a:lvl9pPr marL="4114697" lvl="8" indent="-342891"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3" y="753537"/>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6"/>
            <a:ext cx="10490200" cy="955675"/>
          </a:xfrm>
          <a:prstGeom prst="rect">
            <a:avLst/>
          </a:prstGeom>
          <a:noFill/>
          <a:ln>
            <a:noFill/>
          </a:ln>
        </p:spPr>
        <p:txBody>
          <a:bodyPr spcFirstLastPara="1" wrap="square" lIns="91425" tIns="45700" rIns="91425" bIns="45700" anchor="t" anchorCtr="0">
            <a:normAutofit/>
          </a:bodyPr>
          <a:lstStyle>
            <a:lvl1pPr marL="457189" lvl="0" indent="-228594" algn="r">
              <a:lnSpc>
                <a:spcPct val="90000"/>
              </a:lnSpc>
              <a:spcBef>
                <a:spcPts val="1000"/>
              </a:spcBef>
              <a:spcAft>
                <a:spcPts val="0"/>
              </a:spcAft>
              <a:buClr>
                <a:schemeClr val="lt1"/>
              </a:buClr>
              <a:buSzPts val="2200"/>
              <a:buNone/>
              <a:defRPr sz="2200">
                <a:solidFill>
                  <a:schemeClr val="lt1"/>
                </a:solidFill>
              </a:defRPr>
            </a:lvl1pPr>
            <a:lvl2pPr marL="914377" lvl="1" indent="-228594" algn="l">
              <a:lnSpc>
                <a:spcPct val="90000"/>
              </a:lnSpc>
              <a:spcBef>
                <a:spcPts val="500"/>
              </a:spcBef>
              <a:spcAft>
                <a:spcPts val="0"/>
              </a:spcAft>
              <a:buClr>
                <a:schemeClr val="lt1"/>
              </a:buClr>
              <a:buSzPts val="2000"/>
              <a:buNone/>
              <a:defRPr sz="2000">
                <a:solidFill>
                  <a:schemeClr val="lt1"/>
                </a:solidFill>
              </a:defRPr>
            </a:lvl2pPr>
            <a:lvl3pPr marL="1371566" lvl="2" indent="-228594" algn="l">
              <a:lnSpc>
                <a:spcPct val="90000"/>
              </a:lnSpc>
              <a:spcBef>
                <a:spcPts val="500"/>
              </a:spcBef>
              <a:spcAft>
                <a:spcPts val="0"/>
              </a:spcAft>
              <a:buClr>
                <a:schemeClr val="lt1"/>
              </a:buClr>
              <a:buSzPts val="1800"/>
              <a:buNone/>
              <a:defRPr sz="1800">
                <a:solidFill>
                  <a:schemeClr val="lt1"/>
                </a:solidFill>
              </a:defRPr>
            </a:lvl3pPr>
            <a:lvl4pPr marL="1828754" lvl="3" indent="-228594" algn="l">
              <a:lnSpc>
                <a:spcPct val="90000"/>
              </a:lnSpc>
              <a:spcBef>
                <a:spcPts val="500"/>
              </a:spcBef>
              <a:spcAft>
                <a:spcPts val="0"/>
              </a:spcAft>
              <a:buClr>
                <a:schemeClr val="lt1"/>
              </a:buClr>
              <a:buSzPts val="1600"/>
              <a:buNone/>
              <a:defRPr sz="1600">
                <a:solidFill>
                  <a:schemeClr val="lt1"/>
                </a:solidFill>
              </a:defRPr>
            </a:lvl4pPr>
            <a:lvl5pPr marL="2285943" lvl="4" indent="-228594" algn="l">
              <a:lnSpc>
                <a:spcPct val="90000"/>
              </a:lnSpc>
              <a:spcBef>
                <a:spcPts val="500"/>
              </a:spcBef>
              <a:spcAft>
                <a:spcPts val="0"/>
              </a:spcAft>
              <a:buClr>
                <a:schemeClr val="lt1"/>
              </a:buClr>
              <a:buSzPts val="1600"/>
              <a:buNone/>
              <a:defRPr sz="1600">
                <a:solidFill>
                  <a:schemeClr val="lt1"/>
                </a:solidFill>
              </a:defRPr>
            </a:lvl5pPr>
            <a:lvl6pPr marL="2743131" lvl="5" indent="-228594" algn="l">
              <a:lnSpc>
                <a:spcPct val="90000"/>
              </a:lnSpc>
              <a:spcBef>
                <a:spcPts val="500"/>
              </a:spcBef>
              <a:spcAft>
                <a:spcPts val="0"/>
              </a:spcAft>
              <a:buClr>
                <a:schemeClr val="lt1"/>
              </a:buClr>
              <a:buSzPts val="1600"/>
              <a:buNone/>
              <a:defRPr sz="1600">
                <a:solidFill>
                  <a:schemeClr val="lt1"/>
                </a:solidFill>
              </a:defRPr>
            </a:lvl6pPr>
            <a:lvl7pPr marL="3200320" lvl="6" indent="-228594" algn="l">
              <a:lnSpc>
                <a:spcPct val="90000"/>
              </a:lnSpc>
              <a:spcBef>
                <a:spcPts val="500"/>
              </a:spcBef>
              <a:spcAft>
                <a:spcPts val="0"/>
              </a:spcAft>
              <a:buClr>
                <a:schemeClr val="lt1"/>
              </a:buClr>
              <a:buSzPts val="1600"/>
              <a:buNone/>
              <a:defRPr sz="1600">
                <a:solidFill>
                  <a:schemeClr val="lt1"/>
                </a:solidFill>
              </a:defRPr>
            </a:lvl7pPr>
            <a:lvl8pPr marL="3657509" lvl="7" indent="-228594" algn="l">
              <a:lnSpc>
                <a:spcPct val="90000"/>
              </a:lnSpc>
              <a:spcBef>
                <a:spcPts val="500"/>
              </a:spcBef>
              <a:spcAft>
                <a:spcPts val="0"/>
              </a:spcAft>
              <a:buClr>
                <a:schemeClr val="lt1"/>
              </a:buClr>
              <a:buSzPts val="1600"/>
              <a:buNone/>
              <a:defRPr sz="1600">
                <a:solidFill>
                  <a:schemeClr val="lt1"/>
                </a:solidFill>
              </a:defRPr>
            </a:lvl8pPr>
            <a:lvl9pPr marL="4114697" lvl="8" indent="-228594"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2" y="381005"/>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4" y="381004"/>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63"/>
            <a:ext cx="5334000" cy="4024125"/>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lt1"/>
              </a:buClr>
              <a:buSzPts val="1800"/>
              <a:buChar char="•"/>
              <a:defRPr/>
            </a:lvl1pPr>
            <a:lvl2pPr marL="914377" lvl="1" indent="-342891" algn="l">
              <a:lnSpc>
                <a:spcPct val="90000"/>
              </a:lnSpc>
              <a:spcBef>
                <a:spcPts val="500"/>
              </a:spcBef>
              <a:spcAft>
                <a:spcPts val="0"/>
              </a:spcAft>
              <a:buClr>
                <a:schemeClr val="lt1"/>
              </a:buClr>
              <a:buSzPts val="1800"/>
              <a:buChar char="•"/>
              <a:defRPr/>
            </a:lvl2pPr>
            <a:lvl3pPr marL="1371566" lvl="2" indent="-342891" algn="l">
              <a:lnSpc>
                <a:spcPct val="90000"/>
              </a:lnSpc>
              <a:spcBef>
                <a:spcPts val="500"/>
              </a:spcBef>
              <a:spcAft>
                <a:spcPts val="0"/>
              </a:spcAft>
              <a:buClr>
                <a:schemeClr val="lt1"/>
              </a:buClr>
              <a:buSzPts val="1800"/>
              <a:buChar char="•"/>
              <a:defRPr/>
            </a:lvl3pPr>
            <a:lvl4pPr marL="1828754" lvl="3" indent="-342891" algn="l">
              <a:lnSpc>
                <a:spcPct val="90000"/>
              </a:lnSpc>
              <a:spcBef>
                <a:spcPts val="500"/>
              </a:spcBef>
              <a:spcAft>
                <a:spcPts val="0"/>
              </a:spcAft>
              <a:buClr>
                <a:schemeClr val="lt1"/>
              </a:buClr>
              <a:buSzPts val="1800"/>
              <a:buChar char="•"/>
              <a:defRPr/>
            </a:lvl4pPr>
            <a:lvl5pPr marL="2285943" lvl="4" indent="-342891" algn="l">
              <a:lnSpc>
                <a:spcPct val="90000"/>
              </a:lnSpc>
              <a:spcBef>
                <a:spcPts val="500"/>
              </a:spcBef>
              <a:spcAft>
                <a:spcPts val="0"/>
              </a:spcAft>
              <a:buClr>
                <a:schemeClr val="lt1"/>
              </a:buClr>
              <a:buSzPts val="1800"/>
              <a:buChar char="•"/>
              <a:defRPr/>
            </a:lvl5pPr>
            <a:lvl6pPr marL="2743131" lvl="5" indent="-342891" algn="l">
              <a:lnSpc>
                <a:spcPct val="90000"/>
              </a:lnSpc>
              <a:spcBef>
                <a:spcPts val="500"/>
              </a:spcBef>
              <a:spcAft>
                <a:spcPts val="0"/>
              </a:spcAft>
              <a:buClr>
                <a:schemeClr val="lt1"/>
              </a:buClr>
              <a:buSzPts val="1800"/>
              <a:buChar char="•"/>
              <a:defRPr/>
            </a:lvl6pPr>
            <a:lvl7pPr marL="3200320" lvl="6" indent="-342891" algn="l">
              <a:lnSpc>
                <a:spcPct val="90000"/>
              </a:lnSpc>
              <a:spcBef>
                <a:spcPts val="500"/>
              </a:spcBef>
              <a:spcAft>
                <a:spcPts val="0"/>
              </a:spcAft>
              <a:buClr>
                <a:schemeClr val="lt1"/>
              </a:buClr>
              <a:buSzPts val="1800"/>
              <a:buChar char="•"/>
              <a:defRPr/>
            </a:lvl7pPr>
            <a:lvl8pPr marL="3657509" lvl="7" indent="-342891" algn="l">
              <a:lnSpc>
                <a:spcPct val="90000"/>
              </a:lnSpc>
              <a:spcBef>
                <a:spcPts val="500"/>
              </a:spcBef>
              <a:spcAft>
                <a:spcPts val="0"/>
              </a:spcAft>
              <a:buClr>
                <a:schemeClr val="lt1"/>
              </a:buClr>
              <a:buSzPts val="1800"/>
              <a:buChar char="•"/>
              <a:defRPr/>
            </a:lvl8pPr>
            <a:lvl9pPr marL="4114697" lvl="8" indent="-342891"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63"/>
            <a:ext cx="5334000" cy="4024125"/>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lt1"/>
              </a:buClr>
              <a:buSzPts val="1800"/>
              <a:buChar char="•"/>
              <a:defRPr/>
            </a:lvl1pPr>
            <a:lvl2pPr marL="914377" lvl="1" indent="-342891" algn="l">
              <a:lnSpc>
                <a:spcPct val="90000"/>
              </a:lnSpc>
              <a:spcBef>
                <a:spcPts val="500"/>
              </a:spcBef>
              <a:spcAft>
                <a:spcPts val="0"/>
              </a:spcAft>
              <a:buClr>
                <a:schemeClr val="lt1"/>
              </a:buClr>
              <a:buSzPts val="1800"/>
              <a:buChar char="•"/>
              <a:defRPr/>
            </a:lvl2pPr>
            <a:lvl3pPr marL="1371566" lvl="2" indent="-342891" algn="l">
              <a:lnSpc>
                <a:spcPct val="90000"/>
              </a:lnSpc>
              <a:spcBef>
                <a:spcPts val="500"/>
              </a:spcBef>
              <a:spcAft>
                <a:spcPts val="0"/>
              </a:spcAft>
              <a:buClr>
                <a:schemeClr val="lt1"/>
              </a:buClr>
              <a:buSzPts val="1800"/>
              <a:buChar char="•"/>
              <a:defRPr/>
            </a:lvl3pPr>
            <a:lvl4pPr marL="1828754" lvl="3" indent="-342891" algn="l">
              <a:lnSpc>
                <a:spcPct val="90000"/>
              </a:lnSpc>
              <a:spcBef>
                <a:spcPts val="500"/>
              </a:spcBef>
              <a:spcAft>
                <a:spcPts val="0"/>
              </a:spcAft>
              <a:buClr>
                <a:schemeClr val="lt1"/>
              </a:buClr>
              <a:buSzPts val="1800"/>
              <a:buChar char="•"/>
              <a:defRPr/>
            </a:lvl4pPr>
            <a:lvl5pPr marL="2285943" lvl="4" indent="-342891" algn="l">
              <a:lnSpc>
                <a:spcPct val="90000"/>
              </a:lnSpc>
              <a:spcBef>
                <a:spcPts val="500"/>
              </a:spcBef>
              <a:spcAft>
                <a:spcPts val="0"/>
              </a:spcAft>
              <a:buClr>
                <a:schemeClr val="lt1"/>
              </a:buClr>
              <a:buSzPts val="1800"/>
              <a:buChar char="•"/>
              <a:defRPr/>
            </a:lvl5pPr>
            <a:lvl6pPr marL="2743131" lvl="5" indent="-342891" algn="l">
              <a:lnSpc>
                <a:spcPct val="90000"/>
              </a:lnSpc>
              <a:spcBef>
                <a:spcPts val="500"/>
              </a:spcBef>
              <a:spcAft>
                <a:spcPts val="0"/>
              </a:spcAft>
              <a:buClr>
                <a:schemeClr val="lt1"/>
              </a:buClr>
              <a:buSzPts val="1800"/>
              <a:buChar char="•"/>
              <a:defRPr/>
            </a:lvl6pPr>
            <a:lvl7pPr marL="3200320" lvl="6" indent="-342891" algn="l">
              <a:lnSpc>
                <a:spcPct val="90000"/>
              </a:lnSpc>
              <a:spcBef>
                <a:spcPts val="500"/>
              </a:spcBef>
              <a:spcAft>
                <a:spcPts val="0"/>
              </a:spcAft>
              <a:buClr>
                <a:schemeClr val="lt1"/>
              </a:buClr>
              <a:buSzPts val="1800"/>
              <a:buChar char="•"/>
              <a:defRPr/>
            </a:lvl7pPr>
            <a:lvl8pPr marL="3657509" lvl="7" indent="-342891" algn="l">
              <a:lnSpc>
                <a:spcPct val="90000"/>
              </a:lnSpc>
              <a:spcBef>
                <a:spcPts val="500"/>
              </a:spcBef>
              <a:spcAft>
                <a:spcPts val="0"/>
              </a:spcAft>
              <a:buClr>
                <a:schemeClr val="lt1"/>
              </a:buClr>
              <a:buSzPts val="1800"/>
              <a:buChar char="•"/>
              <a:defRPr/>
            </a:lvl8pPr>
            <a:lvl9pPr marL="4114697" lvl="8" indent="-342891"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11" y="2183802"/>
            <a:ext cx="5079991" cy="823912"/>
          </a:xfrm>
          <a:prstGeom prst="rect">
            <a:avLst/>
          </a:prstGeom>
          <a:noFill/>
          <a:ln>
            <a:noFill/>
          </a:ln>
        </p:spPr>
        <p:txBody>
          <a:bodyPr spcFirstLastPara="1" wrap="square" lIns="91425" tIns="45700" rIns="91425" bIns="45700" anchor="b" anchorCtr="0">
            <a:normAutofit/>
          </a:bodyPr>
          <a:lstStyle>
            <a:lvl1pPr marL="457189" lvl="0" indent="-228594" algn="l">
              <a:lnSpc>
                <a:spcPct val="90000"/>
              </a:lnSpc>
              <a:spcBef>
                <a:spcPts val="1000"/>
              </a:spcBef>
              <a:spcAft>
                <a:spcPts val="0"/>
              </a:spcAft>
              <a:buClr>
                <a:schemeClr val="lt1"/>
              </a:buClr>
              <a:buSzPts val="2800"/>
              <a:buNone/>
              <a:defRPr sz="2800" b="0">
                <a:solidFill>
                  <a:schemeClr val="lt1"/>
                </a:solidFill>
              </a:defRPr>
            </a:lvl1pPr>
            <a:lvl2pPr marL="914377" lvl="1" indent="-228594" algn="l">
              <a:lnSpc>
                <a:spcPct val="90000"/>
              </a:lnSpc>
              <a:spcBef>
                <a:spcPts val="500"/>
              </a:spcBef>
              <a:spcAft>
                <a:spcPts val="0"/>
              </a:spcAft>
              <a:buClr>
                <a:schemeClr val="lt1"/>
              </a:buClr>
              <a:buSzPts val="2000"/>
              <a:buNone/>
              <a:defRPr sz="2000" b="1"/>
            </a:lvl2pPr>
            <a:lvl3pPr marL="1371566" lvl="2" indent="-228594" algn="l">
              <a:lnSpc>
                <a:spcPct val="90000"/>
              </a:lnSpc>
              <a:spcBef>
                <a:spcPts val="500"/>
              </a:spcBef>
              <a:spcAft>
                <a:spcPts val="0"/>
              </a:spcAft>
              <a:buClr>
                <a:schemeClr val="lt1"/>
              </a:buClr>
              <a:buSzPts val="1800"/>
              <a:buNone/>
              <a:defRPr sz="1800" b="1"/>
            </a:lvl3pPr>
            <a:lvl4pPr marL="1828754" lvl="3" indent="-228594" algn="l">
              <a:lnSpc>
                <a:spcPct val="90000"/>
              </a:lnSpc>
              <a:spcBef>
                <a:spcPts val="500"/>
              </a:spcBef>
              <a:spcAft>
                <a:spcPts val="0"/>
              </a:spcAft>
              <a:buClr>
                <a:schemeClr val="lt1"/>
              </a:buClr>
              <a:buSzPts val="1600"/>
              <a:buNone/>
              <a:defRPr sz="1600" b="1"/>
            </a:lvl4pPr>
            <a:lvl5pPr marL="2285943" lvl="4" indent="-228594" algn="l">
              <a:lnSpc>
                <a:spcPct val="90000"/>
              </a:lnSpc>
              <a:spcBef>
                <a:spcPts val="500"/>
              </a:spcBef>
              <a:spcAft>
                <a:spcPts val="0"/>
              </a:spcAft>
              <a:buClr>
                <a:schemeClr val="lt1"/>
              </a:buClr>
              <a:buSzPts val="1600"/>
              <a:buNone/>
              <a:defRPr sz="1600" b="1"/>
            </a:lvl5pPr>
            <a:lvl6pPr marL="2743131" lvl="5" indent="-228594" algn="l">
              <a:lnSpc>
                <a:spcPct val="90000"/>
              </a:lnSpc>
              <a:spcBef>
                <a:spcPts val="500"/>
              </a:spcBef>
              <a:spcAft>
                <a:spcPts val="0"/>
              </a:spcAft>
              <a:buClr>
                <a:schemeClr val="lt1"/>
              </a:buClr>
              <a:buSzPts val="1600"/>
              <a:buNone/>
              <a:defRPr sz="1600" b="1"/>
            </a:lvl6pPr>
            <a:lvl7pPr marL="3200320" lvl="6" indent="-228594" algn="l">
              <a:lnSpc>
                <a:spcPct val="90000"/>
              </a:lnSpc>
              <a:spcBef>
                <a:spcPts val="500"/>
              </a:spcBef>
              <a:spcAft>
                <a:spcPts val="0"/>
              </a:spcAft>
              <a:buClr>
                <a:schemeClr val="lt1"/>
              </a:buClr>
              <a:buSzPts val="1600"/>
              <a:buNone/>
              <a:defRPr sz="1600" b="1"/>
            </a:lvl7pPr>
            <a:lvl8pPr marL="3657509" lvl="7" indent="-228594" algn="l">
              <a:lnSpc>
                <a:spcPct val="90000"/>
              </a:lnSpc>
              <a:spcBef>
                <a:spcPts val="500"/>
              </a:spcBef>
              <a:spcAft>
                <a:spcPts val="0"/>
              </a:spcAft>
              <a:buClr>
                <a:schemeClr val="lt1"/>
              </a:buClr>
              <a:buSzPts val="1600"/>
              <a:buNone/>
              <a:defRPr sz="1600" b="1"/>
            </a:lvl8pPr>
            <a:lvl9pPr marL="4114697" lvl="8" indent="-228594"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3" y="3132670"/>
            <a:ext cx="5311775" cy="3086019"/>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lt1"/>
              </a:buClr>
              <a:buSzPts val="1800"/>
              <a:buChar char="•"/>
              <a:defRPr/>
            </a:lvl1pPr>
            <a:lvl2pPr marL="914377" lvl="1" indent="-342891" algn="l">
              <a:lnSpc>
                <a:spcPct val="90000"/>
              </a:lnSpc>
              <a:spcBef>
                <a:spcPts val="500"/>
              </a:spcBef>
              <a:spcAft>
                <a:spcPts val="0"/>
              </a:spcAft>
              <a:buClr>
                <a:schemeClr val="lt1"/>
              </a:buClr>
              <a:buSzPts val="1800"/>
              <a:buChar char="•"/>
              <a:defRPr/>
            </a:lvl2pPr>
            <a:lvl3pPr marL="1371566" lvl="2" indent="-342891" algn="l">
              <a:lnSpc>
                <a:spcPct val="90000"/>
              </a:lnSpc>
              <a:spcBef>
                <a:spcPts val="500"/>
              </a:spcBef>
              <a:spcAft>
                <a:spcPts val="0"/>
              </a:spcAft>
              <a:buClr>
                <a:schemeClr val="lt1"/>
              </a:buClr>
              <a:buSzPts val="1800"/>
              <a:buChar char="•"/>
              <a:defRPr/>
            </a:lvl3pPr>
            <a:lvl4pPr marL="1828754" lvl="3" indent="-342891" algn="l">
              <a:lnSpc>
                <a:spcPct val="90000"/>
              </a:lnSpc>
              <a:spcBef>
                <a:spcPts val="500"/>
              </a:spcBef>
              <a:spcAft>
                <a:spcPts val="0"/>
              </a:spcAft>
              <a:buClr>
                <a:schemeClr val="lt1"/>
              </a:buClr>
              <a:buSzPts val="1800"/>
              <a:buChar char="•"/>
              <a:defRPr/>
            </a:lvl4pPr>
            <a:lvl5pPr marL="2285943" lvl="4" indent="-342891" algn="l">
              <a:lnSpc>
                <a:spcPct val="90000"/>
              </a:lnSpc>
              <a:spcBef>
                <a:spcPts val="500"/>
              </a:spcBef>
              <a:spcAft>
                <a:spcPts val="0"/>
              </a:spcAft>
              <a:buClr>
                <a:schemeClr val="lt1"/>
              </a:buClr>
              <a:buSzPts val="1800"/>
              <a:buChar char="•"/>
              <a:defRPr/>
            </a:lvl5pPr>
            <a:lvl6pPr marL="2743131" lvl="5" indent="-342891" algn="l">
              <a:lnSpc>
                <a:spcPct val="90000"/>
              </a:lnSpc>
              <a:spcBef>
                <a:spcPts val="500"/>
              </a:spcBef>
              <a:spcAft>
                <a:spcPts val="0"/>
              </a:spcAft>
              <a:buClr>
                <a:schemeClr val="lt1"/>
              </a:buClr>
              <a:buSzPts val="1800"/>
              <a:buChar char="•"/>
              <a:defRPr/>
            </a:lvl6pPr>
            <a:lvl7pPr marL="3200320" lvl="6" indent="-342891" algn="l">
              <a:lnSpc>
                <a:spcPct val="90000"/>
              </a:lnSpc>
              <a:spcBef>
                <a:spcPts val="500"/>
              </a:spcBef>
              <a:spcAft>
                <a:spcPts val="0"/>
              </a:spcAft>
              <a:buClr>
                <a:schemeClr val="lt1"/>
              </a:buClr>
              <a:buSzPts val="1800"/>
              <a:buChar char="•"/>
              <a:defRPr/>
            </a:lvl7pPr>
            <a:lvl8pPr marL="3657509" lvl="7" indent="-342891" algn="l">
              <a:lnSpc>
                <a:spcPct val="90000"/>
              </a:lnSpc>
              <a:spcBef>
                <a:spcPts val="500"/>
              </a:spcBef>
              <a:spcAft>
                <a:spcPts val="0"/>
              </a:spcAft>
              <a:buClr>
                <a:schemeClr val="lt1"/>
              </a:buClr>
              <a:buSzPts val="1800"/>
              <a:buChar char="•"/>
              <a:defRPr/>
            </a:lvl8pPr>
            <a:lvl9pPr marL="4114697" lvl="8" indent="-342891"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189" lvl="0" indent="-228594" algn="l">
              <a:lnSpc>
                <a:spcPct val="90000"/>
              </a:lnSpc>
              <a:spcBef>
                <a:spcPts val="1000"/>
              </a:spcBef>
              <a:spcAft>
                <a:spcPts val="0"/>
              </a:spcAft>
              <a:buClr>
                <a:schemeClr val="lt1"/>
              </a:buClr>
              <a:buSzPts val="2800"/>
              <a:buNone/>
              <a:defRPr sz="2800" b="0">
                <a:solidFill>
                  <a:schemeClr val="lt1"/>
                </a:solidFill>
              </a:defRPr>
            </a:lvl1pPr>
            <a:lvl2pPr marL="914377" lvl="1" indent="-228594" algn="l">
              <a:lnSpc>
                <a:spcPct val="90000"/>
              </a:lnSpc>
              <a:spcBef>
                <a:spcPts val="500"/>
              </a:spcBef>
              <a:spcAft>
                <a:spcPts val="0"/>
              </a:spcAft>
              <a:buClr>
                <a:schemeClr val="lt1"/>
              </a:buClr>
              <a:buSzPts val="2000"/>
              <a:buNone/>
              <a:defRPr sz="2000" b="1"/>
            </a:lvl2pPr>
            <a:lvl3pPr marL="1371566" lvl="2" indent="-228594" algn="l">
              <a:lnSpc>
                <a:spcPct val="90000"/>
              </a:lnSpc>
              <a:spcBef>
                <a:spcPts val="500"/>
              </a:spcBef>
              <a:spcAft>
                <a:spcPts val="0"/>
              </a:spcAft>
              <a:buClr>
                <a:schemeClr val="lt1"/>
              </a:buClr>
              <a:buSzPts val="1800"/>
              <a:buNone/>
              <a:defRPr sz="1800" b="1"/>
            </a:lvl3pPr>
            <a:lvl4pPr marL="1828754" lvl="3" indent="-228594" algn="l">
              <a:lnSpc>
                <a:spcPct val="90000"/>
              </a:lnSpc>
              <a:spcBef>
                <a:spcPts val="500"/>
              </a:spcBef>
              <a:spcAft>
                <a:spcPts val="0"/>
              </a:spcAft>
              <a:buClr>
                <a:schemeClr val="lt1"/>
              </a:buClr>
              <a:buSzPts val="1600"/>
              <a:buNone/>
              <a:defRPr sz="1600" b="1"/>
            </a:lvl4pPr>
            <a:lvl5pPr marL="2285943" lvl="4" indent="-228594" algn="l">
              <a:lnSpc>
                <a:spcPct val="90000"/>
              </a:lnSpc>
              <a:spcBef>
                <a:spcPts val="500"/>
              </a:spcBef>
              <a:spcAft>
                <a:spcPts val="0"/>
              </a:spcAft>
              <a:buClr>
                <a:schemeClr val="lt1"/>
              </a:buClr>
              <a:buSzPts val="1600"/>
              <a:buNone/>
              <a:defRPr sz="1600" b="1"/>
            </a:lvl5pPr>
            <a:lvl6pPr marL="2743131" lvl="5" indent="-228594" algn="l">
              <a:lnSpc>
                <a:spcPct val="90000"/>
              </a:lnSpc>
              <a:spcBef>
                <a:spcPts val="500"/>
              </a:spcBef>
              <a:spcAft>
                <a:spcPts val="0"/>
              </a:spcAft>
              <a:buClr>
                <a:schemeClr val="lt1"/>
              </a:buClr>
              <a:buSzPts val="1600"/>
              <a:buNone/>
              <a:defRPr sz="1600" b="1"/>
            </a:lvl6pPr>
            <a:lvl7pPr marL="3200320" lvl="6" indent="-228594" algn="l">
              <a:lnSpc>
                <a:spcPct val="90000"/>
              </a:lnSpc>
              <a:spcBef>
                <a:spcPts val="500"/>
              </a:spcBef>
              <a:spcAft>
                <a:spcPts val="0"/>
              </a:spcAft>
              <a:buClr>
                <a:schemeClr val="lt1"/>
              </a:buClr>
              <a:buSzPts val="1600"/>
              <a:buNone/>
              <a:defRPr sz="1600" b="1"/>
            </a:lvl7pPr>
            <a:lvl8pPr marL="3657509" lvl="7" indent="-228594" algn="l">
              <a:lnSpc>
                <a:spcPct val="90000"/>
              </a:lnSpc>
              <a:spcBef>
                <a:spcPts val="500"/>
              </a:spcBef>
              <a:spcAft>
                <a:spcPts val="0"/>
              </a:spcAft>
              <a:buClr>
                <a:schemeClr val="lt1"/>
              </a:buClr>
              <a:buSzPts val="1600"/>
              <a:buNone/>
              <a:defRPr sz="1600" b="1"/>
            </a:lvl8pPr>
            <a:lvl9pPr marL="4114697" lvl="8" indent="-228594"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70"/>
            <a:ext cx="5334000" cy="3086019"/>
          </a:xfrm>
          <a:prstGeom prst="rect">
            <a:avLst/>
          </a:prstGeom>
          <a:noFill/>
          <a:ln>
            <a:noFill/>
          </a:ln>
        </p:spPr>
        <p:txBody>
          <a:bodyPr spcFirstLastPara="1" wrap="square" lIns="91425" tIns="45700" rIns="91425" bIns="45700" anchor="t" anchorCtr="0">
            <a:normAutofit/>
          </a:bodyPr>
          <a:lstStyle>
            <a:lvl1pPr marL="457189" lvl="0" indent="-342891" algn="l">
              <a:lnSpc>
                <a:spcPct val="90000"/>
              </a:lnSpc>
              <a:spcBef>
                <a:spcPts val="1000"/>
              </a:spcBef>
              <a:spcAft>
                <a:spcPts val="0"/>
              </a:spcAft>
              <a:buClr>
                <a:schemeClr val="lt1"/>
              </a:buClr>
              <a:buSzPts val="1800"/>
              <a:buChar char="•"/>
              <a:defRPr/>
            </a:lvl1pPr>
            <a:lvl2pPr marL="914377" lvl="1" indent="-342891" algn="l">
              <a:lnSpc>
                <a:spcPct val="90000"/>
              </a:lnSpc>
              <a:spcBef>
                <a:spcPts val="500"/>
              </a:spcBef>
              <a:spcAft>
                <a:spcPts val="0"/>
              </a:spcAft>
              <a:buClr>
                <a:schemeClr val="lt1"/>
              </a:buClr>
              <a:buSzPts val="1800"/>
              <a:buChar char="•"/>
              <a:defRPr/>
            </a:lvl2pPr>
            <a:lvl3pPr marL="1371566" lvl="2" indent="-342891" algn="l">
              <a:lnSpc>
                <a:spcPct val="90000"/>
              </a:lnSpc>
              <a:spcBef>
                <a:spcPts val="500"/>
              </a:spcBef>
              <a:spcAft>
                <a:spcPts val="0"/>
              </a:spcAft>
              <a:buClr>
                <a:schemeClr val="lt1"/>
              </a:buClr>
              <a:buSzPts val="1800"/>
              <a:buChar char="•"/>
              <a:defRPr/>
            </a:lvl3pPr>
            <a:lvl4pPr marL="1828754" lvl="3" indent="-342891" algn="l">
              <a:lnSpc>
                <a:spcPct val="90000"/>
              </a:lnSpc>
              <a:spcBef>
                <a:spcPts val="500"/>
              </a:spcBef>
              <a:spcAft>
                <a:spcPts val="0"/>
              </a:spcAft>
              <a:buClr>
                <a:schemeClr val="lt1"/>
              </a:buClr>
              <a:buSzPts val="1800"/>
              <a:buChar char="•"/>
              <a:defRPr/>
            </a:lvl4pPr>
            <a:lvl5pPr marL="2285943" lvl="4" indent="-342891" algn="l">
              <a:lnSpc>
                <a:spcPct val="90000"/>
              </a:lnSpc>
              <a:spcBef>
                <a:spcPts val="500"/>
              </a:spcBef>
              <a:spcAft>
                <a:spcPts val="0"/>
              </a:spcAft>
              <a:buClr>
                <a:schemeClr val="lt1"/>
              </a:buClr>
              <a:buSzPts val="1800"/>
              <a:buChar char="•"/>
              <a:defRPr/>
            </a:lvl5pPr>
            <a:lvl6pPr marL="2743131" lvl="5" indent="-342891" algn="l">
              <a:lnSpc>
                <a:spcPct val="90000"/>
              </a:lnSpc>
              <a:spcBef>
                <a:spcPts val="500"/>
              </a:spcBef>
              <a:spcAft>
                <a:spcPts val="0"/>
              </a:spcAft>
              <a:buClr>
                <a:schemeClr val="lt1"/>
              </a:buClr>
              <a:buSzPts val="1800"/>
              <a:buChar char="•"/>
              <a:defRPr/>
            </a:lvl6pPr>
            <a:lvl7pPr marL="3200320" lvl="6" indent="-342891" algn="l">
              <a:lnSpc>
                <a:spcPct val="90000"/>
              </a:lnSpc>
              <a:spcBef>
                <a:spcPts val="500"/>
              </a:spcBef>
              <a:spcAft>
                <a:spcPts val="0"/>
              </a:spcAft>
              <a:buClr>
                <a:schemeClr val="lt1"/>
              </a:buClr>
              <a:buSzPts val="1800"/>
              <a:buChar char="•"/>
              <a:defRPr/>
            </a:lvl7pPr>
            <a:lvl8pPr marL="3657509" lvl="7" indent="-342891" algn="l">
              <a:lnSpc>
                <a:spcPct val="90000"/>
              </a:lnSpc>
              <a:spcBef>
                <a:spcPts val="500"/>
              </a:spcBef>
              <a:spcAft>
                <a:spcPts val="0"/>
              </a:spcAft>
              <a:buClr>
                <a:schemeClr val="lt1"/>
              </a:buClr>
              <a:buSzPts val="1800"/>
              <a:buChar char="•"/>
              <a:defRPr/>
            </a:lvl8pPr>
            <a:lvl9pPr marL="4114697" lvl="8" indent="-342891"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1" y="746763"/>
            <a:ext cx="6510619" cy="5471925"/>
          </a:xfrm>
          <a:prstGeom prst="rect">
            <a:avLst/>
          </a:prstGeom>
          <a:noFill/>
          <a:ln>
            <a:noFill/>
          </a:ln>
        </p:spPr>
        <p:txBody>
          <a:bodyPr spcFirstLastPara="1" wrap="square" lIns="91425" tIns="45700" rIns="91425" bIns="45700" anchor="ctr" anchorCtr="0">
            <a:normAutofit/>
          </a:bodyPr>
          <a:lstStyle>
            <a:lvl1pPr marL="457189" lvl="0" indent="-342891" algn="l">
              <a:lnSpc>
                <a:spcPct val="90000"/>
              </a:lnSpc>
              <a:spcBef>
                <a:spcPts val="1000"/>
              </a:spcBef>
              <a:spcAft>
                <a:spcPts val="0"/>
              </a:spcAft>
              <a:buClr>
                <a:schemeClr val="lt1"/>
              </a:buClr>
              <a:buSzPts val="1800"/>
              <a:buChar char="•"/>
              <a:defRPr/>
            </a:lvl1pPr>
            <a:lvl2pPr marL="914377" lvl="1" indent="-342891" algn="l">
              <a:lnSpc>
                <a:spcPct val="90000"/>
              </a:lnSpc>
              <a:spcBef>
                <a:spcPts val="500"/>
              </a:spcBef>
              <a:spcAft>
                <a:spcPts val="0"/>
              </a:spcAft>
              <a:buClr>
                <a:schemeClr val="lt1"/>
              </a:buClr>
              <a:buSzPts val="1800"/>
              <a:buChar char="•"/>
              <a:defRPr/>
            </a:lvl2pPr>
            <a:lvl3pPr marL="1371566" lvl="2" indent="-342891" algn="l">
              <a:lnSpc>
                <a:spcPct val="90000"/>
              </a:lnSpc>
              <a:spcBef>
                <a:spcPts val="500"/>
              </a:spcBef>
              <a:spcAft>
                <a:spcPts val="0"/>
              </a:spcAft>
              <a:buClr>
                <a:schemeClr val="lt1"/>
              </a:buClr>
              <a:buSzPts val="1800"/>
              <a:buChar char="•"/>
              <a:defRPr/>
            </a:lvl3pPr>
            <a:lvl4pPr marL="1828754" lvl="3" indent="-342891" algn="l">
              <a:lnSpc>
                <a:spcPct val="90000"/>
              </a:lnSpc>
              <a:spcBef>
                <a:spcPts val="500"/>
              </a:spcBef>
              <a:spcAft>
                <a:spcPts val="0"/>
              </a:spcAft>
              <a:buClr>
                <a:schemeClr val="lt1"/>
              </a:buClr>
              <a:buSzPts val="1800"/>
              <a:buChar char="•"/>
              <a:defRPr/>
            </a:lvl4pPr>
            <a:lvl5pPr marL="2285943" lvl="4" indent="-342891" algn="l">
              <a:lnSpc>
                <a:spcPct val="90000"/>
              </a:lnSpc>
              <a:spcBef>
                <a:spcPts val="500"/>
              </a:spcBef>
              <a:spcAft>
                <a:spcPts val="0"/>
              </a:spcAft>
              <a:buClr>
                <a:schemeClr val="lt1"/>
              </a:buClr>
              <a:buSzPts val="1800"/>
              <a:buChar char="•"/>
              <a:defRPr/>
            </a:lvl5pPr>
            <a:lvl6pPr marL="2743131" lvl="5" indent="-342891" algn="l">
              <a:lnSpc>
                <a:spcPct val="90000"/>
              </a:lnSpc>
              <a:spcBef>
                <a:spcPts val="500"/>
              </a:spcBef>
              <a:spcAft>
                <a:spcPts val="0"/>
              </a:spcAft>
              <a:buClr>
                <a:schemeClr val="lt1"/>
              </a:buClr>
              <a:buSzPts val="1800"/>
              <a:buChar char="•"/>
              <a:defRPr/>
            </a:lvl6pPr>
            <a:lvl7pPr marL="3200320" lvl="6" indent="-342891" algn="l">
              <a:lnSpc>
                <a:spcPct val="90000"/>
              </a:lnSpc>
              <a:spcBef>
                <a:spcPts val="500"/>
              </a:spcBef>
              <a:spcAft>
                <a:spcPts val="0"/>
              </a:spcAft>
              <a:buClr>
                <a:schemeClr val="lt1"/>
              </a:buClr>
              <a:buSzPts val="1800"/>
              <a:buChar char="•"/>
              <a:defRPr/>
            </a:lvl7pPr>
            <a:lvl8pPr marL="3657509" lvl="7" indent="-342891" algn="l">
              <a:lnSpc>
                <a:spcPct val="90000"/>
              </a:lnSpc>
              <a:spcBef>
                <a:spcPts val="500"/>
              </a:spcBef>
              <a:spcAft>
                <a:spcPts val="0"/>
              </a:spcAft>
              <a:buClr>
                <a:schemeClr val="lt1"/>
              </a:buClr>
              <a:buSzPts val="1800"/>
              <a:buChar char="•"/>
              <a:defRPr/>
            </a:lvl8pPr>
            <a:lvl9pPr marL="4114697" lvl="8" indent="-342891"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203"/>
            <a:ext cx="4114800" cy="3094485"/>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600"/>
              <a:buNone/>
              <a:defRPr sz="1600"/>
            </a:lvl1pPr>
            <a:lvl2pPr marL="914377" lvl="1" indent="-228594" algn="l">
              <a:lnSpc>
                <a:spcPct val="90000"/>
              </a:lnSpc>
              <a:spcBef>
                <a:spcPts val="500"/>
              </a:spcBef>
              <a:spcAft>
                <a:spcPts val="0"/>
              </a:spcAft>
              <a:buClr>
                <a:schemeClr val="lt1"/>
              </a:buClr>
              <a:buSzPts val="1400"/>
              <a:buNone/>
              <a:defRPr sz="1400"/>
            </a:lvl2pPr>
            <a:lvl3pPr marL="1371566" lvl="2" indent="-228594" algn="l">
              <a:lnSpc>
                <a:spcPct val="90000"/>
              </a:lnSpc>
              <a:spcBef>
                <a:spcPts val="500"/>
              </a:spcBef>
              <a:spcAft>
                <a:spcPts val="0"/>
              </a:spcAft>
              <a:buClr>
                <a:schemeClr val="lt1"/>
              </a:buClr>
              <a:buSzPts val="1200"/>
              <a:buNone/>
              <a:defRPr sz="1200"/>
            </a:lvl3pPr>
            <a:lvl4pPr marL="1828754" lvl="3" indent="-228594" algn="l">
              <a:lnSpc>
                <a:spcPct val="90000"/>
              </a:lnSpc>
              <a:spcBef>
                <a:spcPts val="500"/>
              </a:spcBef>
              <a:spcAft>
                <a:spcPts val="0"/>
              </a:spcAft>
              <a:buClr>
                <a:schemeClr val="lt1"/>
              </a:buClr>
              <a:buSzPts val="1000"/>
              <a:buNone/>
              <a:defRPr sz="1000"/>
            </a:lvl4pPr>
            <a:lvl5pPr marL="2285943" lvl="4" indent="-228594" algn="l">
              <a:lnSpc>
                <a:spcPct val="90000"/>
              </a:lnSpc>
              <a:spcBef>
                <a:spcPts val="500"/>
              </a:spcBef>
              <a:spcAft>
                <a:spcPts val="0"/>
              </a:spcAft>
              <a:buClr>
                <a:schemeClr val="lt1"/>
              </a:buClr>
              <a:buSzPts val="1000"/>
              <a:buNone/>
              <a:defRPr sz="1000"/>
            </a:lvl5pPr>
            <a:lvl6pPr marL="2743131" lvl="5" indent="-228594" algn="l">
              <a:lnSpc>
                <a:spcPct val="90000"/>
              </a:lnSpc>
              <a:spcBef>
                <a:spcPts val="500"/>
              </a:spcBef>
              <a:spcAft>
                <a:spcPts val="0"/>
              </a:spcAft>
              <a:buClr>
                <a:schemeClr val="lt1"/>
              </a:buClr>
              <a:buSzPts val="1000"/>
              <a:buNone/>
              <a:defRPr sz="1000"/>
            </a:lvl6pPr>
            <a:lvl7pPr marL="3200320" lvl="6" indent="-228594" algn="l">
              <a:lnSpc>
                <a:spcPct val="90000"/>
              </a:lnSpc>
              <a:spcBef>
                <a:spcPts val="500"/>
              </a:spcBef>
              <a:spcAft>
                <a:spcPts val="0"/>
              </a:spcAft>
              <a:buClr>
                <a:schemeClr val="lt1"/>
              </a:buClr>
              <a:buSzPts val="1000"/>
              <a:buNone/>
              <a:defRPr sz="1000"/>
            </a:lvl7pPr>
            <a:lvl8pPr marL="3657509" lvl="7" indent="-228594" algn="l">
              <a:lnSpc>
                <a:spcPct val="90000"/>
              </a:lnSpc>
              <a:spcBef>
                <a:spcPts val="500"/>
              </a:spcBef>
              <a:spcAft>
                <a:spcPts val="0"/>
              </a:spcAft>
              <a:buClr>
                <a:schemeClr val="lt1"/>
              </a:buClr>
              <a:buSzPts val="1000"/>
              <a:buNone/>
              <a:defRPr sz="1000"/>
            </a:lvl8pPr>
            <a:lvl9pPr marL="4114697" lvl="8" indent="-228594"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7" y="751245"/>
            <a:ext cx="3644963"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203"/>
            <a:ext cx="6873240" cy="3094485"/>
          </a:xfrm>
          <a:prstGeom prst="rect">
            <a:avLst/>
          </a:prstGeom>
          <a:noFill/>
          <a:ln>
            <a:noFill/>
          </a:ln>
        </p:spPr>
        <p:txBody>
          <a:bodyPr spcFirstLastPara="1" wrap="square" lIns="91425" tIns="45700" rIns="91425" bIns="45700" anchor="t" anchorCtr="0">
            <a:normAutofit/>
          </a:bodyPr>
          <a:lstStyle>
            <a:lvl1pPr marL="457189" lvl="0" indent="-228594" algn="l">
              <a:lnSpc>
                <a:spcPct val="90000"/>
              </a:lnSpc>
              <a:spcBef>
                <a:spcPts val="1000"/>
              </a:spcBef>
              <a:spcAft>
                <a:spcPts val="0"/>
              </a:spcAft>
              <a:buClr>
                <a:schemeClr val="lt1"/>
              </a:buClr>
              <a:buSzPts val="1600"/>
              <a:buNone/>
              <a:defRPr sz="1600"/>
            </a:lvl1pPr>
            <a:lvl2pPr marL="914377" lvl="1" indent="-228594" algn="l">
              <a:lnSpc>
                <a:spcPct val="90000"/>
              </a:lnSpc>
              <a:spcBef>
                <a:spcPts val="500"/>
              </a:spcBef>
              <a:spcAft>
                <a:spcPts val="0"/>
              </a:spcAft>
              <a:buClr>
                <a:schemeClr val="lt1"/>
              </a:buClr>
              <a:buSzPts val="1400"/>
              <a:buNone/>
              <a:defRPr sz="1400"/>
            </a:lvl2pPr>
            <a:lvl3pPr marL="1371566" lvl="2" indent="-228594" algn="l">
              <a:lnSpc>
                <a:spcPct val="90000"/>
              </a:lnSpc>
              <a:spcBef>
                <a:spcPts val="500"/>
              </a:spcBef>
              <a:spcAft>
                <a:spcPts val="0"/>
              </a:spcAft>
              <a:buClr>
                <a:schemeClr val="lt1"/>
              </a:buClr>
              <a:buSzPts val="1200"/>
              <a:buNone/>
              <a:defRPr sz="1200"/>
            </a:lvl3pPr>
            <a:lvl4pPr marL="1828754" lvl="3" indent="-228594" algn="l">
              <a:lnSpc>
                <a:spcPct val="90000"/>
              </a:lnSpc>
              <a:spcBef>
                <a:spcPts val="500"/>
              </a:spcBef>
              <a:spcAft>
                <a:spcPts val="0"/>
              </a:spcAft>
              <a:buClr>
                <a:schemeClr val="lt1"/>
              </a:buClr>
              <a:buSzPts val="1000"/>
              <a:buNone/>
              <a:defRPr sz="1000"/>
            </a:lvl4pPr>
            <a:lvl5pPr marL="2285943" lvl="4" indent="-228594" algn="l">
              <a:lnSpc>
                <a:spcPct val="90000"/>
              </a:lnSpc>
              <a:spcBef>
                <a:spcPts val="500"/>
              </a:spcBef>
              <a:spcAft>
                <a:spcPts val="0"/>
              </a:spcAft>
              <a:buClr>
                <a:schemeClr val="lt1"/>
              </a:buClr>
              <a:buSzPts val="1000"/>
              <a:buNone/>
              <a:defRPr sz="1000"/>
            </a:lvl5pPr>
            <a:lvl6pPr marL="2743131" lvl="5" indent="-228594" algn="l">
              <a:lnSpc>
                <a:spcPct val="90000"/>
              </a:lnSpc>
              <a:spcBef>
                <a:spcPts val="500"/>
              </a:spcBef>
              <a:spcAft>
                <a:spcPts val="0"/>
              </a:spcAft>
              <a:buClr>
                <a:schemeClr val="lt1"/>
              </a:buClr>
              <a:buSzPts val="1000"/>
              <a:buNone/>
              <a:defRPr sz="1000"/>
            </a:lvl6pPr>
            <a:lvl7pPr marL="3200320" lvl="6" indent="-228594" algn="l">
              <a:lnSpc>
                <a:spcPct val="90000"/>
              </a:lnSpc>
              <a:spcBef>
                <a:spcPts val="500"/>
              </a:spcBef>
              <a:spcAft>
                <a:spcPts val="0"/>
              </a:spcAft>
              <a:buClr>
                <a:schemeClr val="lt1"/>
              </a:buClr>
              <a:buSzPts val="1000"/>
              <a:buNone/>
              <a:defRPr sz="1000"/>
            </a:lvl7pPr>
            <a:lvl8pPr marL="3657509" lvl="7" indent="-228594" algn="l">
              <a:lnSpc>
                <a:spcPct val="90000"/>
              </a:lnSpc>
              <a:spcBef>
                <a:spcPts val="500"/>
              </a:spcBef>
              <a:spcAft>
                <a:spcPts val="0"/>
              </a:spcAft>
              <a:buClr>
                <a:schemeClr val="lt1"/>
              </a:buClr>
              <a:buSzPts val="1000"/>
              <a:buNone/>
              <a:defRPr sz="1000"/>
            </a:lvl8pPr>
            <a:lvl9pPr marL="4114697" lvl="8" indent="-228594"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4"/>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4"/>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1"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9"/>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1"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4"/>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1" b="0" i="0" u="none" strike="noStrike" cap="none">
                <a:solidFill>
                  <a:schemeClr val="lt1"/>
                </a:solidFill>
                <a:latin typeface="Century Gothic"/>
                <a:ea typeface="Century Gothic"/>
                <a:cs typeface="Century Gothic"/>
                <a:sym typeface="Century Gothic"/>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www.gao.gov/blog/solarwinds-cyberattack-demands-significant-federal-and-private-sector-response-infographi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doi-org.ezproxy.snhu.edu/10.1109/ICSCDS56580.2023.10104653" TargetMode="External"/><Relationship Id="rId5" Type="http://schemas.openxmlformats.org/officeDocument/2006/relationships/hyperlink" Target="https://www.zdnet.com/article/anatomy-of-the-target-data-breach-missed-opportunities-and-lessons-learned/" TargetMode="External"/><Relationship Id="rId4" Type="http://schemas.openxmlformats.org/officeDocument/2006/relationships/hyperlink" Target="https://www.csoonline.com/article/567833/equifax-data-breach-faq-what-happened-who-was-affected-what-was-the-impact.htm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indent="0">
              <a:lnSpc>
                <a:spcPct val="70000"/>
              </a:lnSpc>
              <a:spcBef>
                <a:spcPts val="0"/>
              </a:spcBef>
              <a:buSzPts val="1850"/>
            </a:pPr>
            <a:r>
              <a:rPr lang="en-US" sz="1851"/>
              <a:t>Security Policy Presentation</a:t>
            </a:r>
            <a:endParaRPr/>
          </a:p>
          <a:p>
            <a:pPr marL="0" indent="0">
              <a:lnSpc>
                <a:spcPct val="70000"/>
              </a:lnSpc>
              <a:buSzPts val="1850"/>
            </a:pPr>
            <a:r>
              <a:rPr lang="en-US" sz="1851"/>
              <a:t>Developer: </a:t>
            </a:r>
            <a:r>
              <a:rPr lang="en-US" sz="1851" i="1"/>
              <a:t>Carmen Mosquera</a:t>
            </a:r>
            <a:endParaRPr/>
          </a:p>
          <a:p>
            <a:pPr marL="0" indent="0">
              <a:lnSpc>
                <a:spcPct val="70000"/>
              </a:lnSpc>
              <a:buSzPts val="1850"/>
            </a:pPr>
            <a:endParaRPr sz="1851" i="1"/>
          </a:p>
          <a:p>
            <a:pPr marL="0" indent="0">
              <a:lnSpc>
                <a:spcPct val="70000"/>
              </a:lnSpc>
              <a:buSzPts val="1850"/>
            </a:pPr>
            <a:endParaRPr i="1"/>
          </a:p>
        </p:txBody>
      </p:sp>
      <p:pic>
        <p:nvPicPr>
          <p:cNvPr id="146" name="Google Shape;146;p1" descr="Green Pace logo"/>
          <p:cNvPicPr preferRelativeResize="0"/>
          <p:nvPr/>
        </p:nvPicPr>
        <p:blipFill>
          <a:blip r:embed="rId4">
            <a:alphaModFix/>
          </a:blip>
          <a:stretch>
            <a:fillRect/>
          </a:stretch>
        </p:blipFill>
        <p:spPr>
          <a:xfrm>
            <a:off x="7440775" y="659858"/>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5486-629F-00E4-1B1B-F78C721B9B0B}"/>
              </a:ext>
            </a:extLst>
          </p:cNvPr>
          <p:cNvSpPr>
            <a:spLocks noGrp="1"/>
          </p:cNvSpPr>
          <p:nvPr>
            <p:ph type="title"/>
          </p:nvPr>
        </p:nvSpPr>
        <p:spPr>
          <a:xfrm>
            <a:off x="288184" y="1505823"/>
            <a:ext cx="7763071" cy="1171695"/>
          </a:xfrm>
        </p:spPr>
        <p:txBody>
          <a:bodyPr wrap="square" anchor="ctr">
            <a:normAutofit/>
          </a:bodyPr>
          <a:lstStyle/>
          <a:p>
            <a:r>
              <a:rPr lang="en-US" sz="2400"/>
              <a:t>Verify that std::out_of_range exception is thrown when calling at() with an index out of bounds</a:t>
            </a:r>
          </a:p>
        </p:txBody>
      </p:sp>
      <p:pic>
        <p:nvPicPr>
          <p:cNvPr id="9" name="Picture Placeholder 8">
            <a:extLst>
              <a:ext uri="{FF2B5EF4-FFF2-40B4-BE49-F238E27FC236}">
                <a16:creationId xmlns:a16="http://schemas.microsoft.com/office/drawing/2014/main" id="{54A30BAB-6070-0D5C-9F57-ABEA99430446}"/>
              </a:ext>
            </a:extLst>
          </p:cNvPr>
          <p:cNvPicPr>
            <a:picLocks noGrp="1" noChangeAspect="1"/>
          </p:cNvPicPr>
          <p:nvPr>
            <p:ph type="pic" idx="2"/>
          </p:nvPr>
        </p:nvPicPr>
        <p:blipFill rotWithShape="1">
          <a:blip r:embed="rId3"/>
          <a:srcRect l="7" t="679" r="-151"/>
          <a:stretch/>
        </p:blipFill>
        <p:spPr>
          <a:xfrm>
            <a:off x="8352565" y="1417627"/>
            <a:ext cx="3644487" cy="5382606"/>
          </a:xfrm>
        </p:spPr>
      </p:pic>
      <p:sp>
        <p:nvSpPr>
          <p:cNvPr id="14" name="Text Placeholder 3">
            <a:extLst>
              <a:ext uri="{FF2B5EF4-FFF2-40B4-BE49-F238E27FC236}">
                <a16:creationId xmlns:a16="http://schemas.microsoft.com/office/drawing/2014/main" id="{354AB3F6-D645-6029-3B13-4A48A0B94807}"/>
              </a:ext>
            </a:extLst>
          </p:cNvPr>
          <p:cNvSpPr>
            <a:spLocks noGrp="1"/>
          </p:cNvSpPr>
          <p:nvPr>
            <p:ph type="body" idx="1"/>
          </p:nvPr>
        </p:nvSpPr>
        <p:spPr>
          <a:xfrm>
            <a:off x="194948" y="2575420"/>
            <a:ext cx="8034393" cy="4224814"/>
          </a:xfrm>
          <a:solidFill>
            <a:schemeClr val="tx2">
              <a:lumMod val="10000"/>
            </a:schemeClr>
          </a:solidFill>
          <a:ln w="76200">
            <a:solidFill>
              <a:schemeClr val="tx1">
                <a:lumMod val="75000"/>
                <a:lumOff val="25000"/>
              </a:schemeClr>
            </a:solidFill>
          </a:ln>
        </p:spPr>
        <p:txBody>
          <a:bodyPr>
            <a:noAutofit/>
          </a:bodyPr>
          <a:lstStyle/>
          <a:p>
            <a:pPr>
              <a:lnSpc>
                <a:spcPct val="100000"/>
              </a:lnSpc>
              <a:spcBef>
                <a:spcPts val="600"/>
              </a:spcBef>
            </a:pPr>
            <a:r>
              <a:rPr lang="en-US" sz="1200">
                <a:solidFill>
                  <a:schemeClr val="bg1"/>
                </a:solidFill>
                <a:latin typeface="Consolas" panose="020B0609020204030204" pitchFamily="49" charset="0"/>
              </a:rPr>
              <a:t>TEST_F(CollectionTest, OutOfRangeExceptionIsThrown){</a:t>
            </a:r>
            <a:r>
              <a:rPr lang="en-US" sz="1200">
                <a:solidFill>
                  <a:srgbClr val="00B050"/>
                </a:solidFill>
                <a:latin typeface="Consolas" panose="020B0609020204030204" pitchFamily="49" charset="0"/>
              </a:rPr>
              <a:t> </a:t>
            </a:r>
            <a:r>
              <a:rPr lang="en-US" sz="1200">
                <a:solidFill>
                  <a:schemeClr val="bg1"/>
                </a:solidFill>
                <a:latin typeface="Consolas" panose="020B0609020204030204" pitchFamily="49" charset="0"/>
              </a:rPr>
              <a:t>		</a:t>
            </a:r>
          </a:p>
          <a:p>
            <a:pPr>
              <a:lnSpc>
                <a:spcPct val="100000"/>
              </a:lnSpc>
              <a:spcBef>
                <a:spcPts val="600"/>
              </a:spcBef>
            </a:pPr>
            <a:r>
              <a:rPr lang="en-US" sz="1200">
                <a:solidFill>
                  <a:schemeClr val="bg1"/>
                </a:solidFill>
                <a:latin typeface="Consolas" panose="020B0609020204030204" pitchFamily="49" charset="0"/>
              </a:rPr>
              <a:t>		ASSERT_EQ(collection-&gt;size(), 0);</a:t>
            </a:r>
            <a:r>
              <a:rPr lang="en-US" sz="1200">
                <a:solidFill>
                  <a:srgbClr val="00B050"/>
                </a:solidFill>
                <a:latin typeface="Consolas" panose="020B0609020204030204" pitchFamily="49" charset="0"/>
              </a:rPr>
              <a:t> //check that collection size is zero</a:t>
            </a:r>
            <a:r>
              <a:rPr lang="en-US" sz="1200">
                <a:solidFill>
                  <a:schemeClr val="bg1"/>
                </a:solidFill>
                <a:latin typeface="Consolas" panose="020B0609020204030204" pitchFamily="49" charset="0"/>
              </a:rPr>
              <a:t>	add_entries(6);</a:t>
            </a:r>
            <a:r>
              <a:rPr lang="en-US" sz="1200">
                <a:solidFill>
                  <a:srgbClr val="00B050"/>
                </a:solidFill>
                <a:latin typeface="Consolas" panose="020B0609020204030204" pitchFamily="49" charset="0"/>
              </a:rPr>
              <a:t> //add 6 elements to the collection </a:t>
            </a:r>
            <a:r>
              <a:rPr lang="en-US" sz="1200">
                <a:solidFill>
                  <a:schemeClr val="bg1"/>
                </a:solidFill>
                <a:latin typeface="Consolas" panose="020B0609020204030204" pitchFamily="49" charset="0"/>
              </a:rPr>
              <a:t>		</a:t>
            </a:r>
            <a:endParaRPr lang="en-US" sz="1200">
              <a:solidFill>
                <a:srgbClr val="00B050"/>
              </a:solidFill>
              <a:latin typeface="Consolas" panose="020B0609020204030204" pitchFamily="49" charset="0"/>
            </a:endParaRPr>
          </a:p>
          <a:p>
            <a:pPr>
              <a:lnSpc>
                <a:spcPct val="100000"/>
              </a:lnSpc>
              <a:spcBef>
                <a:spcPts val="600"/>
              </a:spcBef>
            </a:pPr>
            <a:r>
              <a:rPr lang="en-US" sz="1200">
                <a:solidFill>
                  <a:schemeClr val="bg1"/>
                </a:solidFill>
                <a:latin typeface="Consolas" panose="020B0609020204030204" pitchFamily="49" charset="0"/>
              </a:rPr>
              <a:t>   	ASSERT_EQ(collection-&gt;size(), 6);</a:t>
            </a:r>
            <a:r>
              <a:rPr lang="en-US" sz="1200">
                <a:solidFill>
                  <a:srgbClr val="00B050"/>
                </a:solidFill>
                <a:latin typeface="Consolas" panose="020B0609020204030204" pitchFamily="49" charset="0"/>
              </a:rPr>
              <a:t> //check that the elements were added</a:t>
            </a:r>
            <a:endParaRPr lang="en-US" sz="1200">
              <a:solidFill>
                <a:schemeClr val="bg1"/>
              </a:solidFill>
              <a:latin typeface="Consolas" panose="020B0609020204030204" pitchFamily="49" charset="0"/>
            </a:endParaRPr>
          </a:p>
          <a:p>
            <a:pPr>
              <a:lnSpc>
                <a:spcPct val="100000"/>
              </a:lnSpc>
              <a:spcBef>
                <a:spcPts val="600"/>
              </a:spcBef>
            </a:pPr>
            <a:r>
              <a:rPr lang="en-US" sz="1200">
                <a:solidFill>
                  <a:schemeClr val="bg1"/>
                </a:solidFill>
                <a:latin typeface="Consolas" panose="020B0609020204030204" pitchFamily="49" charset="0"/>
              </a:rPr>
              <a:t>		size_t collInitialSize = collection-&gt;size();</a:t>
            </a:r>
          </a:p>
          <a:p>
            <a:pPr>
              <a:lnSpc>
                <a:spcPct val="100000"/>
              </a:lnSpc>
              <a:spcBef>
                <a:spcPts val="600"/>
              </a:spcBef>
            </a:pPr>
            <a:r>
              <a:rPr lang="en-US" sz="1200">
                <a:solidFill>
                  <a:srgbClr val="00B050"/>
                </a:solidFill>
                <a:latin typeface="Consolas" panose="020B0609020204030204" pitchFamily="49" charset="0"/>
              </a:rPr>
              <a:t>		// If index is out of bound should throw std::out_of_range</a:t>
            </a:r>
          </a:p>
          <a:p>
            <a:pPr>
              <a:lnSpc>
                <a:spcPct val="100000"/>
              </a:lnSpc>
              <a:spcBef>
                <a:spcPts val="600"/>
              </a:spcBef>
            </a:pPr>
            <a:r>
              <a:rPr lang="en-US" sz="1200">
                <a:solidFill>
                  <a:srgbClr val="00B050"/>
                </a:solidFill>
                <a:latin typeface="Consolas" panose="020B0609020204030204" pitchFamily="49" charset="0"/>
              </a:rPr>
              <a:t>		//at collection size and at collection size + 1  	</a:t>
            </a:r>
          </a:p>
          <a:p>
            <a:pPr>
              <a:lnSpc>
                <a:spcPct val="100000"/>
              </a:lnSpc>
              <a:spcBef>
                <a:spcPts val="600"/>
              </a:spcBef>
            </a:pPr>
            <a:r>
              <a:rPr lang="en-US" sz="1200">
                <a:solidFill>
                  <a:schemeClr val="bg1"/>
                </a:solidFill>
                <a:latin typeface="Consolas" panose="020B0609020204030204" pitchFamily="49" charset="0"/>
              </a:rPr>
              <a:t>		EXPECT_THROW(collection-&gt;at(collInitialSize), std::out_of_range);</a:t>
            </a:r>
            <a:r>
              <a:rPr lang="en-US" sz="1200">
                <a:solidFill>
                  <a:srgbClr val="00B050"/>
                </a:solidFill>
                <a:latin typeface="Consolas" panose="020B0609020204030204" pitchFamily="49" charset="0"/>
              </a:rPr>
              <a:t> </a:t>
            </a:r>
          </a:p>
          <a:p>
            <a:pPr>
              <a:lnSpc>
                <a:spcPct val="100000"/>
              </a:lnSpc>
              <a:spcBef>
                <a:spcPts val="600"/>
              </a:spcBef>
            </a:pPr>
            <a:r>
              <a:rPr lang="en-US" sz="1200">
                <a:solidFill>
                  <a:srgbClr val="00B050"/>
                </a:solidFill>
                <a:latin typeface="Consolas" panose="020B0609020204030204" pitchFamily="49" charset="0"/>
              </a:rPr>
              <a:t>		</a:t>
            </a:r>
            <a:r>
              <a:rPr lang="en-US" sz="1200">
                <a:solidFill>
                  <a:schemeClr val="bg1"/>
                </a:solidFill>
                <a:latin typeface="Consolas" panose="020B0609020204030204" pitchFamily="49" charset="0"/>
              </a:rPr>
              <a:t>EXPECT_THROW(collection-&gt;at(collInitialSize + 1), std::out_of_range);</a:t>
            </a:r>
            <a:endParaRPr lang="en-US" sz="1200">
              <a:solidFill>
                <a:srgbClr val="00B050"/>
              </a:solidFill>
              <a:latin typeface="Consolas" panose="020B0609020204030204" pitchFamily="49" charset="0"/>
            </a:endParaRPr>
          </a:p>
          <a:p>
            <a:pPr>
              <a:lnSpc>
                <a:spcPct val="100000"/>
              </a:lnSpc>
              <a:spcBef>
                <a:spcPts val="600"/>
              </a:spcBef>
            </a:pPr>
            <a:endParaRPr lang="en-US" sz="1200">
              <a:solidFill>
                <a:srgbClr val="00B050"/>
              </a:solidFill>
              <a:latin typeface="Consolas" panose="020B0609020204030204" pitchFamily="49" charset="0"/>
            </a:endParaRPr>
          </a:p>
          <a:p>
            <a:pPr>
              <a:lnSpc>
                <a:spcPct val="100000"/>
              </a:lnSpc>
              <a:spcBef>
                <a:spcPts val="600"/>
              </a:spcBef>
            </a:pPr>
            <a:r>
              <a:rPr lang="en-US" sz="1200">
                <a:solidFill>
                  <a:srgbClr val="00B050"/>
                </a:solidFill>
                <a:latin typeface="Consolas" panose="020B0609020204030204" pitchFamily="49" charset="0"/>
              </a:rPr>
              <a:t>    	// If index is not out of bound, should not throw</a:t>
            </a:r>
          </a:p>
          <a:p>
            <a:pPr>
              <a:lnSpc>
                <a:spcPct val="100000"/>
              </a:lnSpc>
              <a:spcBef>
                <a:spcPts val="600"/>
              </a:spcBef>
            </a:pPr>
            <a:r>
              <a:rPr lang="en-US" sz="1200">
                <a:solidFill>
                  <a:srgbClr val="00B050"/>
                </a:solidFill>
                <a:latin typeface="Consolas" panose="020B0609020204030204" pitchFamily="49" charset="0"/>
              </a:rPr>
              <a:t>    	</a:t>
            </a:r>
            <a:r>
              <a:rPr lang="en-US" sz="1200">
                <a:solidFill>
                  <a:schemeClr val="bg1"/>
                </a:solidFill>
                <a:latin typeface="Consolas" panose="020B0609020204030204" pitchFamily="49" charset="0"/>
              </a:rPr>
              <a:t>EXPECT_NO_THROW(collection-&gt;at(0));</a:t>
            </a:r>
          </a:p>
          <a:p>
            <a:pPr>
              <a:lnSpc>
                <a:spcPct val="100000"/>
              </a:lnSpc>
              <a:spcBef>
                <a:spcPts val="600"/>
              </a:spcBef>
            </a:pPr>
            <a:r>
              <a:rPr lang="en-US" sz="1200">
                <a:solidFill>
                  <a:schemeClr val="bg1"/>
                </a:solidFill>
                <a:latin typeface="Consolas" panose="020B0609020204030204" pitchFamily="49" charset="0"/>
              </a:rPr>
              <a:t>    	EXPECT_NO_THROW(collection-&gt;at(collInitialSize - 1));</a:t>
            </a:r>
          </a:p>
          <a:p>
            <a:pPr>
              <a:lnSpc>
                <a:spcPct val="100000"/>
              </a:lnSpc>
              <a:spcBef>
                <a:spcPts val="600"/>
              </a:spcBef>
            </a:pPr>
            <a:r>
              <a:rPr lang="en-US" sz="1200">
                <a:solidFill>
                  <a:schemeClr val="bg1"/>
                </a:solidFill>
                <a:latin typeface="Consolas" panose="020B0609020204030204" pitchFamily="49" charset="0"/>
              </a:rPr>
              <a:t>}</a:t>
            </a:r>
          </a:p>
        </p:txBody>
      </p:sp>
      <p:sp>
        <p:nvSpPr>
          <p:cNvPr id="3" name="Google Shape;195;g9504e29505_0_0">
            <a:extLst>
              <a:ext uri="{FF2B5EF4-FFF2-40B4-BE49-F238E27FC236}">
                <a16:creationId xmlns:a16="http://schemas.microsoft.com/office/drawing/2014/main" id="{01AAB480-4CEC-A89C-B355-B6D250E90A8E}"/>
              </a:ext>
            </a:extLst>
          </p:cNvPr>
          <p:cNvSpPr txBox="1">
            <a:spLocks/>
          </p:cNvSpPr>
          <p:nvPr/>
        </p:nvSpPr>
        <p:spPr>
          <a:xfrm>
            <a:off x="7559881" y="57766"/>
            <a:ext cx="3014444" cy="702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t>Unit Testing</a:t>
            </a:r>
          </a:p>
        </p:txBody>
      </p:sp>
    </p:spTree>
    <p:extLst>
      <p:ext uri="{BB962C8B-B14F-4D97-AF65-F5344CB8AC3E}">
        <p14:creationId xmlns:p14="http://schemas.microsoft.com/office/powerpoint/2010/main" val="86149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5486-629F-00E4-1B1B-F78C721B9B0B}"/>
              </a:ext>
            </a:extLst>
          </p:cNvPr>
          <p:cNvSpPr>
            <a:spLocks noGrp="1"/>
          </p:cNvSpPr>
          <p:nvPr>
            <p:ph type="title"/>
          </p:nvPr>
        </p:nvSpPr>
        <p:spPr>
          <a:xfrm>
            <a:off x="151002" y="1429901"/>
            <a:ext cx="7763071" cy="1029082"/>
          </a:xfrm>
        </p:spPr>
        <p:txBody>
          <a:bodyPr wrap="square" anchor="ctr">
            <a:normAutofit/>
          </a:bodyPr>
          <a:lstStyle/>
          <a:p>
            <a:r>
              <a:rPr lang="en-US" sz="2400"/>
              <a:t>Verify that accessing elements after calling clear results in out-of-bounds access.</a:t>
            </a:r>
          </a:p>
        </p:txBody>
      </p:sp>
      <p:pic>
        <p:nvPicPr>
          <p:cNvPr id="9" name="Picture Placeholder 8">
            <a:extLst>
              <a:ext uri="{FF2B5EF4-FFF2-40B4-BE49-F238E27FC236}">
                <a16:creationId xmlns:a16="http://schemas.microsoft.com/office/drawing/2014/main" id="{54A30BAB-6070-0D5C-9F57-ABEA99430446}"/>
              </a:ext>
            </a:extLst>
          </p:cNvPr>
          <p:cNvPicPr>
            <a:picLocks noGrp="1" noChangeAspect="1"/>
          </p:cNvPicPr>
          <p:nvPr>
            <p:ph type="pic" idx="2"/>
          </p:nvPr>
        </p:nvPicPr>
        <p:blipFill rotWithShape="1">
          <a:blip r:embed="rId3"/>
          <a:srcRect l="-163" t="906" r="-491" b="1029"/>
          <a:stretch/>
        </p:blipFill>
        <p:spPr>
          <a:xfrm>
            <a:off x="8352565" y="1429901"/>
            <a:ext cx="3644487" cy="5314566"/>
          </a:xfrm>
        </p:spPr>
      </p:pic>
      <p:sp>
        <p:nvSpPr>
          <p:cNvPr id="14" name="Text Placeholder 3">
            <a:extLst>
              <a:ext uri="{FF2B5EF4-FFF2-40B4-BE49-F238E27FC236}">
                <a16:creationId xmlns:a16="http://schemas.microsoft.com/office/drawing/2014/main" id="{354AB3F6-D645-6029-3B13-4A48A0B94807}"/>
              </a:ext>
            </a:extLst>
          </p:cNvPr>
          <p:cNvSpPr>
            <a:spLocks noGrp="1"/>
          </p:cNvSpPr>
          <p:nvPr>
            <p:ph type="body" idx="1"/>
          </p:nvPr>
        </p:nvSpPr>
        <p:spPr>
          <a:xfrm>
            <a:off x="151002" y="2478946"/>
            <a:ext cx="8078339" cy="4321287"/>
          </a:xfrm>
          <a:solidFill>
            <a:schemeClr val="tx2">
              <a:lumMod val="10000"/>
            </a:schemeClr>
          </a:solidFill>
          <a:ln w="76200">
            <a:solidFill>
              <a:schemeClr val="tx1">
                <a:lumMod val="75000"/>
                <a:lumOff val="25000"/>
              </a:schemeClr>
            </a:solidFill>
          </a:ln>
        </p:spPr>
        <p:txBody>
          <a:bodyPr>
            <a:noAutofit/>
          </a:bodyPr>
          <a:lstStyle/>
          <a:p>
            <a:pPr>
              <a:lnSpc>
                <a:spcPct val="150000"/>
              </a:lnSpc>
              <a:spcBef>
                <a:spcPts val="600"/>
              </a:spcBef>
            </a:pPr>
            <a:r>
              <a:rPr lang="en-US" sz="1100">
                <a:solidFill>
                  <a:schemeClr val="bg1"/>
                </a:solidFill>
                <a:latin typeface="Consolas" panose="020B0609020204030204" pitchFamily="49" charset="0"/>
              </a:rPr>
              <a:t>TEST_F(CollectionTest, AccessAfterClearThrowsException){</a:t>
            </a:r>
            <a:r>
              <a:rPr lang="en-US" sz="1100">
                <a:solidFill>
                  <a:srgbClr val="00B050"/>
                </a:solidFill>
                <a:latin typeface="Consolas" panose="020B0609020204030204" pitchFamily="49" charset="0"/>
              </a:rPr>
              <a:t> </a:t>
            </a:r>
            <a:r>
              <a:rPr lang="en-US" sz="1100">
                <a:solidFill>
                  <a:schemeClr val="bg1"/>
                </a:solidFill>
                <a:latin typeface="Consolas" panose="020B0609020204030204" pitchFamily="49" charset="0"/>
              </a:rPr>
              <a:t>		</a:t>
            </a:r>
          </a:p>
          <a:p>
            <a:pPr>
              <a:lnSpc>
                <a:spcPct val="150000"/>
              </a:lnSpc>
              <a:spcBef>
                <a:spcPts val="600"/>
              </a:spcBef>
            </a:pPr>
            <a:r>
              <a:rPr lang="en-US" sz="1100">
                <a:solidFill>
                  <a:schemeClr val="bg1"/>
                </a:solidFill>
                <a:latin typeface="Consolas" panose="020B0609020204030204" pitchFamily="49" charset="0"/>
              </a:rPr>
              <a:t>		ASSERT_EQ(collection-&gt;size(), 0);</a:t>
            </a:r>
            <a:r>
              <a:rPr lang="en-US" sz="1100">
                <a:solidFill>
                  <a:srgbClr val="00B050"/>
                </a:solidFill>
                <a:latin typeface="Consolas" panose="020B0609020204030204" pitchFamily="49" charset="0"/>
              </a:rPr>
              <a:t> //check that collection size is zero</a:t>
            </a:r>
            <a:r>
              <a:rPr lang="en-US" sz="1100">
                <a:solidFill>
                  <a:schemeClr val="bg1"/>
                </a:solidFill>
                <a:latin typeface="Consolas" panose="020B0609020204030204" pitchFamily="49" charset="0"/>
              </a:rPr>
              <a:t>	add_entries(8);</a:t>
            </a:r>
            <a:r>
              <a:rPr lang="en-US" sz="1100">
                <a:solidFill>
                  <a:srgbClr val="00B050"/>
                </a:solidFill>
                <a:latin typeface="Consolas" panose="020B0609020204030204" pitchFamily="49" charset="0"/>
              </a:rPr>
              <a:t> //add 8 elements to the collection </a:t>
            </a:r>
            <a:r>
              <a:rPr lang="en-US" sz="1100">
                <a:solidFill>
                  <a:schemeClr val="bg1"/>
                </a:solidFill>
                <a:latin typeface="Consolas" panose="020B0609020204030204" pitchFamily="49" charset="0"/>
              </a:rPr>
              <a:t>		</a:t>
            </a:r>
            <a:endParaRPr lang="en-US" sz="1100">
              <a:solidFill>
                <a:srgbClr val="00B050"/>
              </a:solidFill>
              <a:latin typeface="Consolas" panose="020B0609020204030204" pitchFamily="49" charset="0"/>
            </a:endParaRPr>
          </a:p>
          <a:p>
            <a:pPr>
              <a:lnSpc>
                <a:spcPct val="150000"/>
              </a:lnSpc>
              <a:spcBef>
                <a:spcPts val="600"/>
              </a:spcBef>
            </a:pPr>
            <a:r>
              <a:rPr lang="en-US" sz="1100">
                <a:solidFill>
                  <a:schemeClr val="bg1"/>
                </a:solidFill>
                <a:latin typeface="Consolas" panose="020B0609020204030204" pitchFamily="49" charset="0"/>
              </a:rPr>
              <a:t>   	ASSERT_EQ(collection-&gt;size(), 8);</a:t>
            </a:r>
            <a:r>
              <a:rPr lang="en-US" sz="1100">
                <a:solidFill>
                  <a:srgbClr val="00B050"/>
                </a:solidFill>
                <a:latin typeface="Consolas" panose="020B0609020204030204" pitchFamily="49" charset="0"/>
              </a:rPr>
              <a:t> //check that the elements were added</a:t>
            </a:r>
            <a:endParaRPr lang="en-US" sz="1100">
              <a:solidFill>
                <a:schemeClr val="bg1"/>
              </a:solidFill>
              <a:latin typeface="Consolas" panose="020B0609020204030204" pitchFamily="49" charset="0"/>
            </a:endParaRPr>
          </a:p>
          <a:p>
            <a:pPr>
              <a:lnSpc>
                <a:spcPct val="150000"/>
              </a:lnSpc>
              <a:spcBef>
                <a:spcPts val="600"/>
              </a:spcBef>
            </a:pPr>
            <a:r>
              <a:rPr lang="en-US" sz="1100">
                <a:solidFill>
                  <a:schemeClr val="bg1"/>
                </a:solidFill>
                <a:latin typeface="Consolas" panose="020B0609020204030204" pitchFamily="49" charset="0"/>
              </a:rPr>
              <a:t>		collection-&gt;clear(); </a:t>
            </a:r>
            <a:r>
              <a:rPr lang="en-US" sz="1100">
                <a:solidFill>
                  <a:srgbClr val="00B050"/>
                </a:solidFill>
                <a:latin typeface="Consolas" panose="020B0609020204030204" pitchFamily="49" charset="0"/>
              </a:rPr>
              <a:t>//clear the vector</a:t>
            </a:r>
          </a:p>
          <a:p>
            <a:pPr>
              <a:lnSpc>
                <a:spcPct val="150000"/>
              </a:lnSpc>
              <a:spcBef>
                <a:spcPts val="600"/>
              </a:spcBef>
            </a:pPr>
            <a:endParaRPr lang="en-US" sz="1100">
              <a:solidFill>
                <a:schemeClr val="bg1"/>
              </a:solidFill>
              <a:latin typeface="Consolas" panose="020B0609020204030204" pitchFamily="49" charset="0"/>
            </a:endParaRPr>
          </a:p>
          <a:p>
            <a:pPr>
              <a:lnSpc>
                <a:spcPct val="150000"/>
              </a:lnSpc>
              <a:spcBef>
                <a:spcPts val="600"/>
              </a:spcBef>
            </a:pPr>
            <a:r>
              <a:rPr lang="en-US" sz="1100">
                <a:solidFill>
                  <a:srgbClr val="00B050"/>
                </a:solidFill>
                <a:latin typeface="Consolas" panose="020B0609020204030204" pitchFamily="49" charset="0"/>
              </a:rPr>
              <a:t>		//check that the collection was cleared, size must be zero  	</a:t>
            </a:r>
          </a:p>
          <a:p>
            <a:pPr>
              <a:lnSpc>
                <a:spcPct val="150000"/>
              </a:lnSpc>
              <a:spcBef>
                <a:spcPts val="600"/>
              </a:spcBef>
            </a:pPr>
            <a:r>
              <a:rPr lang="en-US" sz="1100">
                <a:solidFill>
                  <a:schemeClr val="bg1"/>
                </a:solidFill>
                <a:latin typeface="Consolas" panose="020B0609020204030204" pitchFamily="49" charset="0"/>
              </a:rPr>
              <a:t>		ASSERT_EQ(collection-&gt;size(), 0);</a:t>
            </a:r>
            <a:endParaRPr lang="en-US" sz="1100">
              <a:solidFill>
                <a:srgbClr val="00B050"/>
              </a:solidFill>
              <a:latin typeface="Consolas" panose="020B0609020204030204" pitchFamily="49" charset="0"/>
            </a:endParaRPr>
          </a:p>
          <a:p>
            <a:pPr>
              <a:lnSpc>
                <a:spcPct val="150000"/>
              </a:lnSpc>
              <a:spcBef>
                <a:spcPts val="600"/>
              </a:spcBef>
            </a:pPr>
            <a:endParaRPr lang="en-US" sz="1100">
              <a:solidFill>
                <a:srgbClr val="00B050"/>
              </a:solidFill>
              <a:latin typeface="Consolas" panose="020B0609020204030204" pitchFamily="49" charset="0"/>
            </a:endParaRPr>
          </a:p>
          <a:p>
            <a:pPr>
              <a:lnSpc>
                <a:spcPct val="150000"/>
              </a:lnSpc>
              <a:spcBef>
                <a:spcPts val="600"/>
              </a:spcBef>
            </a:pPr>
            <a:r>
              <a:rPr lang="en-US" sz="1100">
                <a:solidFill>
                  <a:srgbClr val="00B050"/>
                </a:solidFill>
                <a:latin typeface="Consolas" panose="020B0609020204030204" pitchFamily="49" charset="0"/>
              </a:rPr>
              <a:t>    	// Accessing any index should throw std::out_of_range</a:t>
            </a:r>
          </a:p>
          <a:p>
            <a:pPr>
              <a:lnSpc>
                <a:spcPct val="100000"/>
              </a:lnSpc>
              <a:spcBef>
                <a:spcPts val="600"/>
              </a:spcBef>
            </a:pPr>
            <a:r>
              <a:rPr lang="en-US" sz="1100">
                <a:solidFill>
                  <a:srgbClr val="00B050"/>
                </a:solidFill>
                <a:latin typeface="Consolas" panose="020B0609020204030204" pitchFamily="49" charset="0"/>
              </a:rPr>
              <a:t>    	</a:t>
            </a:r>
            <a:r>
              <a:rPr lang="en-US" sz="1100">
                <a:solidFill>
                  <a:schemeClr val="bg1"/>
                </a:solidFill>
                <a:latin typeface="Consolas" panose="020B0609020204030204" pitchFamily="49" charset="0"/>
              </a:rPr>
              <a:t>EXPECT_THROW(collection-&gt;at(0), std::out_of_range);</a:t>
            </a:r>
          </a:p>
          <a:p>
            <a:pPr>
              <a:lnSpc>
                <a:spcPct val="100000"/>
              </a:lnSpc>
              <a:spcBef>
                <a:spcPts val="600"/>
              </a:spcBef>
            </a:pPr>
            <a:r>
              <a:rPr lang="en-US" sz="1100">
                <a:solidFill>
                  <a:schemeClr val="bg1"/>
                </a:solidFill>
                <a:latin typeface="Consolas" panose="020B0609020204030204" pitchFamily="49" charset="0"/>
              </a:rPr>
              <a:t>    	EXPECT_THROW(collection-&gt;at(1), std::out_of_range);</a:t>
            </a:r>
          </a:p>
          <a:p>
            <a:pPr>
              <a:lnSpc>
                <a:spcPct val="100000"/>
              </a:lnSpc>
              <a:spcBef>
                <a:spcPts val="600"/>
              </a:spcBef>
            </a:pPr>
            <a:r>
              <a:rPr lang="en-US" sz="1100">
                <a:solidFill>
                  <a:schemeClr val="bg1"/>
                </a:solidFill>
                <a:latin typeface="Consolas" panose="020B0609020204030204" pitchFamily="49" charset="0"/>
              </a:rPr>
              <a:t>}</a:t>
            </a:r>
          </a:p>
        </p:txBody>
      </p:sp>
      <p:sp>
        <p:nvSpPr>
          <p:cNvPr id="3" name="Google Shape;195;g9504e29505_0_0">
            <a:extLst>
              <a:ext uri="{FF2B5EF4-FFF2-40B4-BE49-F238E27FC236}">
                <a16:creationId xmlns:a16="http://schemas.microsoft.com/office/drawing/2014/main" id="{45E10AE6-0DBA-DAA0-E8B6-F9AB62AB2BC9}"/>
              </a:ext>
            </a:extLst>
          </p:cNvPr>
          <p:cNvSpPr txBox="1">
            <a:spLocks/>
          </p:cNvSpPr>
          <p:nvPr/>
        </p:nvSpPr>
        <p:spPr>
          <a:xfrm>
            <a:off x="7559881" y="57766"/>
            <a:ext cx="3014444" cy="702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t>Unit Testing</a:t>
            </a:r>
          </a:p>
        </p:txBody>
      </p:sp>
    </p:spTree>
    <p:extLst>
      <p:ext uri="{BB962C8B-B14F-4D97-AF65-F5344CB8AC3E}">
        <p14:creationId xmlns:p14="http://schemas.microsoft.com/office/powerpoint/2010/main" val="185320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7"/>
            <a:ext cx="8610600" cy="1293028"/>
          </a:xfrm>
          <a:prstGeom prst="rect">
            <a:avLst/>
          </a:prstGeom>
          <a:noFill/>
          <a:ln>
            <a:noFill/>
          </a:ln>
        </p:spPr>
        <p:txBody>
          <a:bodyPr spcFirstLastPara="1" wrap="square" lIns="91425" tIns="45700" rIns="91425" bIns="45700" anchor="ctr" anchorCtr="0">
            <a:normAutofit/>
          </a:bodyPr>
          <a:lstStyle/>
          <a:p>
            <a:pPr>
              <a:buSzPts val="4000"/>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4"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8" y="5440530"/>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46504" y="-26840"/>
            <a:ext cx="8610600" cy="1295400"/>
          </a:xfrm>
          <a:prstGeom prst="rect">
            <a:avLst/>
          </a:prstGeom>
          <a:noFill/>
          <a:ln>
            <a:noFill/>
          </a:ln>
        </p:spPr>
        <p:txBody>
          <a:bodyPr spcFirstLastPara="1" wrap="square" lIns="91425" tIns="45700" rIns="91425" bIns="45700" anchor="ctr" anchorCtr="0">
            <a:normAutofit/>
          </a:bodyPr>
          <a:lstStyle/>
          <a:p>
            <a:pPr>
              <a:buSzPts val="4000"/>
            </a:pPr>
            <a:r>
              <a:rPr lang="en-US"/>
              <a:t>TOOLS</a:t>
            </a:r>
            <a:endParaRPr/>
          </a:p>
        </p:txBody>
      </p:sp>
      <p:sp>
        <p:nvSpPr>
          <p:cNvPr id="11" name="Text Placeholder 10">
            <a:extLst>
              <a:ext uri="{FF2B5EF4-FFF2-40B4-BE49-F238E27FC236}">
                <a16:creationId xmlns:a16="http://schemas.microsoft.com/office/drawing/2014/main" id="{BF36C1AE-1D81-873B-143B-A9091E52350C}"/>
              </a:ext>
            </a:extLst>
          </p:cNvPr>
          <p:cNvSpPr>
            <a:spLocks noGrp="1"/>
          </p:cNvSpPr>
          <p:nvPr>
            <p:ph type="body" idx="1"/>
          </p:nvPr>
        </p:nvSpPr>
        <p:spPr>
          <a:xfrm>
            <a:off x="306508" y="1497406"/>
            <a:ext cx="5079991" cy="539309"/>
          </a:xfrm>
          <a:ln>
            <a:solidFill>
              <a:schemeClr val="bg1"/>
            </a:solidFill>
          </a:ln>
        </p:spPr>
        <p:txBody>
          <a:bodyPr>
            <a:normAutofit fontScale="92500" lnSpcReduction="10000"/>
          </a:bodyPr>
          <a:lstStyle/>
          <a:p>
            <a:r>
              <a:rPr lang="en-US"/>
              <a:t>Pre-Production</a:t>
            </a:r>
          </a:p>
        </p:txBody>
      </p:sp>
      <p:sp>
        <p:nvSpPr>
          <p:cNvPr id="12" name="Text Placeholder 11">
            <a:extLst>
              <a:ext uri="{FF2B5EF4-FFF2-40B4-BE49-F238E27FC236}">
                <a16:creationId xmlns:a16="http://schemas.microsoft.com/office/drawing/2014/main" id="{04B355F6-47E6-A5F2-4FE8-AD0A4ADD51D6}"/>
              </a:ext>
            </a:extLst>
          </p:cNvPr>
          <p:cNvSpPr>
            <a:spLocks noGrp="1"/>
          </p:cNvSpPr>
          <p:nvPr>
            <p:ph type="body" idx="2"/>
          </p:nvPr>
        </p:nvSpPr>
        <p:spPr>
          <a:xfrm>
            <a:off x="141149" y="2132344"/>
            <a:ext cx="5856427" cy="4655083"/>
          </a:xfrm>
        </p:spPr>
        <p:txBody>
          <a:bodyPr>
            <a:normAutofit/>
          </a:bodyPr>
          <a:lstStyle/>
          <a:p>
            <a:pPr marL="114297" indent="0">
              <a:buNone/>
            </a:pPr>
            <a:r>
              <a:rPr lang="en-US" dirty="0">
                <a:solidFill>
                  <a:schemeClr val="accent1">
                    <a:lumMod val="60000"/>
                    <a:lumOff val="40000"/>
                  </a:schemeClr>
                </a:solidFill>
              </a:rPr>
              <a:t>Assess and Plan</a:t>
            </a:r>
            <a:r>
              <a:rPr lang="en-US" dirty="0"/>
              <a:t>: </a:t>
            </a:r>
            <a:r>
              <a:rPr lang="en-US" sz="1800" dirty="0">
                <a:latin typeface="Calibri" panose="020F0502020204030204" pitchFamily="34" charset="0"/>
                <a:ea typeface="Calibri" panose="020F0502020204030204" pitchFamily="34" charset="0"/>
              </a:rPr>
              <a:t>Automation tools can be used to assess the codebase for potential vulnerabilities and ensure that security policies are integrated into the planning phase.</a:t>
            </a:r>
            <a:endParaRPr lang="en-US" dirty="0"/>
          </a:p>
          <a:p>
            <a:pPr marL="114297" indent="0">
              <a:buNone/>
            </a:pPr>
            <a:r>
              <a:rPr lang="en-US" dirty="0">
                <a:solidFill>
                  <a:schemeClr val="accent1">
                    <a:lumMod val="60000"/>
                    <a:lumOff val="40000"/>
                  </a:schemeClr>
                </a:solidFill>
              </a:rPr>
              <a:t>Design</a:t>
            </a:r>
            <a:r>
              <a:rPr lang="en-US" dirty="0"/>
              <a:t>: </a:t>
            </a:r>
            <a:r>
              <a:rPr lang="en-US" sz="1800" dirty="0">
                <a:latin typeface="Calibri" panose="020F0502020204030204" pitchFamily="34" charset="0"/>
                <a:ea typeface="Calibri" panose="020F0502020204030204" pitchFamily="34" charset="0"/>
              </a:rPr>
              <a:t>Automation tools can enforce secure coding practices by integrating with design tools and IDEs to suggest security best practices (e.g., </a:t>
            </a:r>
            <a:r>
              <a:rPr lang="en-US" sz="1800" b="1" dirty="0">
                <a:solidFill>
                  <a:schemeClr val="accent2"/>
                </a:solidFill>
                <a:latin typeface="Calibri" panose="020F0502020204030204" pitchFamily="34" charset="0"/>
                <a:ea typeface="Calibri" panose="020F0502020204030204" pitchFamily="34" charset="0"/>
              </a:rPr>
              <a:t>OWASP</a:t>
            </a:r>
            <a:r>
              <a:rPr lang="en-US" sz="1800" dirty="0">
                <a:latin typeface="Calibri" panose="020F0502020204030204" pitchFamily="34" charset="0"/>
                <a:ea typeface="Calibri" panose="020F0502020204030204" pitchFamily="34" charset="0"/>
              </a:rPr>
              <a:t> guidelines).</a:t>
            </a:r>
            <a:endParaRPr lang="en-US" dirty="0"/>
          </a:p>
          <a:p>
            <a:pPr marL="114297" indent="0">
              <a:buNone/>
            </a:pPr>
            <a:r>
              <a:rPr lang="en-US" dirty="0">
                <a:solidFill>
                  <a:schemeClr val="accent1">
                    <a:lumMod val="60000"/>
                    <a:lumOff val="40000"/>
                  </a:schemeClr>
                </a:solidFill>
              </a:rPr>
              <a:t>Build</a:t>
            </a:r>
            <a:r>
              <a:rPr lang="en-US" dirty="0"/>
              <a:t>: </a:t>
            </a:r>
            <a:r>
              <a:rPr lang="en-US" sz="1800" dirty="0">
                <a:latin typeface="Calibri" panose="020F0502020204030204" pitchFamily="34" charset="0"/>
                <a:ea typeface="Calibri" panose="020F0502020204030204" pitchFamily="34" charset="0"/>
              </a:rPr>
              <a:t>Automation tools can enforce secure coding standards by failing builds that do not meet the defined security criteria.</a:t>
            </a:r>
            <a:endParaRPr lang="en-US" dirty="0"/>
          </a:p>
          <a:p>
            <a:pPr marL="114297" indent="0">
              <a:buNone/>
            </a:pPr>
            <a:r>
              <a:rPr lang="en-US" dirty="0">
                <a:solidFill>
                  <a:schemeClr val="accent1">
                    <a:lumMod val="60000"/>
                    <a:lumOff val="40000"/>
                  </a:schemeClr>
                </a:solidFill>
              </a:rPr>
              <a:t>Verify and Test</a:t>
            </a:r>
            <a:r>
              <a:rPr lang="en-US" dirty="0"/>
              <a:t>: </a:t>
            </a:r>
            <a:r>
              <a:rPr lang="en-US" sz="1800" dirty="0">
                <a:latin typeface="Calibri" panose="020F0502020204030204" pitchFamily="34" charset="0"/>
                <a:ea typeface="Calibri" panose="020F0502020204030204" pitchFamily="34" charset="0"/>
                <a:cs typeface="Calibri" panose="020F0502020204030204" pitchFamily="34" charset="0"/>
              </a:rPr>
              <a:t>Automation tools for vulnerabilities scanning, penetration testing, and static and dynamic application security testing(</a:t>
            </a:r>
            <a:r>
              <a:rPr lang="en-US" sz="1800" b="1" dirty="0">
                <a:solidFill>
                  <a:schemeClr val="accent2"/>
                </a:solidFill>
                <a:latin typeface="Calibri" panose="020F0502020204030204" pitchFamily="34" charset="0"/>
                <a:ea typeface="Calibri" panose="020F0502020204030204" pitchFamily="34" charset="0"/>
                <a:cs typeface="Calibri" panose="020F0502020204030204" pitchFamily="34" charset="0"/>
              </a:rPr>
              <a:t>SAST</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solidFill>
                  <a:schemeClr val="accent2"/>
                </a:solidFill>
                <a:latin typeface="Calibri" panose="020F0502020204030204" pitchFamily="34" charset="0"/>
                <a:ea typeface="Calibri" panose="020F0502020204030204" pitchFamily="34" charset="0"/>
                <a:cs typeface="Calibri" panose="020F0502020204030204" pitchFamily="34" charset="0"/>
              </a:rPr>
              <a:t>DAST</a:t>
            </a:r>
            <a:r>
              <a:rPr lang="en-US" sz="1800" dirty="0">
                <a:latin typeface="Calibri" panose="020F0502020204030204" pitchFamily="34" charset="0"/>
                <a:ea typeface="Calibri" panose="020F0502020204030204" pitchFamily="34" charset="0"/>
                <a:cs typeface="Calibri" panose="020F0502020204030204" pitchFamily="34" charset="0"/>
              </a:rPr>
              <a:t>) should be integrated in the pipeline.</a:t>
            </a:r>
          </a:p>
        </p:txBody>
      </p:sp>
      <p:sp>
        <p:nvSpPr>
          <p:cNvPr id="13" name="Text Placeholder 12">
            <a:extLst>
              <a:ext uri="{FF2B5EF4-FFF2-40B4-BE49-F238E27FC236}">
                <a16:creationId xmlns:a16="http://schemas.microsoft.com/office/drawing/2014/main" id="{2F1F2B00-4FA1-4FA8-DDD9-4A8777ED144F}"/>
              </a:ext>
            </a:extLst>
          </p:cNvPr>
          <p:cNvSpPr>
            <a:spLocks noGrp="1"/>
          </p:cNvSpPr>
          <p:nvPr>
            <p:ph type="body" idx="3"/>
          </p:nvPr>
        </p:nvSpPr>
        <p:spPr>
          <a:xfrm>
            <a:off x="6400800" y="1423763"/>
            <a:ext cx="5105400" cy="583629"/>
          </a:xfrm>
          <a:ln>
            <a:solidFill>
              <a:schemeClr val="bg1"/>
            </a:solidFill>
          </a:ln>
        </p:spPr>
        <p:txBody>
          <a:bodyPr>
            <a:normAutofit fontScale="92500" lnSpcReduction="10000"/>
          </a:bodyPr>
          <a:lstStyle/>
          <a:p>
            <a:r>
              <a:rPr lang="en-US"/>
              <a:t>Production</a:t>
            </a:r>
          </a:p>
        </p:txBody>
      </p:sp>
      <p:sp>
        <p:nvSpPr>
          <p:cNvPr id="14" name="Text Placeholder 13">
            <a:extLst>
              <a:ext uri="{FF2B5EF4-FFF2-40B4-BE49-F238E27FC236}">
                <a16:creationId xmlns:a16="http://schemas.microsoft.com/office/drawing/2014/main" id="{A5C30E38-ACD0-EF67-CFB8-57F66C7D45FA}"/>
              </a:ext>
            </a:extLst>
          </p:cNvPr>
          <p:cNvSpPr>
            <a:spLocks noGrp="1"/>
          </p:cNvSpPr>
          <p:nvPr>
            <p:ph type="body" idx="4"/>
          </p:nvPr>
        </p:nvSpPr>
        <p:spPr>
          <a:xfrm>
            <a:off x="6172202" y="2132344"/>
            <a:ext cx="5696591" cy="4655083"/>
          </a:xfrm>
        </p:spPr>
        <p:txBody>
          <a:bodyPr>
            <a:normAutofit/>
          </a:bodyPr>
          <a:lstStyle/>
          <a:p>
            <a:pPr marL="114297" indent="0">
              <a:buNone/>
            </a:pPr>
            <a:r>
              <a:rPr lang="en-US" dirty="0">
                <a:solidFill>
                  <a:schemeClr val="accent1">
                    <a:lumMod val="60000"/>
                    <a:lumOff val="40000"/>
                  </a:schemeClr>
                </a:solidFill>
              </a:rPr>
              <a:t>Transition and Health check</a:t>
            </a:r>
            <a:r>
              <a:rPr lang="en-US" dirty="0"/>
              <a:t>: </a:t>
            </a:r>
            <a:r>
              <a:rPr lang="en-US" sz="1800" dirty="0">
                <a:latin typeface="Calibri" panose="020F0502020204030204" pitchFamily="34" charset="0"/>
              </a:rPr>
              <a:t>A</a:t>
            </a:r>
            <a:r>
              <a:rPr lang="en-US" sz="1800" dirty="0">
                <a:latin typeface="Calibri" panose="020F0502020204030204" pitchFamily="34" charset="0"/>
                <a:ea typeface="Times New Roman" panose="02020603050405020304" pitchFamily="18" charset="0"/>
              </a:rPr>
              <a:t>utomated tools should perform final security checks, including configuration checks and penetration testing.</a:t>
            </a:r>
            <a:endParaRPr lang="en-US" dirty="0"/>
          </a:p>
          <a:p>
            <a:pPr marL="114297" indent="0">
              <a:buNone/>
            </a:pPr>
            <a:r>
              <a:rPr lang="en-US" dirty="0">
                <a:solidFill>
                  <a:schemeClr val="accent1">
                    <a:lumMod val="60000"/>
                    <a:lumOff val="40000"/>
                  </a:schemeClr>
                </a:solidFill>
              </a:rPr>
              <a:t>Monitor and Detect</a:t>
            </a:r>
            <a:r>
              <a:rPr lang="en-US" dirty="0"/>
              <a:t>: </a:t>
            </a:r>
            <a:r>
              <a:rPr lang="en-US" sz="1800" dirty="0">
                <a:latin typeface="Calibri" panose="020F0502020204030204" pitchFamily="34" charset="0"/>
              </a:rPr>
              <a:t>A</a:t>
            </a:r>
            <a:r>
              <a:rPr lang="en-US" sz="1800" dirty="0">
                <a:latin typeface="Calibri" panose="020F0502020204030204" pitchFamily="34" charset="0"/>
                <a:ea typeface="Times New Roman" panose="02020603050405020304" pitchFamily="18" charset="0"/>
              </a:rPr>
              <a:t>utomated tools for log collection, Security Information and Event Management (SIEM), and Intrusion Detection Systems (IDS) can be used.</a:t>
            </a:r>
            <a:endParaRPr lang="en-US" dirty="0"/>
          </a:p>
          <a:p>
            <a:pPr marL="114297" indent="0">
              <a:buNone/>
            </a:pPr>
            <a:r>
              <a:rPr lang="en-US" dirty="0">
                <a:solidFill>
                  <a:schemeClr val="accent1">
                    <a:lumMod val="60000"/>
                    <a:lumOff val="40000"/>
                  </a:schemeClr>
                </a:solidFill>
              </a:rPr>
              <a:t>Respond</a:t>
            </a:r>
            <a:r>
              <a:rPr lang="en-US" dirty="0"/>
              <a:t>: </a:t>
            </a:r>
            <a:r>
              <a:rPr lang="en-US" sz="1800" dirty="0">
                <a:latin typeface="Calibri" panose="020F0502020204030204" pitchFamily="34" charset="0"/>
              </a:rPr>
              <a:t>A</a:t>
            </a:r>
            <a:r>
              <a:rPr lang="en-US" sz="1800" dirty="0">
                <a:latin typeface="Calibri" panose="020F0502020204030204" pitchFamily="34" charset="0"/>
                <a:ea typeface="Times New Roman" panose="02020603050405020304" pitchFamily="18" charset="0"/>
              </a:rPr>
              <a:t>utomated tools should be capable of taking immediate action, such as blocking attacks, rolling back deployments, or disabling services to contain the issue.</a:t>
            </a:r>
            <a:endParaRPr lang="en-US" dirty="0"/>
          </a:p>
          <a:p>
            <a:pPr marL="114297" indent="0">
              <a:buNone/>
            </a:pPr>
            <a:r>
              <a:rPr lang="en-US" dirty="0">
                <a:solidFill>
                  <a:schemeClr val="accent1">
                    <a:lumMod val="60000"/>
                    <a:lumOff val="40000"/>
                  </a:schemeClr>
                </a:solidFill>
              </a:rPr>
              <a:t>Maintain and Stabilize</a:t>
            </a:r>
            <a:r>
              <a:rPr lang="en-US" dirty="0"/>
              <a:t>: </a:t>
            </a:r>
            <a:r>
              <a:rPr lang="en-US" sz="1800" dirty="0">
                <a:latin typeface="Calibri" panose="020F0502020204030204" pitchFamily="34" charset="0"/>
              </a:rPr>
              <a:t>A</a:t>
            </a:r>
            <a:r>
              <a:rPr lang="en-US" sz="1800" dirty="0">
                <a:latin typeface="Calibri" panose="020F0502020204030204" pitchFamily="34" charset="0"/>
                <a:ea typeface="Times New Roman" panose="02020603050405020304" pitchFamily="18" charset="0"/>
              </a:rPr>
              <a:t>utomation tools should help assess the system against the security baseline and ensure that it returns to a stable state.</a:t>
            </a:r>
            <a:endParaRPr lang="en-US" dirty="0"/>
          </a:p>
        </p:txBody>
      </p:sp>
      <p:pic>
        <p:nvPicPr>
          <p:cNvPr id="211" name="Google Shape;211;p10" descr="Green Pace logo"/>
          <p:cNvPicPr preferRelativeResize="0"/>
          <p:nvPr/>
        </p:nvPicPr>
        <p:blipFill>
          <a:blip r:embed="rId4">
            <a:alphaModFix/>
          </a:blip>
          <a:stretch>
            <a:fillRect/>
          </a:stretch>
        </p:blipFill>
        <p:spPr>
          <a:xfrm>
            <a:off x="11338877" y="5708780"/>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686949" y="-81254"/>
            <a:ext cx="8610599" cy="1303867"/>
          </a:xfrm>
          <a:prstGeom prst="rect">
            <a:avLst/>
          </a:prstGeom>
          <a:noFill/>
          <a:ln>
            <a:noFill/>
          </a:ln>
        </p:spPr>
        <p:txBody>
          <a:bodyPr spcFirstLastPara="1" wrap="square" lIns="91425" tIns="45700" rIns="91425" bIns="45700" anchor="ctr" anchorCtr="0">
            <a:normAutofit/>
          </a:bodyPr>
          <a:lstStyle/>
          <a:p>
            <a:pPr>
              <a:buSzPts val="4000"/>
            </a:pPr>
            <a:r>
              <a:rPr lang="en-US"/>
              <a:t>RISKS AND BENEFITS</a:t>
            </a:r>
            <a:endParaRPr/>
          </a:p>
        </p:txBody>
      </p:sp>
      <p:sp>
        <p:nvSpPr>
          <p:cNvPr id="217" name="Google Shape;217;p11"/>
          <p:cNvSpPr txBox="1">
            <a:spLocks noGrp="1"/>
          </p:cNvSpPr>
          <p:nvPr>
            <p:ph type="body" idx="1"/>
          </p:nvPr>
        </p:nvSpPr>
        <p:spPr>
          <a:xfrm>
            <a:off x="495372" y="2126065"/>
            <a:ext cx="3530259" cy="617320"/>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ts val="2000"/>
            </a:pPr>
            <a:r>
              <a:rPr lang="en-US"/>
              <a:t>1</a:t>
            </a:r>
            <a:r>
              <a:rPr lang="en-US" sz="2000"/>
              <a:t>. </a:t>
            </a:r>
            <a:r>
              <a:rPr lang="en-US" sz="1800">
                <a:latin typeface="Calibri" panose="020F0502020204030204" pitchFamily="34" charset="0"/>
                <a:ea typeface="Times New Roman" panose="02020603050405020304" pitchFamily="18" charset="0"/>
              </a:rPr>
              <a:t>Insecure Data Handling (SQL Injection, Unvalidated Input)</a:t>
            </a:r>
            <a:endParaRPr/>
          </a:p>
        </p:txBody>
      </p:sp>
      <p:sp>
        <p:nvSpPr>
          <p:cNvPr id="2" name="Text Placeholder 1">
            <a:extLst>
              <a:ext uri="{FF2B5EF4-FFF2-40B4-BE49-F238E27FC236}">
                <a16:creationId xmlns:a16="http://schemas.microsoft.com/office/drawing/2014/main" id="{F532C25E-016F-B8F3-F201-1B790B1768D9}"/>
              </a:ext>
            </a:extLst>
          </p:cNvPr>
          <p:cNvSpPr>
            <a:spLocks noGrp="1"/>
          </p:cNvSpPr>
          <p:nvPr>
            <p:ph type="body" idx="2"/>
          </p:nvPr>
        </p:nvSpPr>
        <p:spPr>
          <a:xfrm>
            <a:off x="284554" y="2847528"/>
            <a:ext cx="3853796" cy="3958309"/>
          </a:xfrm>
        </p:spPr>
        <p:txBody>
          <a:bodyPr>
            <a:normAutofit lnSpcReduction="10000"/>
          </a:bodyPr>
          <a:lstStyle/>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Problem</a:t>
            </a:r>
            <a:r>
              <a:rPr lang="en-US" sz="1800">
                <a:latin typeface="Calibri" panose="020F0502020204030204" pitchFamily="34" charset="0"/>
                <a:ea typeface="Times New Roman" panose="02020603050405020304" pitchFamily="18" charset="0"/>
              </a:rPr>
              <a:t>: Vulnerabilities like SQL Injection and unvalidated input can lead to unauthorized access, data breaches, or loss of sensitive information.</a:t>
            </a:r>
          </a:p>
          <a:p>
            <a:pPr marL="0">
              <a:spcBef>
                <a:spcPts val="0"/>
              </a:spcBef>
            </a:pPr>
            <a:endParaRPr lang="en-US" sz="1800">
              <a:latin typeface="Times New Roman" panose="02020603050405020304" pitchFamily="18" charset="0"/>
              <a:ea typeface="Times New Roman" panose="02020603050405020304" pitchFamily="18" charset="0"/>
            </a:endParaRP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Solution</a:t>
            </a:r>
            <a:r>
              <a:rPr lang="en-US" sz="1800">
                <a:latin typeface="Calibri" panose="020F0502020204030204" pitchFamily="34" charset="0"/>
                <a:ea typeface="Times New Roman" panose="02020603050405020304" pitchFamily="18" charset="0"/>
              </a:rPr>
              <a:t>: Implement and enforce standards like input validation and the use of parameterized queries.</a:t>
            </a:r>
          </a:p>
          <a:p>
            <a:pPr marL="0">
              <a:spcBef>
                <a:spcPts val="0"/>
              </a:spcBef>
            </a:pPr>
            <a:endParaRPr lang="en-US" sz="1800">
              <a:latin typeface="Times New Roman" panose="02020603050405020304" pitchFamily="18" charset="0"/>
              <a:ea typeface="Times New Roman" panose="02020603050405020304" pitchFamily="18" charset="0"/>
            </a:endParaRP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Risk of Acting Now</a:t>
            </a:r>
            <a:r>
              <a:rPr lang="en-US" sz="1800">
                <a:latin typeface="Calibri" panose="020F0502020204030204" pitchFamily="34" charset="0"/>
                <a:ea typeface="Times New Roman" panose="02020603050405020304" pitchFamily="18" charset="0"/>
              </a:rPr>
              <a:t>: Requires immediate resources for code review and refactoring.</a:t>
            </a:r>
          </a:p>
          <a:p>
            <a:pPr marL="0">
              <a:spcBef>
                <a:spcPts val="0"/>
              </a:spcBef>
            </a:pPr>
            <a:endParaRPr lang="en-US" sz="1800">
              <a:latin typeface="Times New Roman" panose="02020603050405020304" pitchFamily="18" charset="0"/>
              <a:ea typeface="Times New Roman" panose="02020603050405020304" pitchFamily="18" charset="0"/>
            </a:endParaRP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Risk of Waiting</a:t>
            </a:r>
            <a:r>
              <a:rPr lang="en-US" sz="1800">
                <a:latin typeface="Calibri" panose="020F0502020204030204" pitchFamily="34" charset="0"/>
                <a:ea typeface="Times New Roman" panose="02020603050405020304" pitchFamily="18" charset="0"/>
              </a:rPr>
              <a:t>:  Increased risk of a security breach, potential data loss, and higher costs if an issue is exploited.</a:t>
            </a:r>
            <a:endParaRPr lang="en-US"/>
          </a:p>
        </p:txBody>
      </p:sp>
      <p:sp>
        <p:nvSpPr>
          <p:cNvPr id="3" name="Text Placeholder 2">
            <a:extLst>
              <a:ext uri="{FF2B5EF4-FFF2-40B4-BE49-F238E27FC236}">
                <a16:creationId xmlns:a16="http://schemas.microsoft.com/office/drawing/2014/main" id="{FAD48F58-FC21-7798-C1C7-EB6163EB1EF8}"/>
              </a:ext>
            </a:extLst>
          </p:cNvPr>
          <p:cNvSpPr>
            <a:spLocks noGrp="1"/>
          </p:cNvSpPr>
          <p:nvPr>
            <p:ph type="body" idx="3"/>
          </p:nvPr>
        </p:nvSpPr>
        <p:spPr>
          <a:xfrm>
            <a:off x="4360361" y="2116854"/>
            <a:ext cx="3456432" cy="626535"/>
          </a:xfrm>
        </p:spPr>
        <p:txBody>
          <a:bodyPr/>
          <a:lstStyle/>
          <a:p>
            <a:r>
              <a:rPr lang="en-US"/>
              <a:t>2. </a:t>
            </a:r>
            <a:r>
              <a:rPr lang="en-US" sz="1800">
                <a:latin typeface="Calibri" panose="020F0502020204030204" pitchFamily="34" charset="0"/>
                <a:ea typeface="Times New Roman" panose="02020603050405020304" pitchFamily="18" charset="0"/>
              </a:rPr>
              <a:t>Inconsistent Application of Encryption</a:t>
            </a:r>
            <a:endParaRPr lang="en-US"/>
          </a:p>
        </p:txBody>
      </p:sp>
      <p:sp>
        <p:nvSpPr>
          <p:cNvPr id="4" name="Text Placeholder 3">
            <a:extLst>
              <a:ext uri="{FF2B5EF4-FFF2-40B4-BE49-F238E27FC236}">
                <a16:creationId xmlns:a16="http://schemas.microsoft.com/office/drawing/2014/main" id="{2F58CBB4-4C93-3F6A-40AA-570B44A714CF}"/>
              </a:ext>
            </a:extLst>
          </p:cNvPr>
          <p:cNvSpPr>
            <a:spLocks noGrp="1"/>
          </p:cNvSpPr>
          <p:nvPr>
            <p:ph type="body" idx="4"/>
          </p:nvPr>
        </p:nvSpPr>
        <p:spPr>
          <a:xfrm>
            <a:off x="4383291" y="2847532"/>
            <a:ext cx="3456432" cy="3911209"/>
          </a:xfrm>
        </p:spPr>
        <p:txBody>
          <a:bodyPr>
            <a:normAutofit fontScale="92500"/>
          </a:bodyPr>
          <a:lstStyle/>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Problem</a:t>
            </a:r>
            <a:r>
              <a:rPr lang="en-US" sz="1800">
                <a:latin typeface="Calibri" panose="020F0502020204030204" pitchFamily="34" charset="0"/>
                <a:ea typeface="Times New Roman" panose="02020603050405020304" pitchFamily="18" charset="0"/>
              </a:rPr>
              <a:t>:  Data might not be consistently encrypted across all states (in transit, at rest, in use), leading to potential exposure.</a:t>
            </a:r>
            <a:endParaRPr lang="en-US" sz="1800">
              <a:latin typeface="Times New Roman" panose="02020603050405020304" pitchFamily="18" charset="0"/>
              <a:ea typeface="Times New Roman" panose="02020603050405020304" pitchFamily="18" charset="0"/>
            </a:endParaRPr>
          </a:p>
          <a:p>
            <a:pPr marL="0">
              <a:spcBef>
                <a:spcPts val="0"/>
              </a:spcBef>
            </a:pPr>
            <a:endParaRPr lang="en-US" sz="1800">
              <a:latin typeface="Calibri" panose="020F0502020204030204" pitchFamily="34" charset="0"/>
              <a:ea typeface="Times New Roman" panose="02020603050405020304" pitchFamily="18" charset="0"/>
            </a:endParaRP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Solution</a:t>
            </a:r>
            <a:r>
              <a:rPr lang="en-US" sz="1800">
                <a:latin typeface="Calibri" panose="020F0502020204030204" pitchFamily="34" charset="0"/>
                <a:ea typeface="Times New Roman" panose="02020603050405020304" pitchFamily="18" charset="0"/>
              </a:rPr>
              <a:t>:  Enforce encryption policies throughout the data lifecycle.</a:t>
            </a:r>
            <a:endParaRPr lang="en-US" sz="1800">
              <a:latin typeface="Times New Roman" panose="02020603050405020304" pitchFamily="18" charset="0"/>
              <a:ea typeface="Times New Roman" panose="02020603050405020304" pitchFamily="18" charset="0"/>
            </a:endParaRPr>
          </a:p>
          <a:p>
            <a:pPr marL="0">
              <a:spcBef>
                <a:spcPts val="0"/>
              </a:spcBef>
            </a:pPr>
            <a:endParaRPr lang="en-US" sz="1800">
              <a:latin typeface="Calibri" panose="020F0502020204030204" pitchFamily="34" charset="0"/>
              <a:ea typeface="Times New Roman" panose="02020603050405020304" pitchFamily="18" charset="0"/>
            </a:endParaRP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Risk of Acting Now</a:t>
            </a:r>
            <a:r>
              <a:rPr lang="en-US" sz="1800">
                <a:latin typeface="Calibri" panose="020F0502020204030204" pitchFamily="34" charset="0"/>
                <a:ea typeface="Times New Roman" panose="02020603050405020304" pitchFamily="18" charset="0"/>
              </a:rPr>
              <a:t>:  Could cause delays in project timelines due to the need for reconfiguration and testing.</a:t>
            </a:r>
            <a:endParaRPr lang="en-US" sz="1800">
              <a:latin typeface="Times New Roman" panose="02020603050405020304" pitchFamily="18" charset="0"/>
              <a:ea typeface="Times New Roman" panose="02020603050405020304" pitchFamily="18" charset="0"/>
            </a:endParaRPr>
          </a:p>
          <a:p>
            <a:pPr marL="0">
              <a:spcBef>
                <a:spcPts val="0"/>
              </a:spcBef>
            </a:pPr>
            <a:endParaRPr lang="en-US" sz="1800">
              <a:latin typeface="Calibri" panose="020F0502020204030204" pitchFamily="34" charset="0"/>
              <a:ea typeface="Times New Roman" panose="02020603050405020304" pitchFamily="18" charset="0"/>
            </a:endParaRP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Risk of Waiting</a:t>
            </a:r>
            <a:r>
              <a:rPr lang="en-US" sz="1800">
                <a:latin typeface="Calibri" panose="020F0502020204030204" pitchFamily="34" charset="0"/>
                <a:ea typeface="Times New Roman" panose="02020603050405020304" pitchFamily="18" charset="0"/>
              </a:rPr>
              <a:t>:  Unencrypted data can be intercepted or accessed by unauthorized users, leading to a data breach.</a:t>
            </a:r>
            <a:endParaRPr lang="en-US"/>
          </a:p>
        </p:txBody>
      </p:sp>
      <p:sp>
        <p:nvSpPr>
          <p:cNvPr id="5" name="Text Placeholder 4">
            <a:extLst>
              <a:ext uri="{FF2B5EF4-FFF2-40B4-BE49-F238E27FC236}">
                <a16:creationId xmlns:a16="http://schemas.microsoft.com/office/drawing/2014/main" id="{8A85EFBB-9C9C-5ACA-4490-4400EE9B7430}"/>
              </a:ext>
            </a:extLst>
          </p:cNvPr>
          <p:cNvSpPr>
            <a:spLocks noGrp="1"/>
          </p:cNvSpPr>
          <p:nvPr>
            <p:ph type="body" idx="5"/>
          </p:nvPr>
        </p:nvSpPr>
        <p:spPr>
          <a:xfrm>
            <a:off x="7831641" y="2123183"/>
            <a:ext cx="3935035" cy="626535"/>
          </a:xfrm>
        </p:spPr>
        <p:txBody>
          <a:bodyPr/>
          <a:lstStyle/>
          <a:p>
            <a:r>
              <a:rPr lang="en-US"/>
              <a:t>3. </a:t>
            </a:r>
            <a:r>
              <a:rPr lang="en-US" sz="1800">
                <a:latin typeface="Calibri" panose="020F0502020204030204" pitchFamily="34" charset="0"/>
                <a:ea typeface="Times New Roman" panose="02020603050405020304" pitchFamily="18" charset="0"/>
              </a:rPr>
              <a:t>Poor Memory Management (Buffer Overflows, Memory Leaks)</a:t>
            </a:r>
            <a:endParaRPr lang="en-US"/>
          </a:p>
        </p:txBody>
      </p:sp>
      <p:sp>
        <p:nvSpPr>
          <p:cNvPr id="6" name="Text Placeholder 5">
            <a:extLst>
              <a:ext uri="{FF2B5EF4-FFF2-40B4-BE49-F238E27FC236}">
                <a16:creationId xmlns:a16="http://schemas.microsoft.com/office/drawing/2014/main" id="{77F7BFCC-AF8B-63D1-2775-A4C2D493B6C7}"/>
              </a:ext>
            </a:extLst>
          </p:cNvPr>
          <p:cNvSpPr>
            <a:spLocks noGrp="1"/>
          </p:cNvSpPr>
          <p:nvPr>
            <p:ph type="body" idx="6"/>
          </p:nvPr>
        </p:nvSpPr>
        <p:spPr>
          <a:xfrm>
            <a:off x="8070943" y="2847528"/>
            <a:ext cx="3456432" cy="3911221"/>
          </a:xfrm>
        </p:spPr>
        <p:txBody>
          <a:bodyPr>
            <a:normAutofit fontScale="92500" lnSpcReduction="20000"/>
          </a:bodyPr>
          <a:lstStyle/>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Problem</a:t>
            </a:r>
            <a:r>
              <a:rPr lang="en-US" sz="1800">
                <a:latin typeface="Calibri" panose="020F0502020204030204" pitchFamily="34" charset="0"/>
                <a:ea typeface="Times New Roman" panose="02020603050405020304" pitchFamily="18" charset="0"/>
              </a:rPr>
              <a:t>:  Insecure memory management can lead to vulnerabilities like buffer overflows, which attackers can exploit.</a:t>
            </a:r>
            <a:endParaRPr lang="en-US" sz="1800">
              <a:latin typeface="Times New Roman" panose="02020603050405020304" pitchFamily="18" charset="0"/>
              <a:ea typeface="Times New Roman" panose="02020603050405020304" pitchFamily="18" charset="0"/>
            </a:endParaRPr>
          </a:p>
          <a:p>
            <a:pPr marL="0">
              <a:spcBef>
                <a:spcPts val="0"/>
              </a:spcBef>
            </a:pPr>
            <a:endParaRPr lang="en-US" sz="1800">
              <a:solidFill>
                <a:schemeClr val="accent1">
                  <a:lumMod val="60000"/>
                  <a:lumOff val="40000"/>
                </a:schemeClr>
              </a:solidFill>
              <a:latin typeface="Calibri" panose="020F0502020204030204" pitchFamily="34" charset="0"/>
              <a:ea typeface="Times New Roman" panose="02020603050405020304" pitchFamily="18" charset="0"/>
            </a:endParaRP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Solution</a:t>
            </a:r>
            <a:r>
              <a:rPr lang="en-US" sz="1800">
                <a:latin typeface="Calibri" panose="020F0502020204030204" pitchFamily="34" charset="0"/>
                <a:ea typeface="Times New Roman" panose="02020603050405020304" pitchFamily="18" charset="0"/>
              </a:rPr>
              <a:t>:  Adopt modern memory protection techniques, like smart pointers and bounds-checking.</a:t>
            </a:r>
          </a:p>
          <a:p>
            <a:pPr marL="0">
              <a:spcBef>
                <a:spcPts val="0"/>
              </a:spcBef>
            </a:pPr>
            <a:endParaRPr lang="en-US" sz="1800">
              <a:latin typeface="Times New Roman" panose="02020603050405020304" pitchFamily="18" charset="0"/>
              <a:ea typeface="Times New Roman" panose="02020603050405020304" pitchFamily="18" charset="0"/>
            </a:endParaRP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Risk of Acting Now</a:t>
            </a:r>
            <a:r>
              <a:rPr lang="en-US" sz="1800">
                <a:latin typeface="Calibri" panose="020F0502020204030204" pitchFamily="34" charset="0"/>
                <a:ea typeface="Times New Roman" panose="02020603050405020304" pitchFamily="18" charset="0"/>
              </a:rPr>
              <a:t>:  Requires immediate code refactoring, which may introduce bugs if not carefully managed.</a:t>
            </a:r>
            <a:endParaRPr lang="en-US" sz="1800">
              <a:latin typeface="Times New Roman" panose="02020603050405020304" pitchFamily="18" charset="0"/>
              <a:ea typeface="Times New Roman" panose="02020603050405020304" pitchFamily="18" charset="0"/>
            </a:endParaRPr>
          </a:p>
          <a:p>
            <a:pPr marL="0">
              <a:spcBef>
                <a:spcPts val="0"/>
              </a:spcBef>
            </a:pPr>
            <a:r>
              <a:rPr lang="en-US" sz="1800">
                <a:latin typeface="Calibri" panose="020F0502020204030204" pitchFamily="34" charset="0"/>
                <a:ea typeface="Times New Roman" panose="02020603050405020304" pitchFamily="18" charset="0"/>
              </a:rPr>
              <a:t>    </a:t>
            </a:r>
          </a:p>
          <a:p>
            <a:pPr marL="0">
              <a:spcBef>
                <a:spcPts val="0"/>
              </a:spcBef>
            </a:pPr>
            <a:r>
              <a:rPr lang="en-US" sz="1800">
                <a:solidFill>
                  <a:schemeClr val="accent1">
                    <a:lumMod val="60000"/>
                    <a:lumOff val="40000"/>
                  </a:schemeClr>
                </a:solidFill>
                <a:latin typeface="Calibri" panose="020F0502020204030204" pitchFamily="34" charset="0"/>
                <a:ea typeface="Times New Roman" panose="02020603050405020304" pitchFamily="18" charset="0"/>
              </a:rPr>
              <a:t>Risk of Waiting</a:t>
            </a:r>
            <a:r>
              <a:rPr lang="en-US" sz="1800">
                <a:latin typeface="Calibri" panose="020F0502020204030204" pitchFamily="34" charset="0"/>
                <a:ea typeface="Times New Roman" panose="02020603050405020304" pitchFamily="18" charset="0"/>
              </a:rPr>
              <a:t>:  Ongoing risk of exploitation through memory-related vulnerabilities, potentially leading to system crashes or unauthorized access.</a:t>
            </a:r>
            <a:endParaRPr lang="en-US" sz="1800">
              <a:latin typeface="Times New Roman" panose="02020603050405020304" pitchFamily="18" charset="0"/>
              <a:ea typeface="Times New Roman" panose="02020603050405020304" pitchFamily="18" charset="0"/>
            </a:endParaRPr>
          </a:p>
          <a:p>
            <a:endParaRPr lang="en-US"/>
          </a:p>
        </p:txBody>
      </p:sp>
      <p:pic>
        <p:nvPicPr>
          <p:cNvPr id="218" name="Google Shape;218;p11" descr="Green Pace logo"/>
          <p:cNvPicPr preferRelativeResize="0"/>
          <p:nvPr/>
        </p:nvPicPr>
        <p:blipFill>
          <a:blip r:embed="rId4">
            <a:alphaModFix/>
          </a:blip>
          <a:stretch>
            <a:fillRect/>
          </a:stretch>
        </p:blipFill>
        <p:spPr>
          <a:xfrm>
            <a:off x="11084078" y="5440530"/>
            <a:ext cx="886601" cy="1149225"/>
          </a:xfrm>
          <a:prstGeom prst="rect">
            <a:avLst/>
          </a:prstGeom>
          <a:noFill/>
          <a:ln>
            <a:noFill/>
          </a:ln>
        </p:spPr>
      </p:pic>
      <p:sp>
        <p:nvSpPr>
          <p:cNvPr id="7" name="Text Placeholder 2">
            <a:extLst>
              <a:ext uri="{FF2B5EF4-FFF2-40B4-BE49-F238E27FC236}">
                <a16:creationId xmlns:a16="http://schemas.microsoft.com/office/drawing/2014/main" id="{C7924B39-14FB-B408-003C-73900A8C85E2}"/>
              </a:ext>
            </a:extLst>
          </p:cNvPr>
          <p:cNvSpPr txBox="1">
            <a:spLocks/>
          </p:cNvSpPr>
          <p:nvPr/>
        </p:nvSpPr>
        <p:spPr>
          <a:xfrm>
            <a:off x="4142236" y="1153939"/>
            <a:ext cx="3926705" cy="626535"/>
          </a:xfrm>
          <a:prstGeom prst="rect">
            <a:avLst/>
          </a:prstGeom>
          <a:noFill/>
          <a:ln>
            <a:solidFill>
              <a:schemeClr val="bg1"/>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r>
              <a:rPr lang="en-US">
                <a:solidFill>
                  <a:schemeClr val="accent1">
                    <a:lumMod val="60000"/>
                    <a:lumOff val="40000"/>
                  </a:schemeClr>
                </a:solidFill>
              </a:rPr>
              <a:t>Problems and Solutions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653C-645B-CB35-F91E-9C4F23B47EB8}"/>
              </a:ext>
            </a:extLst>
          </p:cNvPr>
          <p:cNvSpPr>
            <a:spLocks noGrp="1"/>
          </p:cNvSpPr>
          <p:nvPr>
            <p:ph type="title"/>
          </p:nvPr>
        </p:nvSpPr>
        <p:spPr>
          <a:xfrm>
            <a:off x="2650121" y="-78757"/>
            <a:ext cx="8610600" cy="1295400"/>
          </a:xfrm>
        </p:spPr>
        <p:txBody>
          <a:bodyPr wrap="square" anchor="ctr">
            <a:normAutofit/>
          </a:bodyPr>
          <a:lstStyle/>
          <a:p>
            <a:r>
              <a:rPr lang="en-US"/>
              <a:t>RISKS AND BENEFITS</a:t>
            </a:r>
          </a:p>
        </p:txBody>
      </p:sp>
      <p:sp>
        <p:nvSpPr>
          <p:cNvPr id="15" name="Text Placeholder 2">
            <a:extLst>
              <a:ext uri="{FF2B5EF4-FFF2-40B4-BE49-F238E27FC236}">
                <a16:creationId xmlns:a16="http://schemas.microsoft.com/office/drawing/2014/main" id="{80A7DE23-8A39-66D2-601F-C87E6D06E7D8}"/>
              </a:ext>
            </a:extLst>
          </p:cNvPr>
          <p:cNvSpPr>
            <a:spLocks noGrp="1"/>
          </p:cNvSpPr>
          <p:nvPr>
            <p:ph type="body" idx="1"/>
          </p:nvPr>
        </p:nvSpPr>
        <p:spPr>
          <a:xfrm>
            <a:off x="316733" y="1492208"/>
            <a:ext cx="5079991" cy="619513"/>
          </a:xfrm>
          <a:ln>
            <a:solidFill>
              <a:schemeClr val="bg1"/>
            </a:solidFill>
          </a:ln>
        </p:spPr>
        <p:txBody>
          <a:bodyPr>
            <a:normAutofit lnSpcReduction="10000"/>
          </a:bodyPr>
          <a:lstStyle/>
          <a:p>
            <a:r>
              <a:rPr lang="en-US" sz="3200">
                <a:solidFill>
                  <a:schemeClr val="bg1"/>
                </a:solidFill>
              </a:rPr>
              <a:t>Acting Now</a:t>
            </a:r>
          </a:p>
        </p:txBody>
      </p:sp>
      <p:sp>
        <p:nvSpPr>
          <p:cNvPr id="17" name="Text Placeholder 3">
            <a:extLst>
              <a:ext uri="{FF2B5EF4-FFF2-40B4-BE49-F238E27FC236}">
                <a16:creationId xmlns:a16="http://schemas.microsoft.com/office/drawing/2014/main" id="{F9E3F771-6039-5DDF-40E0-0BBC0E608E7D}"/>
              </a:ext>
            </a:extLst>
          </p:cNvPr>
          <p:cNvSpPr>
            <a:spLocks noGrp="1"/>
          </p:cNvSpPr>
          <p:nvPr>
            <p:ph type="body" idx="2"/>
          </p:nvPr>
        </p:nvSpPr>
        <p:spPr>
          <a:xfrm>
            <a:off x="316733" y="2208977"/>
            <a:ext cx="5334000" cy="4357436"/>
          </a:xfrm>
        </p:spPr>
        <p:txBody>
          <a:bodyPr>
            <a:noAutofit/>
          </a:bodyPr>
          <a:lstStyle/>
          <a:p>
            <a:pPr marL="0" indent="0">
              <a:lnSpc>
                <a:spcPct val="100000"/>
              </a:lnSpc>
              <a:spcBef>
                <a:spcPts val="0"/>
              </a:spcBef>
              <a:buNone/>
            </a:pPr>
            <a:r>
              <a:rPr lang="en-US" sz="2400">
                <a:solidFill>
                  <a:schemeClr val="accent1">
                    <a:lumMod val="60000"/>
                    <a:lumOff val="40000"/>
                  </a:schemeClr>
                </a:solidFill>
                <a:latin typeface="Calibri" panose="020F0502020204030204" pitchFamily="34" charset="0"/>
                <a:ea typeface="Times New Roman" panose="02020603050405020304" pitchFamily="18" charset="0"/>
              </a:rPr>
              <a:t>Benefits</a:t>
            </a:r>
            <a:r>
              <a:rPr lang="en-US" sz="2400">
                <a:latin typeface="Calibri" panose="020F0502020204030204" pitchFamily="34" charset="0"/>
                <a:ea typeface="Times New Roman" panose="02020603050405020304" pitchFamily="18" charset="0"/>
              </a:rPr>
              <a:t>:  Immediate mitigation of critical vulnerabilities, reducing the risk of data breaches and system compromises. Establishing a security-first culture and ensuring compliance with security policies.</a:t>
            </a:r>
            <a:endParaRPr lang="en-US" sz="2400">
              <a:latin typeface="Times New Roman" panose="02020603050405020304" pitchFamily="18" charset="0"/>
              <a:ea typeface="Times New Roman" panose="02020603050405020304" pitchFamily="18" charset="0"/>
            </a:endParaRPr>
          </a:p>
          <a:p>
            <a:pPr marL="0" indent="0">
              <a:lnSpc>
                <a:spcPct val="100000"/>
              </a:lnSpc>
              <a:spcBef>
                <a:spcPts val="0"/>
              </a:spcBef>
              <a:buNone/>
            </a:pPr>
            <a:r>
              <a:rPr lang="en-US" sz="2400">
                <a:latin typeface="Calibri" panose="020F0502020204030204" pitchFamily="34" charset="0"/>
                <a:ea typeface="Times New Roman" panose="02020603050405020304" pitchFamily="18" charset="0"/>
              </a:rPr>
              <a:t>   </a:t>
            </a:r>
          </a:p>
          <a:p>
            <a:pPr marL="0" indent="0">
              <a:lnSpc>
                <a:spcPct val="100000"/>
              </a:lnSpc>
              <a:spcBef>
                <a:spcPts val="0"/>
              </a:spcBef>
              <a:buNone/>
            </a:pPr>
            <a:r>
              <a:rPr lang="en-US" sz="2400">
                <a:solidFill>
                  <a:schemeClr val="accent1">
                    <a:lumMod val="60000"/>
                    <a:lumOff val="40000"/>
                  </a:schemeClr>
                </a:solidFill>
                <a:latin typeface="Calibri" panose="020F0502020204030204" pitchFamily="34" charset="0"/>
                <a:ea typeface="Times New Roman" panose="02020603050405020304" pitchFamily="18" charset="0"/>
              </a:rPr>
              <a:t>Risks</a:t>
            </a:r>
            <a:r>
              <a:rPr lang="en-US" sz="2400">
                <a:latin typeface="Calibri" panose="020F0502020204030204" pitchFamily="34" charset="0"/>
                <a:ea typeface="Times New Roman" panose="02020603050405020304" pitchFamily="18" charset="0"/>
              </a:rPr>
              <a:t>:  Requires upfront investment in resources, potential delays in project timelines, and the need for thorough testing to ensure stability after changes.</a:t>
            </a:r>
            <a:endParaRPr lang="en-US" sz="2400">
              <a:latin typeface="Times New Roman" panose="02020603050405020304" pitchFamily="18" charset="0"/>
              <a:ea typeface="Times New Roman" panose="02020603050405020304" pitchFamily="18" charset="0"/>
            </a:endParaRPr>
          </a:p>
          <a:p>
            <a:pPr marL="114297" indent="0">
              <a:lnSpc>
                <a:spcPct val="100000"/>
              </a:lnSpc>
              <a:buNone/>
            </a:pPr>
            <a:endParaRPr lang="en-US" sz="2400"/>
          </a:p>
        </p:txBody>
      </p:sp>
      <p:sp>
        <p:nvSpPr>
          <p:cNvPr id="19" name="Text Placeholder 4">
            <a:extLst>
              <a:ext uri="{FF2B5EF4-FFF2-40B4-BE49-F238E27FC236}">
                <a16:creationId xmlns:a16="http://schemas.microsoft.com/office/drawing/2014/main" id="{BC05E5AC-AEFC-E595-744E-644965166A2C}"/>
              </a:ext>
            </a:extLst>
          </p:cNvPr>
          <p:cNvSpPr>
            <a:spLocks noGrp="1"/>
          </p:cNvSpPr>
          <p:nvPr>
            <p:ph type="body" idx="3"/>
          </p:nvPr>
        </p:nvSpPr>
        <p:spPr>
          <a:xfrm>
            <a:off x="6400800" y="1492207"/>
            <a:ext cx="5105400" cy="619514"/>
          </a:xfrm>
          <a:ln>
            <a:solidFill>
              <a:schemeClr val="bg1"/>
            </a:solidFill>
          </a:ln>
        </p:spPr>
        <p:txBody>
          <a:bodyPr>
            <a:normAutofit lnSpcReduction="10000"/>
          </a:bodyPr>
          <a:lstStyle/>
          <a:p>
            <a:r>
              <a:rPr lang="en-US" sz="3200">
                <a:solidFill>
                  <a:schemeClr val="bg1"/>
                </a:solidFill>
              </a:rPr>
              <a:t>Waiting</a:t>
            </a:r>
          </a:p>
        </p:txBody>
      </p:sp>
      <p:sp>
        <p:nvSpPr>
          <p:cNvPr id="21" name="Text Placeholder 5">
            <a:extLst>
              <a:ext uri="{FF2B5EF4-FFF2-40B4-BE49-F238E27FC236}">
                <a16:creationId xmlns:a16="http://schemas.microsoft.com/office/drawing/2014/main" id="{DD067CC0-CBAD-9B54-222C-3BE4D7684E22}"/>
              </a:ext>
            </a:extLst>
          </p:cNvPr>
          <p:cNvSpPr>
            <a:spLocks noGrp="1"/>
          </p:cNvSpPr>
          <p:nvPr>
            <p:ph type="body" idx="4"/>
          </p:nvPr>
        </p:nvSpPr>
        <p:spPr>
          <a:xfrm>
            <a:off x="6400800" y="2208977"/>
            <a:ext cx="5334000" cy="3648623"/>
          </a:xfrm>
        </p:spPr>
        <p:txBody>
          <a:bodyPr>
            <a:noAutofit/>
          </a:bodyPr>
          <a:lstStyle/>
          <a:p>
            <a:pPr marL="0" indent="0">
              <a:lnSpc>
                <a:spcPct val="100000"/>
              </a:lnSpc>
              <a:spcBef>
                <a:spcPts val="0"/>
              </a:spcBef>
              <a:buNone/>
            </a:pPr>
            <a:r>
              <a:rPr lang="en-US" sz="2400">
                <a:solidFill>
                  <a:schemeClr val="accent1">
                    <a:lumMod val="60000"/>
                    <a:lumOff val="40000"/>
                  </a:schemeClr>
                </a:solidFill>
                <a:latin typeface="Calibri" panose="020F0502020204030204" pitchFamily="34" charset="0"/>
                <a:ea typeface="Times New Roman" panose="02020603050405020304" pitchFamily="18" charset="0"/>
              </a:rPr>
              <a:t>Benefits</a:t>
            </a:r>
            <a:r>
              <a:rPr lang="en-US" sz="2400">
                <a:latin typeface="Calibri" panose="020F0502020204030204" pitchFamily="34" charset="0"/>
                <a:ea typeface="Times New Roman" panose="02020603050405020304" pitchFamily="18" charset="0"/>
              </a:rPr>
              <a:t>:  Maintains current project timelines and avoids immediate resource allocation.</a:t>
            </a:r>
            <a:endParaRPr lang="en-US" sz="2400">
              <a:latin typeface="Times New Roman" panose="02020603050405020304" pitchFamily="18" charset="0"/>
              <a:ea typeface="Times New Roman" panose="02020603050405020304" pitchFamily="18" charset="0"/>
            </a:endParaRPr>
          </a:p>
          <a:p>
            <a:pPr marL="0" indent="0">
              <a:lnSpc>
                <a:spcPct val="100000"/>
              </a:lnSpc>
              <a:spcBef>
                <a:spcPts val="0"/>
              </a:spcBef>
              <a:buNone/>
            </a:pPr>
            <a:r>
              <a:rPr lang="en-US" sz="2400">
                <a:latin typeface="Calibri" panose="020F0502020204030204" pitchFamily="34" charset="0"/>
                <a:ea typeface="Times New Roman" panose="02020603050405020304" pitchFamily="18" charset="0"/>
              </a:rPr>
              <a:t>   </a:t>
            </a:r>
          </a:p>
          <a:p>
            <a:pPr marL="0" indent="0">
              <a:lnSpc>
                <a:spcPct val="100000"/>
              </a:lnSpc>
              <a:spcBef>
                <a:spcPts val="0"/>
              </a:spcBef>
              <a:buNone/>
            </a:pPr>
            <a:r>
              <a:rPr lang="en-US" sz="2400">
                <a:solidFill>
                  <a:schemeClr val="accent1">
                    <a:lumMod val="60000"/>
                    <a:lumOff val="40000"/>
                  </a:schemeClr>
                </a:solidFill>
                <a:latin typeface="Calibri" panose="020F0502020204030204" pitchFamily="34" charset="0"/>
                <a:ea typeface="Times New Roman" panose="02020603050405020304" pitchFamily="18" charset="0"/>
              </a:rPr>
              <a:t>Risks</a:t>
            </a:r>
            <a:r>
              <a:rPr lang="en-US" sz="2400">
                <a:latin typeface="Calibri" panose="020F0502020204030204" pitchFamily="34" charset="0"/>
                <a:ea typeface="Times New Roman" panose="02020603050405020304" pitchFamily="18" charset="0"/>
              </a:rPr>
              <a:t>:  Increased likelihood of security incidents, which could lead to higher costs in the long run, reputational damage, and regulatory penalties.</a:t>
            </a:r>
            <a:endParaRPr lang="en-US" sz="2400">
              <a:latin typeface="Times New Roman" panose="02020603050405020304" pitchFamily="18" charset="0"/>
              <a:ea typeface="Times New Roman" panose="02020603050405020304" pitchFamily="18" charset="0"/>
            </a:endParaRPr>
          </a:p>
          <a:p>
            <a:pPr marL="114297" indent="0">
              <a:lnSpc>
                <a:spcPct val="100000"/>
              </a:lnSpc>
              <a:buNone/>
            </a:pPr>
            <a:endParaRPr lang="en-US" sz="2400"/>
          </a:p>
        </p:txBody>
      </p:sp>
    </p:spTree>
    <p:extLst>
      <p:ext uri="{BB962C8B-B14F-4D97-AF65-F5344CB8AC3E}">
        <p14:creationId xmlns:p14="http://schemas.microsoft.com/office/powerpoint/2010/main" val="413419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4037-332C-1415-E7AE-B5D24D3A6C43}"/>
              </a:ext>
            </a:extLst>
          </p:cNvPr>
          <p:cNvSpPr>
            <a:spLocks noGrp="1"/>
          </p:cNvSpPr>
          <p:nvPr>
            <p:ph type="title"/>
          </p:nvPr>
        </p:nvSpPr>
        <p:spPr>
          <a:xfrm>
            <a:off x="2656257" y="-54213"/>
            <a:ext cx="8610600" cy="1295400"/>
          </a:xfrm>
        </p:spPr>
        <p:txBody>
          <a:bodyPr/>
          <a:lstStyle/>
          <a:p>
            <a:r>
              <a:rPr lang="en-US"/>
              <a:t>RISKS AND BENEFITS</a:t>
            </a:r>
          </a:p>
        </p:txBody>
      </p:sp>
      <p:sp>
        <p:nvSpPr>
          <p:cNvPr id="3" name="Text Placeholder 2">
            <a:extLst>
              <a:ext uri="{FF2B5EF4-FFF2-40B4-BE49-F238E27FC236}">
                <a16:creationId xmlns:a16="http://schemas.microsoft.com/office/drawing/2014/main" id="{611D49EE-207D-25D5-E3A6-5678231A7716}"/>
              </a:ext>
            </a:extLst>
          </p:cNvPr>
          <p:cNvSpPr>
            <a:spLocks noGrp="1"/>
          </p:cNvSpPr>
          <p:nvPr>
            <p:ph type="body" idx="1"/>
          </p:nvPr>
        </p:nvSpPr>
        <p:spPr>
          <a:xfrm>
            <a:off x="914413" y="1650829"/>
            <a:ext cx="5079991" cy="632729"/>
          </a:xfrm>
          <a:ln>
            <a:solidFill>
              <a:schemeClr val="bg1"/>
            </a:solidFill>
          </a:ln>
        </p:spPr>
        <p:txBody>
          <a:bodyPr/>
          <a:lstStyle/>
          <a:p>
            <a:r>
              <a:rPr lang="en-US"/>
              <a:t>Strategy Gaps and Risk</a:t>
            </a:r>
          </a:p>
        </p:txBody>
      </p:sp>
      <p:sp>
        <p:nvSpPr>
          <p:cNvPr id="4" name="Text Placeholder 3">
            <a:extLst>
              <a:ext uri="{FF2B5EF4-FFF2-40B4-BE49-F238E27FC236}">
                <a16:creationId xmlns:a16="http://schemas.microsoft.com/office/drawing/2014/main" id="{75F4702A-3C33-8AB6-BDCA-37BC987B1162}"/>
              </a:ext>
            </a:extLst>
          </p:cNvPr>
          <p:cNvSpPr>
            <a:spLocks noGrp="1"/>
          </p:cNvSpPr>
          <p:nvPr>
            <p:ph type="body" idx="2"/>
          </p:nvPr>
        </p:nvSpPr>
        <p:spPr>
          <a:xfrm>
            <a:off x="685805" y="2408513"/>
            <a:ext cx="5311775" cy="4342095"/>
          </a:xfrm>
        </p:spPr>
        <p:txBody>
          <a:bodyPr>
            <a:normAutofit/>
          </a:bodyPr>
          <a:lstStyle/>
          <a:p>
            <a:pPr marL="0" indent="0">
              <a:spcBef>
                <a:spcPts val="0"/>
              </a:spcBef>
              <a:buNone/>
            </a:pPr>
            <a:r>
              <a:rPr lang="en-US" sz="1800">
                <a:solidFill>
                  <a:schemeClr val="accent1">
                    <a:lumMod val="60000"/>
                    <a:lumOff val="40000"/>
                  </a:schemeClr>
                </a:solidFill>
                <a:latin typeface="Calibri" panose="020F0502020204030204" pitchFamily="34" charset="0"/>
                <a:ea typeface="Times New Roman" panose="02020603050405020304" pitchFamily="18" charset="0"/>
              </a:rPr>
              <a:t>Lack of Comprehensive Testing</a:t>
            </a:r>
            <a:r>
              <a:rPr lang="en-US" sz="1800">
                <a:latin typeface="Calibri" panose="020F0502020204030204" pitchFamily="34" charset="0"/>
                <a:ea typeface="Times New Roman" panose="02020603050405020304" pitchFamily="18" charset="0"/>
              </a:rPr>
              <a:t>:  If the strategy doesn't include thorough testing after implementing security measures, there's a risk of introducing new vulnerabilities or bugs. Automated security testing tools should be integrated into the DevSecOps pipeline to mitigate this.</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latin typeface="Calibri" panose="020F0502020204030204" pitchFamily="34" charset="0"/>
                <a:ea typeface="Times New Roman" panose="02020603050405020304" pitchFamily="18" charset="0"/>
              </a:rPr>
              <a:t>  </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latin typeface="Calibri" panose="020F0502020204030204" pitchFamily="34" charset="0"/>
                <a:ea typeface="Times New Roman" panose="02020603050405020304" pitchFamily="18" charset="0"/>
              </a:rPr>
              <a:t> </a:t>
            </a:r>
            <a:r>
              <a:rPr lang="en-US" sz="1800">
                <a:solidFill>
                  <a:schemeClr val="accent1">
                    <a:lumMod val="60000"/>
                    <a:lumOff val="40000"/>
                  </a:schemeClr>
                </a:solidFill>
                <a:latin typeface="Calibri" panose="020F0502020204030204" pitchFamily="34" charset="0"/>
                <a:ea typeface="Times New Roman" panose="02020603050405020304" pitchFamily="18" charset="0"/>
              </a:rPr>
              <a:t>Delayed Implementation of Security Standards</a:t>
            </a:r>
            <a:r>
              <a:rPr lang="en-US" sz="1800">
                <a:latin typeface="Calibri" panose="020F0502020204030204" pitchFamily="34" charset="0"/>
                <a:ea typeface="Times New Roman" panose="02020603050405020304" pitchFamily="18" charset="0"/>
              </a:rPr>
              <a:t>:  Waiting too long to address known issues can lead to them being exploited, making it critical to prioritize high-risk areas like input validation and encryption.</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latin typeface="Calibri" panose="020F0502020204030204" pitchFamily="34" charset="0"/>
                <a:ea typeface="Times New Roman" panose="02020603050405020304" pitchFamily="18" charset="0"/>
              </a:rPr>
              <a:t> </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latin typeface="Calibri" panose="020F0502020204030204" pitchFamily="34" charset="0"/>
                <a:ea typeface="Times New Roman" panose="02020603050405020304" pitchFamily="18" charset="0"/>
              </a:rPr>
              <a:t> </a:t>
            </a:r>
            <a:r>
              <a:rPr lang="en-US" sz="1800">
                <a:solidFill>
                  <a:schemeClr val="accent1">
                    <a:lumMod val="60000"/>
                    <a:lumOff val="40000"/>
                  </a:schemeClr>
                </a:solidFill>
                <a:latin typeface="Calibri" panose="020F0502020204030204" pitchFamily="34" charset="0"/>
                <a:ea typeface="Times New Roman" panose="02020603050405020304" pitchFamily="18" charset="0"/>
              </a:rPr>
              <a:t>Over-Reliance on Automation</a:t>
            </a:r>
            <a:r>
              <a:rPr lang="en-US" sz="1800">
                <a:latin typeface="Calibri" panose="020F0502020204030204" pitchFamily="34" charset="0"/>
                <a:ea typeface="Times New Roman" panose="02020603050405020304" pitchFamily="18" charset="0"/>
              </a:rPr>
              <a:t>:  While automation is beneficial, it cannot replace manual code reviews and regular security audits. A balance between automated tools and manual oversight is necessary to ensure comprehensive security coverage.</a:t>
            </a:r>
            <a:endParaRPr lang="en-US" sz="1800">
              <a:latin typeface="Times New Roman" panose="02020603050405020304" pitchFamily="18" charset="0"/>
              <a:ea typeface="Times New Roman" panose="02020603050405020304" pitchFamily="18" charset="0"/>
            </a:endParaRPr>
          </a:p>
          <a:p>
            <a:pPr marL="114297" indent="0">
              <a:buNone/>
            </a:pPr>
            <a:endParaRPr lang="en-US"/>
          </a:p>
        </p:txBody>
      </p:sp>
      <p:sp>
        <p:nvSpPr>
          <p:cNvPr id="5" name="Text Placeholder 4">
            <a:extLst>
              <a:ext uri="{FF2B5EF4-FFF2-40B4-BE49-F238E27FC236}">
                <a16:creationId xmlns:a16="http://schemas.microsoft.com/office/drawing/2014/main" id="{9874E473-CCBD-AD26-55D9-EFD4AEAC9540}"/>
              </a:ext>
            </a:extLst>
          </p:cNvPr>
          <p:cNvSpPr>
            <a:spLocks noGrp="1"/>
          </p:cNvSpPr>
          <p:nvPr>
            <p:ph type="body" idx="3"/>
          </p:nvPr>
        </p:nvSpPr>
        <p:spPr>
          <a:xfrm>
            <a:off x="6400800" y="1650829"/>
            <a:ext cx="5105400" cy="632730"/>
          </a:xfrm>
          <a:ln>
            <a:solidFill>
              <a:schemeClr val="bg1"/>
            </a:solidFill>
          </a:ln>
        </p:spPr>
        <p:txBody>
          <a:bodyPr/>
          <a:lstStyle/>
          <a:p>
            <a:r>
              <a:rPr lang="en-US"/>
              <a:t>Steps to Take</a:t>
            </a:r>
          </a:p>
        </p:txBody>
      </p:sp>
      <p:sp>
        <p:nvSpPr>
          <p:cNvPr id="6" name="Text Placeholder 5">
            <a:extLst>
              <a:ext uri="{FF2B5EF4-FFF2-40B4-BE49-F238E27FC236}">
                <a16:creationId xmlns:a16="http://schemas.microsoft.com/office/drawing/2014/main" id="{F1B870D9-D8C0-F61F-1FF7-8AA5870E4298}"/>
              </a:ext>
            </a:extLst>
          </p:cNvPr>
          <p:cNvSpPr>
            <a:spLocks noGrp="1"/>
          </p:cNvSpPr>
          <p:nvPr>
            <p:ph type="body" idx="4"/>
          </p:nvPr>
        </p:nvSpPr>
        <p:spPr>
          <a:xfrm>
            <a:off x="6172200" y="2408513"/>
            <a:ext cx="5334000" cy="4342095"/>
          </a:xfrm>
        </p:spPr>
        <p:txBody>
          <a:bodyPr>
            <a:normAutofit lnSpcReduction="10000"/>
          </a:bodyPr>
          <a:lstStyle/>
          <a:p>
            <a:pPr marL="0" indent="0">
              <a:spcBef>
                <a:spcPts val="0"/>
              </a:spcBef>
              <a:buNone/>
            </a:pPr>
            <a:r>
              <a:rPr lang="en-US" sz="1800">
                <a:solidFill>
                  <a:schemeClr val="accent1">
                    <a:lumMod val="60000"/>
                    <a:lumOff val="40000"/>
                  </a:schemeClr>
                </a:solidFill>
                <a:latin typeface="Calibri" panose="020F0502020204030204" pitchFamily="34" charset="0"/>
                <a:ea typeface="Times New Roman" panose="02020603050405020304" pitchFamily="18" charset="0"/>
              </a:rPr>
              <a:t>1.  Prioritize Immediate Threats</a:t>
            </a:r>
            <a:r>
              <a:rPr lang="en-US" sz="1800">
                <a:latin typeface="Calibri" panose="020F0502020204030204" pitchFamily="34" charset="0"/>
                <a:ea typeface="Times New Roman" panose="02020603050405020304" pitchFamily="18" charset="0"/>
              </a:rPr>
              <a:t>:  Address high-risk vulnerabilities first, such as insecure data handling and memory management issues, as these can lead to severe consequences if exploited.</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latin typeface="Calibri" panose="020F0502020204030204" pitchFamily="34" charset="0"/>
                <a:ea typeface="Times New Roman" panose="02020603050405020304" pitchFamily="18" charset="0"/>
              </a:rPr>
              <a:t>  </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solidFill>
                  <a:schemeClr val="accent1">
                    <a:lumMod val="60000"/>
                    <a:lumOff val="40000"/>
                  </a:schemeClr>
                </a:solidFill>
                <a:latin typeface="Calibri" panose="020F0502020204030204" pitchFamily="34" charset="0"/>
                <a:ea typeface="Times New Roman" panose="02020603050405020304" pitchFamily="18" charset="0"/>
              </a:rPr>
              <a:t>2.  Integrate Automated Tools</a:t>
            </a:r>
            <a:r>
              <a:rPr lang="en-US" sz="1800">
                <a:latin typeface="Calibri" panose="020F0502020204030204" pitchFamily="34" charset="0"/>
                <a:ea typeface="Times New Roman" panose="02020603050405020304" pitchFamily="18" charset="0"/>
              </a:rPr>
              <a:t>:  Ensure that automated detection tools are fully integrated into the DevSecOps pipeline to continuously monitor and enforce compliance with security standards.</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latin typeface="Calibri" panose="020F0502020204030204" pitchFamily="34" charset="0"/>
                <a:ea typeface="Times New Roman" panose="02020603050405020304" pitchFamily="18" charset="0"/>
              </a:rPr>
              <a:t>  </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solidFill>
                  <a:schemeClr val="accent1">
                    <a:lumMod val="60000"/>
                    <a:lumOff val="40000"/>
                  </a:schemeClr>
                </a:solidFill>
                <a:latin typeface="Calibri" panose="020F0502020204030204" pitchFamily="34" charset="0"/>
                <a:ea typeface="Times New Roman" panose="02020603050405020304" pitchFamily="18" charset="0"/>
              </a:rPr>
              <a:t>3.  Continuous Monitoring and Auditing</a:t>
            </a:r>
            <a:r>
              <a:rPr lang="en-US" sz="1800">
                <a:latin typeface="Calibri" panose="020F0502020204030204" pitchFamily="34" charset="0"/>
                <a:ea typeface="Times New Roman" panose="02020603050405020304" pitchFamily="18" charset="0"/>
              </a:rPr>
              <a:t>:  Regularly review and update the security policies and procedures to adapt to new threats and changes in the technology landscape.</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latin typeface="Calibri" panose="020F0502020204030204" pitchFamily="34" charset="0"/>
                <a:ea typeface="Times New Roman" panose="02020603050405020304" pitchFamily="18" charset="0"/>
              </a:rPr>
              <a:t> </a:t>
            </a:r>
            <a:endParaRPr lang="en-US" sz="1800">
              <a:latin typeface="Times New Roman" panose="02020603050405020304" pitchFamily="18" charset="0"/>
              <a:ea typeface="Times New Roman" panose="02020603050405020304" pitchFamily="18" charset="0"/>
            </a:endParaRPr>
          </a:p>
          <a:p>
            <a:pPr marL="0" indent="0">
              <a:spcBef>
                <a:spcPts val="0"/>
              </a:spcBef>
              <a:buNone/>
            </a:pPr>
            <a:r>
              <a:rPr lang="en-US" sz="1800">
                <a:solidFill>
                  <a:schemeClr val="accent1">
                    <a:lumMod val="60000"/>
                    <a:lumOff val="40000"/>
                  </a:schemeClr>
                </a:solidFill>
                <a:latin typeface="Calibri" panose="020F0502020204030204" pitchFamily="34" charset="0"/>
                <a:ea typeface="Times New Roman" panose="02020603050405020304" pitchFamily="18" charset="0"/>
              </a:rPr>
              <a:t>4.  Invest in Training</a:t>
            </a:r>
            <a:r>
              <a:rPr lang="en-US" sz="1800">
                <a:latin typeface="Calibri" panose="020F0502020204030204" pitchFamily="34" charset="0"/>
                <a:ea typeface="Times New Roman" panose="02020603050405020304" pitchFamily="18" charset="0"/>
              </a:rPr>
              <a:t>:  Provide ongoing security training for developers and operations teams to ensure that they are aware of the latest threats and best practices.</a:t>
            </a:r>
            <a:endParaRPr lang="en-US" sz="1800">
              <a:latin typeface="Times New Roman" panose="02020603050405020304" pitchFamily="18" charset="0"/>
              <a:ea typeface="Times New Roman" panose="02020603050405020304" pitchFamily="18" charset="0"/>
            </a:endParaRPr>
          </a:p>
          <a:p>
            <a:pPr marL="114297" indent="0">
              <a:buNone/>
            </a:pPr>
            <a:endParaRPr lang="en-US"/>
          </a:p>
        </p:txBody>
      </p:sp>
    </p:spTree>
    <p:extLst>
      <p:ext uri="{BB962C8B-B14F-4D97-AF65-F5344CB8AC3E}">
        <p14:creationId xmlns:p14="http://schemas.microsoft.com/office/powerpoint/2010/main" val="240755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2922B43-5FBA-8855-AC82-162A33D766B3}"/>
              </a:ext>
            </a:extLst>
          </p:cNvPr>
          <p:cNvSpPr>
            <a:spLocks noGrp="1"/>
          </p:cNvSpPr>
          <p:nvPr>
            <p:ph type="title"/>
          </p:nvPr>
        </p:nvSpPr>
        <p:spPr>
          <a:xfrm>
            <a:off x="2811580" y="633848"/>
            <a:ext cx="8610600" cy="704387"/>
          </a:xfrm>
        </p:spPr>
        <p:txBody>
          <a:bodyPr/>
          <a:lstStyle/>
          <a:p>
            <a:r>
              <a:rPr lang="en-US"/>
              <a:t>RECOMMENDATIONS</a:t>
            </a:r>
          </a:p>
        </p:txBody>
      </p:sp>
      <p:sp>
        <p:nvSpPr>
          <p:cNvPr id="10" name="Text Placeholder 9">
            <a:extLst>
              <a:ext uri="{FF2B5EF4-FFF2-40B4-BE49-F238E27FC236}">
                <a16:creationId xmlns:a16="http://schemas.microsoft.com/office/drawing/2014/main" id="{B7F55EAB-06AB-416C-B597-1BB6B4361135}"/>
              </a:ext>
            </a:extLst>
          </p:cNvPr>
          <p:cNvSpPr>
            <a:spLocks noGrp="1"/>
          </p:cNvSpPr>
          <p:nvPr>
            <p:ph type="body" idx="1"/>
          </p:nvPr>
        </p:nvSpPr>
        <p:spPr>
          <a:xfrm>
            <a:off x="199425" y="1682350"/>
            <a:ext cx="11887200" cy="5105076"/>
          </a:xfrm>
        </p:spPr>
        <p:txBody>
          <a:bodyPr>
            <a:noAutofit/>
          </a:bodyPr>
          <a:lstStyle/>
          <a:p>
            <a:pPr marL="0" indent="0">
              <a:spcBef>
                <a:spcPts val="0"/>
              </a:spcBef>
              <a:buNone/>
            </a:pPr>
            <a:r>
              <a:rPr lang="en-US" sz="4000">
                <a:latin typeface="Century Gothic" panose="020B0502020202020204" pitchFamily="34" charset="0"/>
                <a:ea typeface="Times New Roman" panose="02020603050405020304" pitchFamily="18" charset="0"/>
              </a:rPr>
              <a:t>1. </a:t>
            </a:r>
            <a:r>
              <a:rPr lang="en-US" sz="2600">
                <a:latin typeface="Calibri" panose="020F0502020204030204" pitchFamily="34" charset="0"/>
                <a:ea typeface="Times New Roman" panose="02020603050405020304" pitchFamily="18" charset="0"/>
              </a:rPr>
              <a:t>The current security policy may not fully account for emerging threats like zero-day vulnerabilities or sophisticated phishing attacks, which are increasingly targeting organizations of all sizes.</a:t>
            </a:r>
          </a:p>
          <a:p>
            <a:pPr marL="0" indent="0">
              <a:spcBef>
                <a:spcPts val="0"/>
              </a:spcBef>
              <a:buNone/>
            </a:pPr>
            <a:endParaRPr lang="en-US" sz="2600">
              <a:latin typeface="Calibri" panose="020F0502020204030204" pitchFamily="34" charset="0"/>
              <a:ea typeface="Times New Roman" panose="02020603050405020304" pitchFamily="18" charset="0"/>
            </a:endParaRPr>
          </a:p>
          <a:p>
            <a:pPr marL="457189" lvl="1" indent="0">
              <a:spcBef>
                <a:spcPts val="0"/>
              </a:spcBef>
              <a:buNone/>
            </a:pPr>
            <a:r>
              <a:rPr lang="en-US" sz="2400">
                <a:solidFill>
                  <a:schemeClr val="accent1">
                    <a:lumMod val="60000"/>
                    <a:lumOff val="40000"/>
                  </a:schemeClr>
                </a:solidFill>
                <a:latin typeface="Calibri" panose="020F0502020204030204" pitchFamily="34" charset="0"/>
                <a:ea typeface="Times New Roman" panose="02020603050405020304" pitchFamily="18" charset="0"/>
              </a:rPr>
              <a:t>Example</a:t>
            </a:r>
            <a:r>
              <a:rPr lang="en-US" sz="2400">
                <a:latin typeface="Calibri" panose="020F0502020204030204" pitchFamily="34" charset="0"/>
                <a:ea typeface="Times New Roman" panose="02020603050405020304" pitchFamily="18" charset="0"/>
              </a:rPr>
              <a:t>: A notable example is the SolarWinds attack, where sophisticated nation-state actors exploited a supply chain vulnerability to infiltrate multiple organizations. This highlights the need for policies that consider such advanced and evolving threats.</a:t>
            </a:r>
          </a:p>
          <a:p>
            <a:pPr marL="457189" lvl="1" indent="0">
              <a:spcBef>
                <a:spcPts val="0"/>
              </a:spcBef>
              <a:buNone/>
            </a:pPr>
            <a:endParaRPr lang="en-US" sz="2600">
              <a:latin typeface="Calibri" panose="020F0502020204030204" pitchFamily="34" charset="0"/>
              <a:ea typeface="Times New Roman" panose="02020603050405020304" pitchFamily="18" charset="0"/>
            </a:endParaRPr>
          </a:p>
          <a:p>
            <a:pPr marL="457189" lvl="1" indent="0">
              <a:spcBef>
                <a:spcPts val="0"/>
              </a:spcBef>
              <a:buNone/>
            </a:pPr>
            <a:r>
              <a:rPr lang="en-US" sz="2600">
                <a:solidFill>
                  <a:schemeClr val="accent1">
                    <a:lumMod val="60000"/>
                    <a:lumOff val="40000"/>
                  </a:schemeClr>
                </a:solidFill>
                <a:latin typeface="Calibri" panose="020F0502020204030204" pitchFamily="34" charset="0"/>
                <a:ea typeface="Times New Roman" panose="02020603050405020304" pitchFamily="18" charset="0"/>
              </a:rPr>
              <a:t>Recommendation</a:t>
            </a:r>
            <a:r>
              <a:rPr lang="en-US" sz="2600">
                <a:latin typeface="Calibri" panose="020F0502020204030204" pitchFamily="34" charset="0"/>
                <a:ea typeface="Times New Roman" panose="02020603050405020304" pitchFamily="18" charset="0"/>
              </a:rPr>
              <a:t>: </a:t>
            </a:r>
            <a:r>
              <a:rPr lang="en-US" sz="2600">
                <a:effectLst/>
                <a:latin typeface="Calibri" panose="020F0502020204030204" pitchFamily="34" charset="0"/>
                <a:ea typeface="Times New Roman" panose="02020603050405020304" pitchFamily="18" charset="0"/>
              </a:rPr>
              <a:t>Implement a proactive threat intelligence program to stay ahead of emerging threats.</a:t>
            </a:r>
            <a:r>
              <a:rPr lang="en-US" sz="2600">
                <a:latin typeface="Times New Roman" panose="02020603050405020304" pitchFamily="18" charset="0"/>
                <a:ea typeface="Times New Roman" panose="02020603050405020304" pitchFamily="18" charset="0"/>
              </a:rPr>
              <a:t> </a:t>
            </a:r>
            <a:r>
              <a:rPr lang="en-US" sz="2600">
                <a:effectLst/>
                <a:latin typeface="Calibri" panose="020F0502020204030204" pitchFamily="34" charset="0"/>
                <a:ea typeface="Times New Roman" panose="02020603050405020304" pitchFamily="18" charset="0"/>
              </a:rPr>
              <a:t>Regularly update the incident response plan and conduct drills to ensure preparedness for various attack scenarios.</a:t>
            </a:r>
            <a:endParaRPr lang="en-US" sz="2600">
              <a:effectLst/>
              <a:latin typeface="Times New Roman" panose="02020603050405020304" pitchFamily="18" charset="0"/>
              <a:ea typeface="Times New Roman" panose="02020603050405020304" pitchFamily="18" charset="0"/>
            </a:endParaRPr>
          </a:p>
          <a:p>
            <a:pPr marL="457189" lvl="1" indent="0">
              <a:spcBef>
                <a:spcPts val="0"/>
              </a:spcBef>
              <a:buNone/>
            </a:pPr>
            <a:endParaRPr lang="en-US" sz="2800">
              <a:latin typeface="Times New Roman" panose="02020603050405020304" pitchFamily="18" charset="0"/>
              <a:ea typeface="Times New Roman" panose="02020603050405020304" pitchFamily="18" charset="0"/>
            </a:endParaRPr>
          </a:p>
          <a:p>
            <a:pPr marL="114297" indent="0">
              <a:buNone/>
            </a:pPr>
            <a:endParaRPr lang="en-US" sz="2800"/>
          </a:p>
        </p:txBody>
      </p:sp>
    </p:spTree>
    <p:extLst>
      <p:ext uri="{BB962C8B-B14F-4D97-AF65-F5344CB8AC3E}">
        <p14:creationId xmlns:p14="http://schemas.microsoft.com/office/powerpoint/2010/main" val="268568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2922B43-5FBA-8855-AC82-162A33D766B3}"/>
              </a:ext>
            </a:extLst>
          </p:cNvPr>
          <p:cNvSpPr>
            <a:spLocks noGrp="1"/>
          </p:cNvSpPr>
          <p:nvPr>
            <p:ph type="title"/>
          </p:nvPr>
        </p:nvSpPr>
        <p:spPr>
          <a:xfrm>
            <a:off x="2811580" y="633848"/>
            <a:ext cx="8610600" cy="704387"/>
          </a:xfrm>
        </p:spPr>
        <p:txBody>
          <a:bodyPr/>
          <a:lstStyle/>
          <a:p>
            <a:r>
              <a:rPr lang="en-US"/>
              <a:t>RECOMMENDATIONS</a:t>
            </a:r>
          </a:p>
        </p:txBody>
      </p:sp>
      <p:sp>
        <p:nvSpPr>
          <p:cNvPr id="10" name="Text Placeholder 9">
            <a:extLst>
              <a:ext uri="{FF2B5EF4-FFF2-40B4-BE49-F238E27FC236}">
                <a16:creationId xmlns:a16="http://schemas.microsoft.com/office/drawing/2014/main" id="{B7F55EAB-06AB-416C-B597-1BB6B4361135}"/>
              </a:ext>
            </a:extLst>
          </p:cNvPr>
          <p:cNvSpPr>
            <a:spLocks noGrp="1"/>
          </p:cNvSpPr>
          <p:nvPr>
            <p:ph type="body" idx="1"/>
          </p:nvPr>
        </p:nvSpPr>
        <p:spPr>
          <a:xfrm>
            <a:off x="199425" y="1682350"/>
            <a:ext cx="11887200" cy="5105076"/>
          </a:xfrm>
        </p:spPr>
        <p:txBody>
          <a:bodyPr>
            <a:noAutofit/>
          </a:bodyPr>
          <a:lstStyle/>
          <a:p>
            <a:pPr marL="0" indent="0">
              <a:spcBef>
                <a:spcPts val="0"/>
              </a:spcBef>
              <a:buNone/>
            </a:pPr>
            <a:r>
              <a:rPr lang="en-US" sz="4000">
                <a:latin typeface="Century Gothic" panose="020B0502020202020204" pitchFamily="34" charset="0"/>
                <a:ea typeface="Times New Roman" panose="02020603050405020304" pitchFamily="18" charset="0"/>
              </a:rPr>
              <a:t>2. </a:t>
            </a:r>
            <a:r>
              <a:rPr lang="en-US" sz="2600">
                <a:latin typeface="Calibri" panose="020F0502020204030204" pitchFamily="34" charset="0"/>
                <a:ea typeface="Times New Roman" panose="02020603050405020304" pitchFamily="18" charset="0"/>
              </a:rPr>
              <a:t>Relying too heavily on automation without adequate manual oversight can lead to a false sense of security. Automated tools may not catch all vulnerabilities, especially those that require contextual understanding or those that are deeply embedded in complex systems.</a:t>
            </a:r>
          </a:p>
          <a:p>
            <a:pPr marL="0" indent="0">
              <a:spcBef>
                <a:spcPts val="0"/>
              </a:spcBef>
              <a:buNone/>
            </a:pPr>
            <a:endParaRPr lang="en-US" sz="2600">
              <a:latin typeface="Calibri" panose="020F0502020204030204" pitchFamily="34" charset="0"/>
              <a:ea typeface="Times New Roman" panose="02020603050405020304" pitchFamily="18" charset="0"/>
            </a:endParaRPr>
          </a:p>
          <a:p>
            <a:pPr marL="457188" lvl="1" indent="0">
              <a:spcBef>
                <a:spcPts val="0"/>
              </a:spcBef>
              <a:buNone/>
            </a:pPr>
            <a:r>
              <a:rPr lang="en-US" sz="2400">
                <a:solidFill>
                  <a:schemeClr val="accent1">
                    <a:lumMod val="60000"/>
                    <a:lumOff val="40000"/>
                  </a:schemeClr>
                </a:solidFill>
                <a:latin typeface="Calibri" panose="020F0502020204030204" pitchFamily="34" charset="0"/>
                <a:ea typeface="Times New Roman" panose="02020603050405020304" pitchFamily="18" charset="0"/>
              </a:rPr>
              <a:t>Example</a:t>
            </a:r>
            <a:r>
              <a:rPr lang="en-US" sz="2400">
                <a:latin typeface="Calibri" panose="020F0502020204030204" pitchFamily="34" charset="0"/>
                <a:ea typeface="Times New Roman" panose="02020603050405020304" pitchFamily="18" charset="0"/>
              </a:rPr>
              <a:t>: The Equifax data breach in 2017, which exposed the personal information of 147 million people, was partly due to a failure to patch a known vulnerability. Despite having automated tools in place, the patch was not applied in time, leading to a massive breach.</a:t>
            </a:r>
          </a:p>
          <a:p>
            <a:pPr marL="457189" lvl="1" indent="0">
              <a:spcBef>
                <a:spcPts val="0"/>
              </a:spcBef>
              <a:buNone/>
            </a:pPr>
            <a:endParaRPr lang="en-US" sz="2600">
              <a:latin typeface="Calibri" panose="020F0502020204030204" pitchFamily="34" charset="0"/>
              <a:ea typeface="Times New Roman" panose="02020603050405020304" pitchFamily="18" charset="0"/>
            </a:endParaRPr>
          </a:p>
          <a:p>
            <a:pPr marL="457189" lvl="1" indent="0">
              <a:spcBef>
                <a:spcPts val="0"/>
              </a:spcBef>
              <a:buNone/>
            </a:pPr>
            <a:r>
              <a:rPr lang="en-US" sz="2600">
                <a:solidFill>
                  <a:schemeClr val="accent1">
                    <a:lumMod val="60000"/>
                    <a:lumOff val="40000"/>
                  </a:schemeClr>
                </a:solidFill>
                <a:latin typeface="Calibri" panose="020F0502020204030204" pitchFamily="34" charset="0"/>
                <a:ea typeface="Times New Roman" panose="02020603050405020304" pitchFamily="18" charset="0"/>
              </a:rPr>
              <a:t>Recommendation</a:t>
            </a:r>
            <a:r>
              <a:rPr lang="en-US" sz="2600">
                <a:latin typeface="Calibri" panose="020F0502020204030204" pitchFamily="34" charset="0"/>
                <a:ea typeface="Times New Roman" panose="02020603050405020304" pitchFamily="18" charset="0"/>
              </a:rPr>
              <a:t>: </a:t>
            </a:r>
            <a:r>
              <a:rPr lang="en-US" sz="2600">
                <a:effectLst/>
                <a:latin typeface="Calibri" panose="020F0502020204030204" pitchFamily="34" charset="0"/>
                <a:ea typeface="Times New Roman" panose="02020603050405020304" pitchFamily="18" charset="0"/>
              </a:rPr>
              <a:t>Combine automated tools with regular manual code reviews and security audits to catch vulnerabilities that automation might miss. Ensure that human experts are involved in the critical analysis of automated tool outputs.</a:t>
            </a:r>
          </a:p>
          <a:p>
            <a:pPr marL="457189" lvl="1" indent="0">
              <a:spcBef>
                <a:spcPts val="0"/>
              </a:spcBef>
              <a:buNone/>
            </a:pPr>
            <a:endParaRPr lang="en-US" sz="2800">
              <a:latin typeface="Times New Roman" panose="02020603050405020304" pitchFamily="18" charset="0"/>
              <a:ea typeface="Times New Roman" panose="02020603050405020304" pitchFamily="18" charset="0"/>
            </a:endParaRPr>
          </a:p>
          <a:p>
            <a:pPr marL="114297" indent="0">
              <a:buNone/>
            </a:pPr>
            <a:endParaRPr lang="en-US" sz="2800"/>
          </a:p>
        </p:txBody>
      </p:sp>
    </p:spTree>
    <p:extLst>
      <p:ext uri="{BB962C8B-B14F-4D97-AF65-F5344CB8AC3E}">
        <p14:creationId xmlns:p14="http://schemas.microsoft.com/office/powerpoint/2010/main" val="238895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2922B43-5FBA-8855-AC82-162A33D766B3}"/>
              </a:ext>
            </a:extLst>
          </p:cNvPr>
          <p:cNvSpPr>
            <a:spLocks noGrp="1"/>
          </p:cNvSpPr>
          <p:nvPr>
            <p:ph type="title"/>
          </p:nvPr>
        </p:nvSpPr>
        <p:spPr>
          <a:xfrm>
            <a:off x="2811580" y="633848"/>
            <a:ext cx="8610600" cy="704387"/>
          </a:xfrm>
        </p:spPr>
        <p:txBody>
          <a:bodyPr/>
          <a:lstStyle/>
          <a:p>
            <a:r>
              <a:rPr lang="en-US"/>
              <a:t>RECOMMENDATIONS</a:t>
            </a:r>
          </a:p>
        </p:txBody>
      </p:sp>
      <p:sp>
        <p:nvSpPr>
          <p:cNvPr id="10" name="Text Placeholder 9">
            <a:extLst>
              <a:ext uri="{FF2B5EF4-FFF2-40B4-BE49-F238E27FC236}">
                <a16:creationId xmlns:a16="http://schemas.microsoft.com/office/drawing/2014/main" id="{B7F55EAB-06AB-416C-B597-1BB6B4361135}"/>
              </a:ext>
            </a:extLst>
          </p:cNvPr>
          <p:cNvSpPr>
            <a:spLocks noGrp="1"/>
          </p:cNvSpPr>
          <p:nvPr>
            <p:ph type="body" idx="1"/>
          </p:nvPr>
        </p:nvSpPr>
        <p:spPr>
          <a:xfrm>
            <a:off x="199425" y="1485965"/>
            <a:ext cx="11887200" cy="5326007"/>
          </a:xfrm>
        </p:spPr>
        <p:txBody>
          <a:bodyPr>
            <a:noAutofit/>
          </a:bodyPr>
          <a:lstStyle/>
          <a:p>
            <a:pPr marL="0" indent="0">
              <a:spcBef>
                <a:spcPts val="0"/>
              </a:spcBef>
              <a:buNone/>
            </a:pPr>
            <a:r>
              <a:rPr lang="en-US" sz="4000">
                <a:latin typeface="Century Gothic" panose="020B0502020202020204" pitchFamily="34" charset="0"/>
                <a:ea typeface="Times New Roman" panose="02020603050405020304" pitchFamily="18" charset="0"/>
              </a:rPr>
              <a:t>3. </a:t>
            </a:r>
            <a:r>
              <a:rPr lang="en-US" sz="2800">
                <a:latin typeface="Calibri" panose="020F0502020204030204" pitchFamily="34" charset="0"/>
                <a:ea typeface="Times New Roman" panose="02020603050405020304" pitchFamily="18" charset="0"/>
              </a:rPr>
              <a:t>The current policy may not emphasize enough on the need for continuous monitoring and incident response capabilities. Real-time monitoring and a well-defined response plan are essential to detect and mitigate threats before they can cause significant damage.</a:t>
            </a:r>
            <a:endParaRPr lang="en-US" sz="2800">
              <a:latin typeface="Times New Roman" panose="02020603050405020304" pitchFamily="18" charset="0"/>
              <a:ea typeface="Times New Roman" panose="02020603050405020304" pitchFamily="18" charset="0"/>
            </a:endParaRPr>
          </a:p>
          <a:p>
            <a:pPr marL="0" indent="0">
              <a:spcBef>
                <a:spcPts val="0"/>
              </a:spcBef>
              <a:buNone/>
            </a:pPr>
            <a:endParaRPr lang="en-US" sz="2600">
              <a:latin typeface="Calibri" panose="020F0502020204030204" pitchFamily="34" charset="0"/>
              <a:ea typeface="Times New Roman" panose="02020603050405020304" pitchFamily="18" charset="0"/>
            </a:endParaRPr>
          </a:p>
          <a:p>
            <a:pPr marL="457188" lvl="1" indent="0">
              <a:spcBef>
                <a:spcPts val="0"/>
              </a:spcBef>
              <a:buNone/>
            </a:pPr>
            <a:r>
              <a:rPr lang="en-US" sz="2400">
                <a:solidFill>
                  <a:schemeClr val="accent1">
                    <a:lumMod val="60000"/>
                    <a:lumOff val="40000"/>
                  </a:schemeClr>
                </a:solidFill>
                <a:latin typeface="Calibri" panose="020F0502020204030204" pitchFamily="34" charset="0"/>
                <a:ea typeface="Times New Roman" panose="02020603050405020304" pitchFamily="18" charset="0"/>
              </a:rPr>
              <a:t>Example</a:t>
            </a:r>
            <a:r>
              <a:rPr lang="en-US" sz="2400">
                <a:latin typeface="Calibri" panose="020F0502020204030204" pitchFamily="34" charset="0"/>
                <a:ea typeface="Times New Roman" panose="02020603050405020304" pitchFamily="18" charset="0"/>
              </a:rPr>
              <a:t>: The Target data breach in 2013, where attackers stole credit card information from millions of customers, could have been mitigated with better monitoring and a more rapid response plan. The attack went unnoticed for weeks, allowing the attackers to exfiltrate vast amounts of data.</a:t>
            </a:r>
            <a:endParaRPr lang="en-US" sz="2400">
              <a:latin typeface="Times New Roman" panose="02020603050405020304" pitchFamily="18" charset="0"/>
              <a:ea typeface="Times New Roman" panose="02020603050405020304" pitchFamily="18" charset="0"/>
            </a:endParaRPr>
          </a:p>
          <a:p>
            <a:pPr marL="457189" lvl="1" indent="0">
              <a:spcBef>
                <a:spcPts val="0"/>
              </a:spcBef>
              <a:buNone/>
            </a:pPr>
            <a:endParaRPr lang="en-US" sz="2600">
              <a:latin typeface="Calibri" panose="020F0502020204030204" pitchFamily="34" charset="0"/>
              <a:ea typeface="Times New Roman" panose="02020603050405020304" pitchFamily="18" charset="0"/>
            </a:endParaRPr>
          </a:p>
          <a:p>
            <a:pPr marL="457189" lvl="1" indent="0">
              <a:spcBef>
                <a:spcPts val="0"/>
              </a:spcBef>
              <a:buNone/>
            </a:pPr>
            <a:r>
              <a:rPr lang="en-US" sz="2600">
                <a:solidFill>
                  <a:schemeClr val="accent1">
                    <a:lumMod val="60000"/>
                    <a:lumOff val="40000"/>
                  </a:schemeClr>
                </a:solidFill>
                <a:latin typeface="Calibri" panose="020F0502020204030204" pitchFamily="34" charset="0"/>
                <a:ea typeface="Times New Roman" panose="02020603050405020304" pitchFamily="18" charset="0"/>
              </a:rPr>
              <a:t>Recommendation</a:t>
            </a:r>
            <a:r>
              <a:rPr lang="en-US" sz="2600">
                <a:latin typeface="Calibri" panose="020F0502020204030204" pitchFamily="34" charset="0"/>
                <a:ea typeface="Times New Roman" panose="02020603050405020304" pitchFamily="18" charset="0"/>
              </a:rPr>
              <a:t>: </a:t>
            </a:r>
            <a:r>
              <a:rPr lang="en-US" sz="2600">
                <a:effectLst/>
                <a:latin typeface="Calibri" panose="020F0502020204030204" pitchFamily="34" charset="0"/>
                <a:ea typeface="Times New Roman" panose="02020603050405020304" pitchFamily="18" charset="0"/>
              </a:rPr>
              <a:t>Continuously monitor changes in global data protection laws and update security policies accordingly.</a:t>
            </a:r>
          </a:p>
          <a:p>
            <a:pPr marL="457189" lvl="1" indent="0">
              <a:spcBef>
                <a:spcPts val="0"/>
              </a:spcBef>
              <a:buNone/>
            </a:pPr>
            <a:r>
              <a:rPr lang="en-US" sz="2600">
                <a:effectLst/>
                <a:latin typeface="Calibri" panose="020F0502020204030204" pitchFamily="34" charset="0"/>
                <a:ea typeface="Times New Roman" panose="02020603050405020304" pitchFamily="18" charset="0"/>
              </a:rPr>
              <a:t>Provide regular training to employees on new regulations and their impact on security practices.</a:t>
            </a:r>
          </a:p>
          <a:p>
            <a:pPr marL="457189" lvl="1" indent="0">
              <a:spcBef>
                <a:spcPts val="0"/>
              </a:spcBef>
              <a:buNone/>
            </a:pPr>
            <a:endParaRPr lang="en-US" sz="2800">
              <a:latin typeface="Times New Roman" panose="02020603050405020304" pitchFamily="18" charset="0"/>
              <a:ea typeface="Times New Roman" panose="02020603050405020304" pitchFamily="18" charset="0"/>
            </a:endParaRPr>
          </a:p>
          <a:p>
            <a:pPr marL="114297" indent="0">
              <a:buNone/>
            </a:pPr>
            <a:endParaRPr lang="en-US" sz="2800"/>
          </a:p>
        </p:txBody>
      </p:sp>
    </p:spTree>
    <p:extLst>
      <p:ext uri="{BB962C8B-B14F-4D97-AF65-F5344CB8AC3E}">
        <p14:creationId xmlns:p14="http://schemas.microsoft.com/office/powerpoint/2010/main" val="130648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160648" y="392763"/>
            <a:ext cx="8610600" cy="695010"/>
          </a:xfrm>
          <a:prstGeom prst="rect">
            <a:avLst/>
          </a:prstGeom>
          <a:noFill/>
          <a:ln>
            <a:noFill/>
          </a:ln>
        </p:spPr>
        <p:txBody>
          <a:bodyPr spcFirstLastPara="1" wrap="square" lIns="91425" tIns="45700" rIns="91425" bIns="45700" anchor="ctr" anchorCtr="0">
            <a:normAutofit/>
          </a:bodyPr>
          <a:lstStyle/>
          <a:p>
            <a:pPr>
              <a:buSzPts val="4000"/>
            </a:pPr>
            <a:r>
              <a:rPr lang="en-US"/>
              <a:t>OVERVIEW: DEFENSE IN DEPTH</a:t>
            </a:r>
            <a:endParaRPr/>
          </a:p>
        </p:txBody>
      </p:sp>
      <p:sp>
        <p:nvSpPr>
          <p:cNvPr id="152" name="Google Shape;152;p3"/>
          <p:cNvSpPr txBox="1">
            <a:spLocks noGrp="1"/>
          </p:cNvSpPr>
          <p:nvPr>
            <p:ph type="body" idx="1"/>
          </p:nvPr>
        </p:nvSpPr>
        <p:spPr>
          <a:xfrm>
            <a:off x="685800" y="1184424"/>
            <a:ext cx="10820400" cy="5034262"/>
          </a:xfrm>
          <a:prstGeom prst="rect">
            <a:avLst/>
          </a:prstGeom>
          <a:noFill/>
          <a:ln>
            <a:noFill/>
          </a:ln>
        </p:spPr>
        <p:txBody>
          <a:bodyPr spcFirstLastPara="1" wrap="square" lIns="91425" tIns="45700" rIns="91425" bIns="45700" anchor="t" anchorCtr="0">
            <a:normAutofit/>
          </a:bodyPr>
          <a:lstStyle/>
          <a:p>
            <a:pPr marL="0" indent="0">
              <a:buSzPts val="2200"/>
              <a:buNone/>
            </a:pPr>
            <a:r>
              <a:rPr lang="en-US" sz="2000">
                <a:effectLst/>
                <a:latin typeface="Calibri" panose="020F0502020204030204" pitchFamily="34" charset="0"/>
                <a:ea typeface="Times New Roman" panose="02020603050405020304" pitchFamily="18" charset="0"/>
              </a:rPr>
              <a:t>This policy was created to strengthen Green Pace’s defense-in-depth strategy </a:t>
            </a:r>
            <a:r>
              <a:rPr lang="en-US" sz="2000">
                <a:latin typeface="Calibri" panose="020F0502020204030204" pitchFamily="34" charset="0"/>
                <a:ea typeface="Times New Roman" panose="02020603050405020304" pitchFamily="18" charset="0"/>
              </a:rPr>
              <a:t>and to </a:t>
            </a:r>
            <a:r>
              <a:rPr lang="en-US" sz="2000">
                <a:effectLst/>
                <a:latin typeface="Calibri" panose="020F0502020204030204" pitchFamily="34" charset="0"/>
                <a:ea typeface="Times New Roman" panose="02020603050405020304" pitchFamily="18" charset="0"/>
              </a:rPr>
              <a:t>establish consistent security practices, mitigate vulnerabilities, and safeguard against emerging threats. The policy provides clear guidelines for secure coding, encryption, and access management, supporting the company's mission to deliver secure, high-quality software to its clients.</a:t>
            </a:r>
            <a:endParaRPr lang="en-US" sz="2000">
              <a:effectLst/>
              <a:latin typeface="Times New Roman" panose="02020603050405020304" pitchFamily="18" charset="0"/>
              <a:ea typeface="Times New Roman" panose="02020603050405020304" pitchFamily="18" charset="0"/>
            </a:endParaRPr>
          </a:p>
          <a:p>
            <a:pPr marL="0" indent="0">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062457" y="2900783"/>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8" y="5440530"/>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473478" y="208961"/>
            <a:ext cx="8610600" cy="860707"/>
          </a:xfrm>
          <a:prstGeom prst="rect">
            <a:avLst/>
          </a:prstGeom>
          <a:noFill/>
          <a:ln>
            <a:noFill/>
          </a:ln>
        </p:spPr>
        <p:txBody>
          <a:bodyPr spcFirstLastPara="1" wrap="square" lIns="91425" tIns="45700" rIns="91425" bIns="45700" anchor="ctr" anchorCtr="0">
            <a:normAutofit/>
          </a:bodyPr>
          <a:lstStyle/>
          <a:p>
            <a:pPr>
              <a:buSzPts val="4000"/>
            </a:pPr>
            <a:r>
              <a:rPr lang="en-US"/>
              <a:t>CONCLUSIONS</a:t>
            </a:r>
            <a:endParaRPr/>
          </a:p>
        </p:txBody>
      </p:sp>
      <p:sp>
        <p:nvSpPr>
          <p:cNvPr id="231" name="Google Shape;231;p13"/>
          <p:cNvSpPr txBox="1">
            <a:spLocks noGrp="1"/>
          </p:cNvSpPr>
          <p:nvPr>
            <p:ph type="body" idx="1"/>
          </p:nvPr>
        </p:nvSpPr>
        <p:spPr>
          <a:xfrm>
            <a:off x="685800" y="1286297"/>
            <a:ext cx="10820400" cy="5507265"/>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en-US" sz="1800">
                <a:latin typeface="Calibri" panose="020F0502020204030204" pitchFamily="34" charset="0"/>
                <a:ea typeface="Calibri" panose="020F0502020204030204" pitchFamily="34" charset="0"/>
                <a:cs typeface="Calibri" panose="020F0502020204030204" pitchFamily="34" charset="0"/>
              </a:rPr>
              <a:t>To ensure long-term security and prevent future problems, Green Pace should adopt </a:t>
            </a:r>
            <a:r>
              <a:rPr lang="en-US" sz="1800">
                <a:effectLst/>
                <a:latin typeface="Calibri" panose="020F0502020204030204" pitchFamily="34" charset="0"/>
                <a:ea typeface="Calibri" panose="020F0502020204030204" pitchFamily="34" charset="0"/>
                <a:cs typeface="Calibri" panose="020F0502020204030204" pitchFamily="34" charset="0"/>
              </a:rPr>
              <a:t>key standards such as secure coding practices, regular security audits, and comprehensive threat modeling. By training developers in secure coding and making it a core part of the development lifecycle, the company can significantly reduce the risk of introducing vulnerabilities. Regular security audits, both automated and manual, will help identify and remediate security issues early, while threat modeling during the design phase will allow the company to anticipate and defend against new threats.</a:t>
            </a:r>
          </a:p>
          <a:p>
            <a:pPr marL="0" marR="0" indent="0">
              <a:lnSpc>
                <a:spcPct val="150000"/>
              </a:lnSpc>
              <a:spcBef>
                <a:spcPts val="0"/>
              </a:spcBef>
              <a:spcAft>
                <a:spcPts val="0"/>
              </a:spcAft>
              <a:buNone/>
            </a:pPr>
            <a:r>
              <a:rPr lang="en-US" sz="1800">
                <a:effectLst/>
                <a:latin typeface="Calibri" panose="020F0502020204030204" pitchFamily="34" charset="0"/>
                <a:ea typeface="Calibri" panose="020F0502020204030204" pitchFamily="34" charset="0"/>
                <a:cs typeface="Calibri" panose="020F0502020204030204" pitchFamily="34" charset="0"/>
              </a:rPr>
              <a:t> </a:t>
            </a:r>
          </a:p>
          <a:p>
            <a:pPr marL="0" marR="0" indent="0">
              <a:lnSpc>
                <a:spcPct val="150000"/>
              </a:lnSpc>
              <a:spcBef>
                <a:spcPts val="0"/>
              </a:spcBef>
              <a:spcAft>
                <a:spcPts val="0"/>
              </a:spcAft>
              <a:buNone/>
            </a:pPr>
            <a:r>
              <a:rPr lang="en-US" sz="1800">
                <a:effectLst/>
                <a:latin typeface="Calibri" panose="020F0502020204030204" pitchFamily="34" charset="0"/>
                <a:ea typeface="Calibri" panose="020F0502020204030204" pitchFamily="34" charset="0"/>
                <a:cs typeface="Calibri" panose="020F0502020204030204" pitchFamily="34" charset="0"/>
              </a:rPr>
              <a:t>Additionally, implementing robust data encryption standards, continuous monitoring, and a strong incident response plan will protect sensitive data and mitigate the impact of security incidents. Staying compliant with global data protection regulations and regularly updating security policies will help Green Pace avoid legal penalties and ensure best practices are followed. By fostering a culture of security awareness through continuous training, the organization can equip its team to handle security challenges effectively and build a secure foundation for the future.</a:t>
            </a:r>
          </a:p>
        </p:txBody>
      </p:sp>
      <p:pic>
        <p:nvPicPr>
          <p:cNvPr id="232" name="Google Shape;232;p13" descr="Green Pace logo"/>
          <p:cNvPicPr preferRelativeResize="0"/>
          <p:nvPr/>
        </p:nvPicPr>
        <p:blipFill>
          <a:blip r:embed="rId4">
            <a:alphaModFix/>
          </a:blip>
          <a:stretch>
            <a:fillRect/>
          </a:stretch>
        </p:blipFill>
        <p:spPr>
          <a:xfrm>
            <a:off x="11084078" y="5440530"/>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473478" y="362078"/>
            <a:ext cx="8610600" cy="823886"/>
          </a:xfrm>
          <a:prstGeom prst="rect">
            <a:avLst/>
          </a:prstGeom>
          <a:noFill/>
          <a:ln>
            <a:noFill/>
          </a:ln>
        </p:spPr>
        <p:txBody>
          <a:bodyPr spcFirstLastPara="1" wrap="square" lIns="91425" tIns="45700" rIns="91425" bIns="45700" anchor="ctr" anchorCtr="0">
            <a:normAutofit/>
          </a:bodyPr>
          <a:lstStyle/>
          <a:p>
            <a:pPr>
              <a:buSzPts val="4000"/>
            </a:pPr>
            <a:r>
              <a:rPr lang="en-US"/>
              <a:t>REFERENCES</a:t>
            </a:r>
            <a:endParaRPr/>
          </a:p>
        </p:txBody>
      </p:sp>
      <p:sp>
        <p:nvSpPr>
          <p:cNvPr id="238" name="Google Shape;238;p14"/>
          <p:cNvSpPr txBox="1">
            <a:spLocks noGrp="1"/>
          </p:cNvSpPr>
          <p:nvPr>
            <p:ph type="body" idx="1"/>
          </p:nvPr>
        </p:nvSpPr>
        <p:spPr>
          <a:xfrm>
            <a:off x="624431" y="1500064"/>
            <a:ext cx="10820400" cy="5256677"/>
          </a:xfrm>
          <a:prstGeom prst="rect">
            <a:avLst/>
          </a:prstGeom>
          <a:noFill/>
          <a:ln>
            <a:noFill/>
          </a:ln>
        </p:spPr>
        <p:txBody>
          <a:bodyPr spcFirstLastPara="1" wrap="square" lIns="91425" tIns="45700" rIns="91425" bIns="45700" anchor="t" anchorCtr="0">
            <a:normAutofit fontScale="70000" lnSpcReduction="20000"/>
          </a:bodyPr>
          <a:lstStyle/>
          <a:p>
            <a:pPr marL="457200" indent="-228600" algn="l">
              <a:buNone/>
            </a:pPr>
            <a:r>
              <a:rPr lang="en-US" b="0" i="0">
                <a:solidFill>
                  <a:schemeClr val="bg1"/>
                </a:solidFill>
                <a:effectLst/>
                <a:latin typeface="Calibri" panose="020F0502020204030204" pitchFamily="34" charset="0"/>
              </a:rPr>
              <a:t>Dunham, R. (2018, July 26). </a:t>
            </a:r>
            <a:r>
              <a:rPr lang="en-US" b="0" i="1">
                <a:solidFill>
                  <a:schemeClr val="bg1"/>
                </a:solidFill>
                <a:effectLst/>
                <a:latin typeface="Calibri" panose="020F0502020204030204" pitchFamily="34" charset="0"/>
              </a:rPr>
              <a:t>Information Security Policies: Why They Are Important to Your Organization</a:t>
            </a:r>
            <a:r>
              <a:rPr lang="en-US" b="0" i="0">
                <a:solidFill>
                  <a:schemeClr val="bg1"/>
                </a:solidFill>
                <a:effectLst/>
                <a:latin typeface="Calibri" panose="020F0502020204030204" pitchFamily="34" charset="0"/>
              </a:rPr>
              <a:t>. Linford &amp; Company LLP. https://linfordco.com/blog/information-security-policies/‌</a:t>
            </a:r>
          </a:p>
          <a:p>
            <a:pPr marL="457200" indent="-228600" algn="l">
              <a:buNone/>
            </a:pPr>
            <a:endParaRPr lang="en-US" b="0" i="0">
              <a:solidFill>
                <a:schemeClr val="bg1"/>
              </a:solidFill>
              <a:effectLst/>
              <a:latin typeface="Calibri" panose="020F0502020204030204" pitchFamily="34" charset="0"/>
            </a:endParaRPr>
          </a:p>
          <a:p>
            <a:pPr marL="457200" indent="-228600" algn="l">
              <a:buNone/>
            </a:pPr>
            <a:r>
              <a:rPr lang="en-US" b="0" i="0" err="1">
                <a:solidFill>
                  <a:schemeClr val="bg1"/>
                </a:solidFill>
                <a:effectLst/>
                <a:latin typeface="Calibri" panose="020F0502020204030204" pitchFamily="34" charset="0"/>
              </a:rPr>
              <a:t>Fruhlinger</a:t>
            </a:r>
            <a:r>
              <a:rPr lang="en-US" b="0" i="0">
                <a:solidFill>
                  <a:schemeClr val="bg1"/>
                </a:solidFill>
                <a:effectLst/>
                <a:latin typeface="Calibri" panose="020F0502020204030204" pitchFamily="34" charset="0"/>
              </a:rPr>
              <a:t>, J. (2020, February 12). </a:t>
            </a:r>
            <a:r>
              <a:rPr lang="en-US" b="0" i="1">
                <a:solidFill>
                  <a:schemeClr val="bg1"/>
                </a:solidFill>
                <a:effectLst/>
                <a:latin typeface="Calibri" panose="020F0502020204030204" pitchFamily="34" charset="0"/>
              </a:rPr>
              <a:t>Equifax data breach FAQ: What happened, who was affected, what was the impact?</a:t>
            </a:r>
            <a:r>
              <a:rPr lang="en-US" b="0" i="0">
                <a:solidFill>
                  <a:schemeClr val="bg1"/>
                </a:solidFill>
                <a:effectLst/>
                <a:latin typeface="Calibri" panose="020F0502020204030204" pitchFamily="34" charset="0"/>
              </a:rPr>
              <a:t> CSO Online. </a:t>
            </a:r>
            <a:r>
              <a:rPr lang="en-US" b="0" i="0">
                <a:solidFill>
                  <a:schemeClr val="bg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https://www.csoonline.com/article/567833/equifax-data-breach-faq-what-happened-who-was-affected-what-was-the-impact.html</a:t>
            </a:r>
            <a:endParaRPr lang="en-US" b="0" i="0">
              <a:solidFill>
                <a:schemeClr val="bg1"/>
              </a:solidFill>
              <a:effectLst/>
              <a:latin typeface="Calibri" panose="020F0502020204030204" pitchFamily="34" charset="0"/>
            </a:endParaRPr>
          </a:p>
          <a:p>
            <a:pPr marL="457200" indent="-228600" algn="l">
              <a:buNone/>
            </a:pPr>
            <a:endParaRPr lang="en-US" b="0" i="0">
              <a:solidFill>
                <a:schemeClr val="bg1"/>
              </a:solidFill>
              <a:effectLst/>
              <a:latin typeface="Calibri" panose="020F0502020204030204" pitchFamily="34" charset="0"/>
            </a:endParaRPr>
          </a:p>
          <a:p>
            <a:pPr marL="457200" indent="-228600" algn="l">
              <a:buNone/>
            </a:pPr>
            <a:r>
              <a:rPr lang="en-US" b="0" i="0" err="1">
                <a:solidFill>
                  <a:schemeClr val="bg1"/>
                </a:solidFill>
                <a:effectLst/>
                <a:latin typeface="Calibri" panose="020F0502020204030204" pitchFamily="34" charset="0"/>
              </a:rPr>
              <a:t>Kassner</a:t>
            </a:r>
            <a:r>
              <a:rPr lang="en-US" b="0" i="0">
                <a:solidFill>
                  <a:schemeClr val="bg1"/>
                </a:solidFill>
                <a:effectLst/>
                <a:latin typeface="Calibri" panose="020F0502020204030204" pitchFamily="34" charset="0"/>
              </a:rPr>
              <a:t>, M. (2015, February 2). </a:t>
            </a:r>
            <a:r>
              <a:rPr lang="en-US" b="0" i="1">
                <a:solidFill>
                  <a:schemeClr val="bg1"/>
                </a:solidFill>
                <a:effectLst/>
                <a:latin typeface="Calibri" panose="020F0502020204030204" pitchFamily="34" charset="0"/>
              </a:rPr>
              <a:t>Anatomy of the Target data breach: Missed opportunities and lessons learned</a:t>
            </a:r>
            <a:r>
              <a:rPr lang="en-US" b="0" i="0">
                <a:solidFill>
                  <a:schemeClr val="bg1"/>
                </a:solidFill>
                <a:effectLst/>
                <a:latin typeface="Calibri" panose="020F0502020204030204" pitchFamily="34" charset="0"/>
              </a:rPr>
              <a:t>. ZDNet. </a:t>
            </a:r>
            <a:r>
              <a:rPr lang="en-US" b="0" i="0">
                <a:solidFill>
                  <a:schemeClr val="bg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https://www.zdnet.com/article/anatomy-of-the-target-data-breach-missed-opportunities-and-lessons-learned/</a:t>
            </a:r>
            <a:endParaRPr lang="en-US" b="0" i="0">
              <a:solidFill>
                <a:schemeClr val="bg1"/>
              </a:solidFill>
              <a:effectLst/>
              <a:latin typeface="Calibri" panose="020F0502020204030204" pitchFamily="34" charset="0"/>
            </a:endParaRPr>
          </a:p>
          <a:p>
            <a:pPr marL="457200" indent="-228600" algn="l">
              <a:buNone/>
            </a:pPr>
            <a:endParaRPr lang="en-US" b="0" i="0">
              <a:solidFill>
                <a:schemeClr val="bg1"/>
              </a:solidFill>
              <a:effectLst/>
              <a:latin typeface="Calibri" panose="020F0502020204030204" pitchFamily="34" charset="0"/>
            </a:endParaRPr>
          </a:p>
          <a:p>
            <a:pPr marL="457200" indent="-228600" algn="l">
              <a:buNone/>
            </a:pPr>
            <a:r>
              <a:rPr lang="en-US" b="0" i="0">
                <a:solidFill>
                  <a:schemeClr val="bg1"/>
                </a:solidFill>
                <a:effectLst/>
                <a:latin typeface="Calibri" panose="020F0502020204030204" pitchFamily="34" charset="0"/>
              </a:rPr>
              <a:t>Surekha, P., Nandini, P., Shruthi, S., Ankitha, M., </a:t>
            </a:r>
            <a:r>
              <a:rPr lang="en-US" b="0" i="0" err="1">
                <a:solidFill>
                  <a:schemeClr val="bg1"/>
                </a:solidFill>
                <a:effectLst/>
                <a:latin typeface="Calibri" panose="020F0502020204030204" pitchFamily="34" charset="0"/>
              </a:rPr>
              <a:t>Rishitha</a:t>
            </a:r>
            <a:r>
              <a:rPr lang="en-US" b="0" i="0">
                <a:solidFill>
                  <a:schemeClr val="bg1"/>
                </a:solidFill>
                <a:effectLst/>
                <a:latin typeface="Calibri" panose="020F0502020204030204" pitchFamily="34" charset="0"/>
              </a:rPr>
              <a:t>, P., &amp; </a:t>
            </a:r>
            <a:r>
              <a:rPr lang="en-US" b="0" i="0" err="1">
                <a:solidFill>
                  <a:schemeClr val="bg1"/>
                </a:solidFill>
                <a:effectLst/>
                <a:latin typeface="Calibri" panose="020F0502020204030204" pitchFamily="34" charset="0"/>
              </a:rPr>
              <a:t>Nikitha</a:t>
            </a:r>
            <a:r>
              <a:rPr lang="en-US" b="0" i="0">
                <a:solidFill>
                  <a:schemeClr val="bg1"/>
                </a:solidFill>
                <a:effectLst/>
                <a:latin typeface="Calibri" panose="020F0502020204030204" pitchFamily="34" charset="0"/>
              </a:rPr>
              <a:t>, P. K. S. (2023). Determining the Security Standards of Different Crypto Algorithms. 2023 International Conference on Sustainable Computing and Data Communication Systems (ICSCDS), Sustainable Computing and Data Communication Systems (ICSCDS), 2023 International Conference On, 1335–1339. </a:t>
            </a:r>
            <a:r>
              <a:rPr lang="en-US" b="0" i="0">
                <a:solidFill>
                  <a:schemeClr val="bg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https://doi-org.ezproxy.snhu.edu/10.1109/ICSCDS56580.2023.10104653</a:t>
            </a:r>
            <a:endParaRPr lang="en-US" b="0" i="0">
              <a:solidFill>
                <a:schemeClr val="bg1"/>
              </a:solidFill>
              <a:effectLst/>
              <a:latin typeface="Calibri" panose="020F0502020204030204" pitchFamily="34" charset="0"/>
            </a:endParaRPr>
          </a:p>
          <a:p>
            <a:pPr marL="457200" indent="-228600">
              <a:buNone/>
            </a:pPr>
            <a:endParaRPr lang="en-US" b="0" i="0">
              <a:solidFill>
                <a:schemeClr val="bg1"/>
              </a:solidFill>
              <a:effectLst/>
              <a:latin typeface="Calibri" panose="020F0502020204030204" pitchFamily="34" charset="0"/>
            </a:endParaRPr>
          </a:p>
          <a:p>
            <a:pPr marL="457200" indent="-228600" algn="l">
              <a:buNone/>
            </a:pPr>
            <a:r>
              <a:rPr lang="en-US" b="0" i="0">
                <a:solidFill>
                  <a:schemeClr val="bg1"/>
                </a:solidFill>
                <a:effectLst/>
                <a:latin typeface="Calibri" panose="020F0502020204030204" pitchFamily="34" charset="0"/>
              </a:rPr>
              <a:t>U.S. Government Accountability Office. (2021, April 22). </a:t>
            </a:r>
            <a:r>
              <a:rPr lang="en-US" b="0" i="1">
                <a:solidFill>
                  <a:schemeClr val="bg1"/>
                </a:solidFill>
                <a:effectLst/>
                <a:latin typeface="Calibri" panose="020F0502020204030204" pitchFamily="34" charset="0"/>
              </a:rPr>
              <a:t>SolarWinds cyberattack demands significant federal and private-sector response</a:t>
            </a:r>
            <a:r>
              <a:rPr lang="en-US" b="0" i="0">
                <a:solidFill>
                  <a:schemeClr val="bg1"/>
                </a:solidFill>
                <a:effectLst/>
                <a:latin typeface="Calibri" panose="020F0502020204030204" pitchFamily="34" charset="0"/>
              </a:rPr>
              <a:t>. Www.gao.gov. </a:t>
            </a:r>
            <a:r>
              <a:rPr lang="en-US" b="0" i="0">
                <a:solidFill>
                  <a:schemeClr val="bg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https://www.gao.gov/blog/solarwinds-cyberattack-demands-significant-federal-and-private-sector-response-infographic</a:t>
            </a:r>
            <a:endParaRPr lang="en-US" b="0" i="0">
              <a:solidFill>
                <a:schemeClr val="bg1"/>
              </a:solidFill>
              <a:effectLst/>
              <a:latin typeface="Calibri" panose="020F0502020204030204" pitchFamily="34" charset="0"/>
            </a:endParaRPr>
          </a:p>
          <a:p>
            <a:pPr marL="457200" indent="-228600" algn="l">
              <a:buNone/>
            </a:pPr>
            <a:endParaRPr lang="en-US">
              <a:solidFill>
                <a:schemeClr val="bg1"/>
              </a:solidFill>
              <a:latin typeface="Calibri" panose="020F0502020204030204" pitchFamily="34" charset="0"/>
            </a:endParaRPr>
          </a:p>
          <a:p>
            <a:pPr marL="457200" indent="-228600">
              <a:buNone/>
            </a:pPr>
            <a:r>
              <a:rPr lang="en-US" b="0" i="0">
                <a:solidFill>
                  <a:schemeClr val="bg1"/>
                </a:solidFill>
                <a:effectLst/>
                <a:latin typeface="Calibri" panose="020F0502020204030204" pitchFamily="34" charset="0"/>
              </a:rPr>
              <a:t>Zeng, M., &amp; Zhu, F. (2021). Secure Coding in Five Steps. Journal of Cybersecurity Education, Research and Practice, 2021(1).</a:t>
            </a:r>
          </a:p>
        </p:txBody>
      </p:sp>
      <p:pic>
        <p:nvPicPr>
          <p:cNvPr id="239" name="Google Shape;239;p14" descr="Green Pace logo"/>
          <p:cNvPicPr preferRelativeResize="0"/>
          <p:nvPr/>
        </p:nvPicPr>
        <p:blipFill>
          <a:blip r:embed="rId8">
            <a:alphaModFix/>
          </a:blip>
          <a:stretch>
            <a:fillRect/>
          </a:stretch>
        </p:blipFill>
        <p:spPr>
          <a:xfrm>
            <a:off x="11084078" y="5440530"/>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414940" y="67505"/>
            <a:ext cx="8610600" cy="952761"/>
          </a:xfrm>
          <a:prstGeom prst="rect">
            <a:avLst/>
          </a:prstGeom>
          <a:noFill/>
          <a:ln>
            <a:noFill/>
          </a:ln>
        </p:spPr>
        <p:txBody>
          <a:bodyPr spcFirstLastPara="1" wrap="square" lIns="91425" tIns="45700" rIns="91425" bIns="45700" anchor="ctr" anchorCtr="0">
            <a:normAutofit/>
          </a:bodyPr>
          <a:lstStyle/>
          <a:p>
            <a:pPr>
              <a:buSzPts val="4000"/>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586244"/>
              </p:ext>
            </p:extLst>
          </p:nvPr>
        </p:nvGraphicFramePr>
        <p:xfrm>
          <a:off x="2092687" y="922493"/>
          <a:ext cx="7828209" cy="5852100"/>
        </p:xfrm>
        <a:graphic>
          <a:graphicData uri="http://schemas.openxmlformats.org/drawingml/2006/table">
            <a:tbl>
              <a:tblPr firstRow="1" firstCol="1">
                <a:noFill/>
                <a:tableStyleId>{802198C4-3087-4945-87E3-76CBB3509B7E}</a:tableStyleId>
              </a:tblPr>
              <a:tblGrid>
                <a:gridCol w="4026816">
                  <a:extLst>
                    <a:ext uri="{9D8B030D-6E8A-4147-A177-3AD203B41FA5}">
                      <a16:colId xmlns:a16="http://schemas.microsoft.com/office/drawing/2014/main" val="20000"/>
                    </a:ext>
                  </a:extLst>
                </a:gridCol>
                <a:gridCol w="3801393">
                  <a:extLst>
                    <a:ext uri="{9D8B030D-6E8A-4147-A177-3AD203B41FA5}">
                      <a16:colId xmlns:a16="http://schemas.microsoft.com/office/drawing/2014/main" val="20001"/>
                    </a:ext>
                  </a:extLst>
                </a:gridCol>
              </a:tblGrid>
              <a:tr h="3281050">
                <a:tc>
                  <a:txBody>
                    <a:bodyPr/>
                    <a:lstStyle/>
                    <a:p>
                      <a:pPr marL="0" marR="0" lvl="0" indent="0" algn="ctr" rtl="0">
                        <a:lnSpc>
                          <a:spcPct val="100000"/>
                        </a:lnSpc>
                        <a:spcBef>
                          <a:spcPts val="0"/>
                        </a:spcBef>
                        <a:spcAft>
                          <a:spcPts val="0"/>
                        </a:spcAft>
                        <a:buClr>
                          <a:srgbClr val="000000"/>
                        </a:buClr>
                        <a:buSzPts val="3600"/>
                        <a:buFont typeface="Arial"/>
                        <a:buNone/>
                      </a:pPr>
                      <a:r>
                        <a:rPr lang="en-US" sz="3000" u="none" strike="noStrike" cap="none">
                          <a:solidFill>
                            <a:srgbClr val="FFD966"/>
                          </a:solidFill>
                        </a:rPr>
                        <a:t>Likely</a:t>
                      </a:r>
                      <a:endParaRPr sz="3000" u="none" strike="noStrike" cap="none"/>
                    </a:p>
                    <a:p>
                      <a:pPr marL="0" marR="0" lvl="0" indent="0" algn="ctr" rtl="0">
                        <a:lnSpc>
                          <a:spcPct val="100000"/>
                        </a:lnSpc>
                        <a:spcBef>
                          <a:spcPts val="0"/>
                        </a:spcBef>
                        <a:spcAft>
                          <a:spcPts val="0"/>
                        </a:spcAft>
                        <a:buClr>
                          <a:srgbClr val="000000"/>
                        </a:buClr>
                        <a:buSzPts val="3600"/>
                        <a:buFont typeface="Arial"/>
                        <a:buNone/>
                      </a:pPr>
                      <a:r>
                        <a:rPr lang="en-US" sz="3000" u="none" strike="noStrike" cap="none">
                          <a:solidFill>
                            <a:srgbClr val="FFD966"/>
                          </a:solidFill>
                        </a:rPr>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000" u="none" strike="noStrike" cap="none">
                          <a:solidFill>
                            <a:srgbClr val="FFD966"/>
                          </a:solidFill>
                        </a:rPr>
                        <a:t>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86212">
                <a:tc>
                  <a:txBody>
                    <a:bodyPr/>
                    <a:lstStyle/>
                    <a:p>
                      <a:pPr marL="0" marR="0" lvl="0" indent="0" algn="ctr" rtl="0">
                        <a:lnSpc>
                          <a:spcPct val="100000"/>
                        </a:lnSpc>
                        <a:spcBef>
                          <a:spcPts val="0"/>
                        </a:spcBef>
                        <a:spcAft>
                          <a:spcPts val="0"/>
                        </a:spcAft>
                        <a:buClr>
                          <a:srgbClr val="000000"/>
                        </a:buClr>
                        <a:buSzPts val="3600"/>
                        <a:buFont typeface="Arial"/>
                        <a:buNone/>
                      </a:pPr>
                      <a:r>
                        <a:rPr lang="en-US" sz="3000" u="none" strike="noStrike" cap="none">
                          <a:solidFill>
                            <a:srgbClr val="FFD966"/>
                          </a:solidFill>
                        </a:rPr>
                        <a:t>Low priority</a:t>
                      </a:r>
                      <a:endParaRPr sz="3000" u="none" strike="noStrike" cap="none"/>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STD-009-CPP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STD-010-CPP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000" u="none" strike="noStrike" cap="none">
                          <a:solidFill>
                            <a:srgbClr val="FFD966"/>
                          </a:solidFill>
                        </a:rPr>
                        <a:t>Unlikely</a:t>
                      </a:r>
                      <a:endParaRPr sz="3000" u="none" strike="noStrike" cap="none"/>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STD-008-CPP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STD-009-CPP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000" u="none" strike="noStrike" cap="none">
                          <a:solidFill>
                            <a:srgbClr val="FFD966"/>
                          </a:solidFill>
                        </a:rPr>
                        <a:t>STD-010-CPP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8" y="5440530"/>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idx="4294967295"/>
          </p:nvPr>
        </p:nvSpPr>
        <p:spPr>
          <a:xfrm>
            <a:off x="2918614" y="300707"/>
            <a:ext cx="8610600" cy="882803"/>
          </a:xfrm>
          <a:prstGeom prst="rect">
            <a:avLst/>
          </a:prstGeom>
          <a:noFill/>
          <a:ln>
            <a:noFill/>
          </a:ln>
        </p:spPr>
        <p:txBody>
          <a:bodyPr spcFirstLastPara="1" wrap="square" lIns="91425" tIns="45700" rIns="91425" bIns="45700" anchor="ctr" anchorCtr="0">
            <a:normAutofit/>
          </a:bodyPr>
          <a:lstStyle/>
          <a:p>
            <a:pPr>
              <a:buSzPts val="4000"/>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305404" y="5708780"/>
            <a:ext cx="886601" cy="1149225"/>
          </a:xfrm>
          <a:prstGeom prst="rect">
            <a:avLst/>
          </a:prstGeom>
          <a:noFill/>
          <a:ln>
            <a:noFill/>
          </a:ln>
        </p:spPr>
      </p:pic>
      <p:graphicFrame>
        <p:nvGraphicFramePr>
          <p:cNvPr id="2" name="Table 1">
            <a:extLst>
              <a:ext uri="{FF2B5EF4-FFF2-40B4-BE49-F238E27FC236}">
                <a16:creationId xmlns:a16="http://schemas.microsoft.com/office/drawing/2014/main" id="{B1B2FA18-9D63-9F03-6D03-60DB07A029C6}"/>
              </a:ext>
            </a:extLst>
          </p:cNvPr>
          <p:cNvGraphicFramePr>
            <a:graphicFrameLocks noGrp="1"/>
          </p:cNvGraphicFramePr>
          <p:nvPr>
            <p:extLst>
              <p:ext uri="{D42A27DB-BD31-4B8C-83A1-F6EECF244321}">
                <p14:modId xmlns:p14="http://schemas.microsoft.com/office/powerpoint/2010/main" val="4075527653"/>
              </p:ext>
            </p:extLst>
          </p:nvPr>
        </p:nvGraphicFramePr>
        <p:xfrm>
          <a:off x="656649" y="1459674"/>
          <a:ext cx="11077127" cy="4645364"/>
        </p:xfrm>
        <a:graphic>
          <a:graphicData uri="http://schemas.openxmlformats.org/drawingml/2006/table">
            <a:tbl>
              <a:tblPr firstRow="1" bandRow="1">
                <a:tableStyleId>{802198C4-3087-4945-87E3-76CBB3509B7E}</a:tableStyleId>
              </a:tblPr>
              <a:tblGrid>
                <a:gridCol w="5708440">
                  <a:extLst>
                    <a:ext uri="{9D8B030D-6E8A-4147-A177-3AD203B41FA5}">
                      <a16:colId xmlns:a16="http://schemas.microsoft.com/office/drawing/2014/main" val="2313543814"/>
                    </a:ext>
                  </a:extLst>
                </a:gridCol>
                <a:gridCol w="5368687">
                  <a:extLst>
                    <a:ext uri="{9D8B030D-6E8A-4147-A177-3AD203B41FA5}">
                      <a16:colId xmlns:a16="http://schemas.microsoft.com/office/drawing/2014/main" val="2607990304"/>
                    </a:ext>
                  </a:extLst>
                </a:gridCol>
              </a:tblGrid>
              <a:tr h="343275">
                <a:tc>
                  <a:txBody>
                    <a:bodyPr/>
                    <a:lstStyle/>
                    <a:p>
                      <a:pPr marL="182880" lvl="1" algn="l"/>
                      <a:r>
                        <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rPr>
                        <a:t>PRINCIPLE</a:t>
                      </a:r>
                    </a:p>
                  </a:txBody>
                  <a:tcPr anchor="ctr">
                    <a:solidFill>
                      <a:schemeClr val="tx2">
                        <a:lumMod val="25000"/>
                      </a:schemeClr>
                    </a:solidFill>
                  </a:tcPr>
                </a:tc>
                <a:tc>
                  <a:txBody>
                    <a:bodyPr/>
                    <a:lstStyle/>
                    <a:p>
                      <a:pPr algn="l"/>
                      <a:r>
                        <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rPr>
                        <a:t>STANDARDS</a:t>
                      </a:r>
                    </a:p>
                  </a:txBody>
                  <a:tcPr anchor="ctr">
                    <a:solidFill>
                      <a:schemeClr val="tx2">
                        <a:lumMod val="25000"/>
                      </a:schemeClr>
                    </a:solidFill>
                  </a:tcPr>
                </a:tc>
                <a:extLst>
                  <a:ext uri="{0D108BD9-81ED-4DB2-BD59-A6C34878D82A}">
                    <a16:rowId xmlns:a16="http://schemas.microsoft.com/office/drawing/2014/main" val="3090200259"/>
                  </a:ext>
                </a:extLst>
              </a:tr>
              <a:tr h="343275">
                <a:tc>
                  <a:txBody>
                    <a:bodyPr/>
                    <a:lstStyle/>
                    <a:p>
                      <a:pPr marL="182880" lvl="1"/>
                      <a:r>
                        <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rPr>
                        <a:t>1. Validate Input Data </a:t>
                      </a:r>
                    </a:p>
                  </a:txBody>
                  <a:tcPr>
                    <a:lnB w="3175" cap="flat" cmpd="sng" algn="ctr">
                      <a:solidFill>
                        <a:schemeClr val="tx1"/>
                      </a:solidFill>
                      <a:prstDash val="solid"/>
                      <a:round/>
                      <a:headEnd type="none" w="med" len="med"/>
                      <a:tailEnd type="none" w="med" len="med"/>
                    </a:lnB>
                  </a:tcPr>
                </a:tc>
                <a:tc>
                  <a:txBody>
                    <a:bodyPr/>
                    <a:lstStyle/>
                    <a:p>
                      <a:r>
                        <a:rPr lang="en-US" sz="1700">
                          <a:solidFill>
                            <a:schemeClr val="accent1">
                              <a:lumMod val="60000"/>
                              <a:lumOff val="40000"/>
                            </a:schemeClr>
                          </a:solidFill>
                          <a:latin typeface="Century Gothic" panose="020B0502020202020204" pitchFamily="34" charset="0"/>
                          <a:ea typeface="Calibri" panose="020F0502020204030204" pitchFamily="34" charset="0"/>
                          <a:cs typeface="Calibri" panose="020F0502020204030204" pitchFamily="34" charset="0"/>
                          <a:sym typeface="Wingdings" pitchFamily="2" charset="2"/>
                        </a:rPr>
                        <a:t>STD-002-CPP</a:t>
                      </a:r>
                      <a:r>
                        <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sym typeface="Wingdings" pitchFamily="2" charset="2"/>
                        </a:rPr>
                        <a:t>,  </a:t>
                      </a:r>
                      <a:r>
                        <a:rPr lang="en-US" sz="1700">
                          <a:solidFill>
                            <a:srgbClr val="00B050"/>
                          </a:solidFill>
                          <a:latin typeface="Century Gothic" panose="020B0502020202020204" pitchFamily="34" charset="0"/>
                          <a:ea typeface="Calibri" panose="020F0502020204030204" pitchFamily="34" charset="0"/>
                          <a:cs typeface="Calibri" panose="020F0502020204030204" pitchFamily="34" charset="0"/>
                          <a:sym typeface="Wingdings" pitchFamily="2" charset="2"/>
                        </a:rPr>
                        <a:t>STD-003-CPP,</a:t>
                      </a:r>
                      <a:r>
                        <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sym typeface="Wingdings" pitchFamily="2" charset="2"/>
                        </a:rPr>
                        <a:t> </a:t>
                      </a:r>
                      <a:r>
                        <a:rPr lang="en-US" sz="1700">
                          <a:solidFill>
                            <a:schemeClr val="accent1">
                              <a:lumMod val="60000"/>
                              <a:lumOff val="40000"/>
                            </a:schemeClr>
                          </a:solidFill>
                          <a:latin typeface="Century Gothic" panose="020B0502020202020204" pitchFamily="34" charset="0"/>
                          <a:ea typeface="Calibri" panose="020F0502020204030204" pitchFamily="34" charset="0"/>
                          <a:cs typeface="Calibri" panose="020F0502020204030204" pitchFamily="34" charset="0"/>
                          <a:sym typeface="Wingdings" pitchFamily="2" charset="2"/>
                        </a:rPr>
                        <a:t>STD-004-CPP</a:t>
                      </a:r>
                      <a:endParaRPr lang="en-US" sz="1700">
                        <a:solidFill>
                          <a:schemeClr val="accent1">
                            <a:lumMod val="60000"/>
                            <a:lumOff val="40000"/>
                          </a:schemeClr>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21858559"/>
                  </a:ext>
                </a:extLst>
              </a:tr>
              <a:tr h="343275">
                <a:tc>
                  <a:txBody>
                    <a:bodyPr/>
                    <a:lstStyle/>
                    <a:p>
                      <a:pPr marL="182880" lvl="1"/>
                      <a:r>
                        <a:rPr lang="en-US" sz="1700">
                          <a:solidFill>
                            <a:schemeClr val="bg1"/>
                          </a:solidFill>
                          <a:latin typeface="Century Gothic" panose="020B0502020202020204" pitchFamily="34" charset="0"/>
                        </a:rPr>
                        <a:t>2. Heed Compiler Warnings </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700">
                          <a:solidFill>
                            <a:srgbClr val="00B050"/>
                          </a:solidFill>
                          <a:latin typeface="Century Gothic" panose="020B0502020202020204" pitchFamily="34" charset="0"/>
                          <a:sym typeface="Wingdings" pitchFamily="2" charset="2"/>
                        </a:rPr>
                        <a:t>STD-001-CPP</a:t>
                      </a:r>
                      <a:r>
                        <a:rPr lang="en-US" sz="1700">
                          <a:solidFill>
                            <a:srgbClr val="FFFFFF"/>
                          </a:solidFill>
                          <a:latin typeface="Century Gothic" panose="020B0502020202020204" pitchFamily="34" charset="0"/>
                          <a:sym typeface="Wingdings" pitchFamily="2" charset="2"/>
                        </a:rPr>
                        <a:t>, </a:t>
                      </a:r>
                      <a:r>
                        <a:rPr lang="en-US" sz="1700">
                          <a:solidFill>
                            <a:schemeClr val="accent1">
                              <a:lumMod val="60000"/>
                              <a:lumOff val="40000"/>
                            </a:schemeClr>
                          </a:solidFill>
                          <a:latin typeface="Century Gothic" panose="020B0502020202020204" pitchFamily="34" charset="0"/>
                          <a:sym typeface="Wingdings" pitchFamily="2" charset="2"/>
                        </a:rPr>
                        <a:t>STD-005-CPP</a:t>
                      </a:r>
                      <a:r>
                        <a:rPr lang="en-US" sz="1700">
                          <a:solidFill>
                            <a:srgbClr val="FFFFFF"/>
                          </a:solidFill>
                          <a:latin typeface="Century Gothic" panose="020B0502020202020204" pitchFamily="34" charset="0"/>
                          <a:sym typeface="Wingdings" pitchFamily="2" charset="2"/>
                        </a:rPr>
                        <a:t>, </a:t>
                      </a:r>
                      <a:r>
                        <a:rPr lang="en-US" sz="1700">
                          <a:solidFill>
                            <a:srgbClr val="00B050"/>
                          </a:solidFill>
                          <a:latin typeface="Century Gothic" panose="020B0502020202020204" pitchFamily="34" charset="0"/>
                          <a:sym typeface="Wingdings" pitchFamily="2" charset="2"/>
                        </a:rPr>
                        <a:t>STD-OO8-CPP</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3317574"/>
                  </a:ext>
                </a:extLst>
              </a:tr>
              <a:tr h="343275">
                <a:tc>
                  <a:txBody>
                    <a:bodyPr/>
                    <a:lstStyle/>
                    <a:p>
                      <a:pPr marL="182880" lvl="1"/>
                      <a:r>
                        <a:rPr lang="en-US" sz="1700">
                          <a:solidFill>
                            <a:schemeClr val="bg1"/>
                          </a:solidFill>
                          <a:latin typeface="Century Gothic" panose="020B0502020202020204" pitchFamily="34" charset="0"/>
                        </a:rPr>
                        <a:t>3. Architect and Design for Security Policies </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700">
                          <a:solidFill>
                            <a:schemeClr val="accent1">
                              <a:lumMod val="60000"/>
                              <a:lumOff val="40000"/>
                            </a:schemeClr>
                          </a:solidFill>
                          <a:latin typeface="Century Gothic" panose="020B0502020202020204" pitchFamily="34" charset="0"/>
                          <a:sym typeface="Wingdings" pitchFamily="2" charset="2"/>
                        </a:rPr>
                        <a:t>STD-007-CPP</a:t>
                      </a:r>
                      <a:r>
                        <a:rPr lang="en-US" sz="1700">
                          <a:solidFill>
                            <a:srgbClr val="FFFFFF"/>
                          </a:solidFill>
                          <a:latin typeface="Century Gothic" panose="020B0502020202020204" pitchFamily="34" charset="0"/>
                          <a:sym typeface="Wingdings" pitchFamily="2" charset="2"/>
                        </a:rPr>
                        <a:t>, </a:t>
                      </a:r>
                      <a:r>
                        <a:rPr lang="en-US" sz="1700">
                          <a:solidFill>
                            <a:srgbClr val="00B050"/>
                          </a:solidFill>
                          <a:latin typeface="Century Gothic" panose="020B0502020202020204" pitchFamily="34" charset="0"/>
                          <a:sym typeface="Wingdings" pitchFamily="2" charset="2"/>
                        </a:rPr>
                        <a:t>STD-009-CPP</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24196883"/>
                  </a:ext>
                </a:extLst>
              </a:tr>
              <a:tr h="343275">
                <a:tc>
                  <a:txBody>
                    <a:bodyPr/>
                    <a:lstStyle/>
                    <a:p>
                      <a:pPr marL="182880" lvl="1"/>
                      <a:r>
                        <a:rPr lang="en-US" sz="1700">
                          <a:solidFill>
                            <a:schemeClr val="bg1"/>
                          </a:solidFill>
                          <a:latin typeface="Century Gothic" panose="020B0502020202020204" pitchFamily="34" charset="0"/>
                        </a:rPr>
                        <a:t>4. Keep it Simple </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700">
                          <a:solidFill>
                            <a:srgbClr val="00B050"/>
                          </a:solidFill>
                          <a:latin typeface="Century Gothic" panose="020B0502020202020204" pitchFamily="34" charset="0"/>
                          <a:sym typeface="Wingdings" pitchFamily="2" charset="2"/>
                        </a:rPr>
                        <a:t>STD-005-CPP</a:t>
                      </a:r>
                      <a:r>
                        <a:rPr lang="en-US" sz="1700">
                          <a:solidFill>
                            <a:srgbClr val="FFFFFF"/>
                          </a:solidFill>
                          <a:latin typeface="Century Gothic" panose="020B0502020202020204" pitchFamily="34" charset="0"/>
                          <a:sym typeface="Wingdings" pitchFamily="2" charset="2"/>
                        </a:rPr>
                        <a:t>, </a:t>
                      </a:r>
                      <a:r>
                        <a:rPr lang="en-US" sz="1700">
                          <a:solidFill>
                            <a:schemeClr val="accent1">
                              <a:lumMod val="60000"/>
                              <a:lumOff val="40000"/>
                            </a:schemeClr>
                          </a:solidFill>
                          <a:latin typeface="Century Gothic" panose="020B0502020202020204" pitchFamily="34" charset="0"/>
                          <a:sym typeface="Wingdings" pitchFamily="2" charset="2"/>
                        </a:rPr>
                        <a:t>STD-006-CPP</a:t>
                      </a:r>
                      <a:r>
                        <a:rPr lang="en-US" sz="1700">
                          <a:solidFill>
                            <a:srgbClr val="FFFFFF"/>
                          </a:solidFill>
                          <a:latin typeface="Century Gothic" panose="020B0502020202020204" pitchFamily="34" charset="0"/>
                          <a:sym typeface="Wingdings" pitchFamily="2" charset="2"/>
                        </a:rPr>
                        <a:t>, </a:t>
                      </a:r>
                      <a:r>
                        <a:rPr lang="en-US" sz="1700">
                          <a:solidFill>
                            <a:srgbClr val="00B050"/>
                          </a:solidFill>
                          <a:latin typeface="Century Gothic" panose="020B0502020202020204" pitchFamily="34" charset="0"/>
                          <a:sym typeface="Wingdings" pitchFamily="2" charset="2"/>
                        </a:rPr>
                        <a:t>STD-009-CPP</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13151464"/>
                  </a:ext>
                </a:extLst>
              </a:tr>
              <a:tr h="343275">
                <a:tc>
                  <a:txBody>
                    <a:bodyPr/>
                    <a:lstStyle/>
                    <a:p>
                      <a:pPr marL="18288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a:solidFill>
                            <a:schemeClr val="bg1"/>
                          </a:solidFill>
                          <a:latin typeface="Century Gothic" panose="020B0502020202020204" pitchFamily="34" charset="0"/>
                        </a:rPr>
                        <a:t>5. Default Deny</a:t>
                      </a:r>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83797631"/>
                  </a:ext>
                </a:extLst>
              </a:tr>
              <a:tr h="343275">
                <a:tc>
                  <a:txBody>
                    <a:bodyPr/>
                    <a:lstStyle/>
                    <a:p>
                      <a:pPr marL="18288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a:solidFill>
                            <a:schemeClr val="bg1"/>
                          </a:solidFill>
                          <a:latin typeface="Century Gothic" panose="020B0502020202020204" pitchFamily="34" charset="0"/>
                        </a:rPr>
                        <a:t>6. Adhere to the Principle of Least Privilege</a:t>
                      </a:r>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09772841"/>
                  </a:ext>
                </a:extLst>
              </a:tr>
              <a:tr h="343275">
                <a:tc>
                  <a:txBody>
                    <a:bodyPr/>
                    <a:lstStyle/>
                    <a:p>
                      <a:pPr marL="182880" lvl="1"/>
                      <a:r>
                        <a:rPr lang="en-US" sz="1700">
                          <a:solidFill>
                            <a:schemeClr val="bg1"/>
                          </a:solidFill>
                          <a:latin typeface="Century Gothic" panose="020B0502020202020204" pitchFamily="34" charset="0"/>
                        </a:rPr>
                        <a:t>7. Sanitize Data Sent to Other Systems </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700">
                          <a:solidFill>
                            <a:schemeClr val="accent1">
                              <a:lumMod val="60000"/>
                              <a:lumOff val="40000"/>
                            </a:schemeClr>
                          </a:solidFill>
                          <a:latin typeface="Century Gothic" panose="020B0502020202020204" pitchFamily="34" charset="0"/>
                          <a:sym typeface="Wingdings" pitchFamily="2" charset="2"/>
                        </a:rPr>
                        <a:t>STD-003-CPP</a:t>
                      </a:r>
                      <a:r>
                        <a:rPr lang="en-US" sz="1700">
                          <a:solidFill>
                            <a:schemeClr val="bg1"/>
                          </a:solidFill>
                          <a:latin typeface="Century Gothic" panose="020B0502020202020204" pitchFamily="34" charset="0"/>
                          <a:sym typeface="Wingdings" pitchFamily="2" charset="2"/>
                        </a:rPr>
                        <a:t>,</a:t>
                      </a:r>
                      <a:r>
                        <a:rPr lang="en-US" sz="1700">
                          <a:solidFill>
                            <a:schemeClr val="accent1">
                              <a:lumMod val="60000"/>
                              <a:lumOff val="40000"/>
                            </a:schemeClr>
                          </a:solidFill>
                          <a:latin typeface="Century Gothic" panose="020B0502020202020204" pitchFamily="34" charset="0"/>
                          <a:sym typeface="Wingdings" pitchFamily="2" charset="2"/>
                        </a:rPr>
                        <a:t> </a:t>
                      </a:r>
                      <a:r>
                        <a:rPr lang="en-US" sz="1700">
                          <a:solidFill>
                            <a:srgbClr val="00B050"/>
                          </a:solidFill>
                          <a:latin typeface="Century Gothic" panose="020B0502020202020204" pitchFamily="34" charset="0"/>
                          <a:sym typeface="Wingdings" pitchFamily="2" charset="2"/>
                        </a:rPr>
                        <a:t>STD-003-CPP</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4333119"/>
                  </a:ext>
                </a:extLst>
              </a:tr>
              <a:tr h="343275">
                <a:tc>
                  <a:txBody>
                    <a:bodyPr/>
                    <a:lstStyle/>
                    <a:p>
                      <a:pPr marL="182880" lvl="1"/>
                      <a:r>
                        <a:rPr lang="en-US" sz="1700">
                          <a:solidFill>
                            <a:schemeClr val="bg1"/>
                          </a:solidFill>
                          <a:latin typeface="Century Gothic" panose="020B0502020202020204" pitchFamily="34" charset="0"/>
                        </a:rPr>
                        <a:t>8. Practice Defense in Depth </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700">
                          <a:solidFill>
                            <a:srgbClr val="00B050"/>
                          </a:solidFill>
                          <a:latin typeface="Century Gothic" panose="020B0502020202020204" pitchFamily="34" charset="0"/>
                          <a:sym typeface="Wingdings" pitchFamily="2" charset="2"/>
                        </a:rPr>
                        <a:t>STD-005-CPP</a:t>
                      </a:r>
                      <a:r>
                        <a:rPr lang="en-US" sz="1700">
                          <a:solidFill>
                            <a:schemeClr val="bg1"/>
                          </a:solidFill>
                          <a:latin typeface="Century Gothic" panose="020B0502020202020204" pitchFamily="34" charset="0"/>
                          <a:sym typeface="Wingdings" pitchFamily="2" charset="2"/>
                        </a:rPr>
                        <a:t>,</a:t>
                      </a:r>
                      <a:r>
                        <a:rPr lang="en-US" sz="1700">
                          <a:solidFill>
                            <a:srgbClr val="00B050"/>
                          </a:solidFill>
                          <a:latin typeface="Century Gothic" panose="020B0502020202020204" pitchFamily="34" charset="0"/>
                          <a:sym typeface="Wingdings" pitchFamily="2" charset="2"/>
                        </a:rPr>
                        <a:t> </a:t>
                      </a:r>
                      <a:r>
                        <a:rPr lang="en-US" sz="1700">
                          <a:solidFill>
                            <a:schemeClr val="accent1">
                              <a:lumMod val="60000"/>
                              <a:lumOff val="40000"/>
                            </a:schemeClr>
                          </a:solidFill>
                          <a:latin typeface="Century Gothic" panose="020B0502020202020204" pitchFamily="34" charset="0"/>
                          <a:sym typeface="Wingdings" pitchFamily="2" charset="2"/>
                        </a:rPr>
                        <a:t>STD-010-CPP</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23494963"/>
                  </a:ext>
                </a:extLst>
              </a:tr>
              <a:tr h="343275">
                <a:tc>
                  <a:txBody>
                    <a:bodyPr/>
                    <a:lstStyle/>
                    <a:p>
                      <a:pPr marL="182880" lvl="1"/>
                      <a:r>
                        <a:rPr lang="en-US" sz="1700">
                          <a:solidFill>
                            <a:schemeClr val="bg1"/>
                          </a:solidFill>
                          <a:latin typeface="Century Gothic" panose="020B0502020202020204" pitchFamily="34" charset="0"/>
                        </a:rPr>
                        <a:t>9. Use Effective Quality Assurance Techniques </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700">
                          <a:solidFill>
                            <a:schemeClr val="accent1">
                              <a:lumMod val="60000"/>
                              <a:lumOff val="40000"/>
                            </a:schemeClr>
                          </a:solidFill>
                          <a:latin typeface="Century Gothic" panose="020B0502020202020204" pitchFamily="34" charset="0"/>
                          <a:sym typeface="Wingdings" pitchFamily="2" charset="2"/>
                        </a:rPr>
                        <a:t>STD-006-CPP</a:t>
                      </a:r>
                      <a:r>
                        <a:rPr lang="en-US" sz="1700">
                          <a:solidFill>
                            <a:schemeClr val="bg1"/>
                          </a:solidFill>
                          <a:latin typeface="Century Gothic" panose="020B0502020202020204" pitchFamily="34" charset="0"/>
                          <a:sym typeface="Wingdings" pitchFamily="2" charset="2"/>
                        </a:rPr>
                        <a:t>,</a:t>
                      </a:r>
                      <a:r>
                        <a:rPr lang="en-US" sz="1700">
                          <a:solidFill>
                            <a:schemeClr val="accent1">
                              <a:lumMod val="60000"/>
                              <a:lumOff val="40000"/>
                            </a:schemeClr>
                          </a:solidFill>
                          <a:latin typeface="Century Gothic" panose="020B0502020202020204" pitchFamily="34" charset="0"/>
                          <a:sym typeface="Wingdings" pitchFamily="2" charset="2"/>
                        </a:rPr>
                        <a:t> </a:t>
                      </a:r>
                      <a:r>
                        <a:rPr lang="en-US" sz="1700">
                          <a:solidFill>
                            <a:srgbClr val="00B050"/>
                          </a:solidFill>
                          <a:latin typeface="Century Gothic" panose="020B0502020202020204" pitchFamily="34" charset="0"/>
                          <a:sym typeface="Wingdings" pitchFamily="2" charset="2"/>
                        </a:rPr>
                        <a:t>STD-007-CPP</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62010954"/>
                  </a:ext>
                </a:extLst>
              </a:tr>
              <a:tr h="1140164">
                <a:tc>
                  <a:txBody>
                    <a:bodyPr/>
                    <a:lstStyle/>
                    <a:p>
                      <a:pPr marL="182880" lvl="1"/>
                      <a:r>
                        <a:rPr lang="en-US" sz="1700">
                          <a:solidFill>
                            <a:schemeClr val="bg1"/>
                          </a:solidFill>
                          <a:latin typeface="Century Gothic" panose="020B0502020202020204" pitchFamily="34" charset="0"/>
                        </a:rPr>
                        <a:t>10. Adopt a Secure Coding Standard </a:t>
                      </a:r>
                      <a:endParaRPr lang="en-US" sz="1700">
                        <a:solidFill>
                          <a:schemeClr val="bg1"/>
                        </a:solidFill>
                        <a:latin typeface="Century Gothic" panose="020B0502020202020204" pitchFamily="34" charset="0"/>
                        <a:ea typeface="Calibri" panose="020F0502020204030204" pitchFamily="34" charset="0"/>
                        <a:cs typeface="Calibri" panose="020F0502020204030204" pitchFamily="34" charset="0"/>
                      </a:endParaRPr>
                    </a:p>
                  </a:txBody>
                  <a:tcPr>
                    <a:lnT w="3175" cap="flat" cmpd="sng" algn="ctr">
                      <a:solidFill>
                        <a:schemeClr val="tx1"/>
                      </a:solidFill>
                      <a:prstDash val="solid"/>
                      <a:round/>
                      <a:headEnd type="none" w="med" len="med"/>
                      <a:tailEnd type="none" w="med" len="med"/>
                    </a:lnT>
                  </a:tcPr>
                </a:tc>
                <a:tc>
                  <a:txBody>
                    <a:bodyPr/>
                    <a:lstStyle/>
                    <a:p>
                      <a:pPr marL="0" indent="0">
                        <a:lnSpc>
                          <a:spcPct val="150000"/>
                        </a:lnSpc>
                        <a:spcBef>
                          <a:spcPts val="0"/>
                        </a:spcBef>
                        <a:buSzPts val="2200"/>
                        <a:buFont typeface="+mj-lt"/>
                        <a:buNone/>
                      </a:pPr>
                      <a:r>
                        <a:rPr lang="en-US" sz="1700">
                          <a:solidFill>
                            <a:srgbClr val="00B050"/>
                          </a:solidFill>
                          <a:latin typeface="Century Gothic" panose="020B0502020202020204" pitchFamily="34" charset="0"/>
                          <a:sym typeface="Wingdings" pitchFamily="2" charset="2"/>
                        </a:rPr>
                        <a:t>STD-001-CPP</a:t>
                      </a:r>
                      <a:r>
                        <a:rPr lang="en-US" sz="1700">
                          <a:solidFill>
                            <a:schemeClr val="bg1"/>
                          </a:solidFill>
                          <a:latin typeface="Century Gothic" panose="020B0502020202020204" pitchFamily="34" charset="0"/>
                          <a:sym typeface="Wingdings" pitchFamily="2" charset="2"/>
                        </a:rPr>
                        <a:t>, </a:t>
                      </a:r>
                      <a:r>
                        <a:rPr lang="en-US" sz="1700">
                          <a:solidFill>
                            <a:schemeClr val="accent1">
                              <a:lumMod val="60000"/>
                              <a:lumOff val="40000"/>
                            </a:schemeClr>
                          </a:solidFill>
                          <a:latin typeface="Century Gothic" panose="020B0502020202020204" pitchFamily="34" charset="0"/>
                          <a:sym typeface="Wingdings" pitchFamily="2" charset="2"/>
                        </a:rPr>
                        <a:t>STD-002-CPP</a:t>
                      </a:r>
                      <a:r>
                        <a:rPr lang="en-US" sz="1700">
                          <a:solidFill>
                            <a:schemeClr val="bg1"/>
                          </a:solidFill>
                          <a:latin typeface="Century Gothic" panose="020B0502020202020204" pitchFamily="34" charset="0"/>
                          <a:sym typeface="Wingdings" pitchFamily="2" charset="2"/>
                        </a:rPr>
                        <a:t>, </a:t>
                      </a:r>
                      <a:r>
                        <a:rPr lang="en-US" sz="1700">
                          <a:solidFill>
                            <a:srgbClr val="00B050"/>
                          </a:solidFill>
                          <a:latin typeface="Century Gothic" panose="020B0502020202020204" pitchFamily="34" charset="0"/>
                          <a:sym typeface="Wingdings" pitchFamily="2" charset="2"/>
                        </a:rPr>
                        <a:t>STD-003-CPP</a:t>
                      </a:r>
                      <a:r>
                        <a:rPr lang="en-US" sz="1700">
                          <a:solidFill>
                            <a:schemeClr val="bg1"/>
                          </a:solidFill>
                          <a:latin typeface="Century Gothic" panose="020B0502020202020204" pitchFamily="34" charset="0"/>
                          <a:sym typeface="Wingdings" pitchFamily="2" charset="2"/>
                        </a:rPr>
                        <a:t>,</a:t>
                      </a:r>
                    </a:p>
                    <a:p>
                      <a:pPr marL="0" indent="0">
                        <a:lnSpc>
                          <a:spcPct val="150000"/>
                        </a:lnSpc>
                        <a:spcBef>
                          <a:spcPts val="0"/>
                        </a:spcBef>
                        <a:buSzPts val="2200"/>
                        <a:buFont typeface="+mj-lt"/>
                        <a:buNone/>
                      </a:pPr>
                      <a:r>
                        <a:rPr lang="en-US" sz="1700">
                          <a:solidFill>
                            <a:schemeClr val="accent1">
                              <a:lumMod val="60000"/>
                              <a:lumOff val="40000"/>
                            </a:schemeClr>
                          </a:solidFill>
                          <a:latin typeface="Century Gothic" panose="020B0502020202020204" pitchFamily="34" charset="0"/>
                          <a:sym typeface="Wingdings" pitchFamily="2" charset="2"/>
                        </a:rPr>
                        <a:t>STD-004-CPP</a:t>
                      </a:r>
                      <a:r>
                        <a:rPr lang="en-US" sz="1700">
                          <a:solidFill>
                            <a:schemeClr val="bg1"/>
                          </a:solidFill>
                          <a:latin typeface="Century Gothic" panose="020B0502020202020204" pitchFamily="34" charset="0"/>
                          <a:sym typeface="Wingdings" pitchFamily="2" charset="2"/>
                        </a:rPr>
                        <a:t>, </a:t>
                      </a:r>
                      <a:r>
                        <a:rPr lang="en-US" sz="1700">
                          <a:solidFill>
                            <a:srgbClr val="00B050"/>
                          </a:solidFill>
                          <a:latin typeface="Century Gothic" panose="020B0502020202020204" pitchFamily="34" charset="0"/>
                          <a:sym typeface="Wingdings" pitchFamily="2" charset="2"/>
                        </a:rPr>
                        <a:t>STD-005-CPP</a:t>
                      </a:r>
                      <a:r>
                        <a:rPr lang="en-US" sz="1700">
                          <a:solidFill>
                            <a:schemeClr val="bg1"/>
                          </a:solidFill>
                          <a:latin typeface="Century Gothic" panose="020B0502020202020204" pitchFamily="34" charset="0"/>
                          <a:sym typeface="Wingdings" pitchFamily="2" charset="2"/>
                        </a:rPr>
                        <a:t>,</a:t>
                      </a:r>
                      <a:r>
                        <a:rPr lang="en-US" sz="1700">
                          <a:latin typeface="Century Gothic" panose="020B0502020202020204" pitchFamily="34" charset="0"/>
                          <a:sym typeface="Wingdings" pitchFamily="2" charset="2"/>
                        </a:rPr>
                        <a:t> </a:t>
                      </a:r>
                      <a:r>
                        <a:rPr lang="en-US" sz="1700">
                          <a:solidFill>
                            <a:schemeClr val="accent1">
                              <a:lumMod val="60000"/>
                              <a:lumOff val="40000"/>
                            </a:schemeClr>
                          </a:solidFill>
                          <a:latin typeface="Century Gothic" panose="020B0502020202020204" pitchFamily="34" charset="0"/>
                          <a:sym typeface="Wingdings" pitchFamily="2" charset="2"/>
                        </a:rPr>
                        <a:t>STD-008-CPP</a:t>
                      </a:r>
                      <a:r>
                        <a:rPr lang="en-US" sz="1700">
                          <a:solidFill>
                            <a:schemeClr val="bg1"/>
                          </a:solidFill>
                          <a:latin typeface="Century Gothic" panose="020B0502020202020204" pitchFamily="34" charset="0"/>
                          <a:sym typeface="Wingdings" pitchFamily="2" charset="2"/>
                        </a:rPr>
                        <a:t>, </a:t>
                      </a:r>
                    </a:p>
                    <a:p>
                      <a:pPr marL="0" indent="0">
                        <a:lnSpc>
                          <a:spcPct val="100000"/>
                        </a:lnSpc>
                        <a:spcBef>
                          <a:spcPts val="0"/>
                        </a:spcBef>
                        <a:buSzPts val="2200"/>
                        <a:buFont typeface="+mj-lt"/>
                        <a:buNone/>
                      </a:pPr>
                      <a:r>
                        <a:rPr lang="en-US" sz="1700">
                          <a:solidFill>
                            <a:srgbClr val="00B050"/>
                          </a:solidFill>
                          <a:latin typeface="Century Gothic" panose="020B0502020202020204" pitchFamily="34" charset="0"/>
                          <a:sym typeface="Wingdings" pitchFamily="2" charset="2"/>
                        </a:rPr>
                        <a:t>STD-010-CPP</a:t>
                      </a:r>
                      <a:endParaRPr lang="en-US" sz="1700">
                        <a:solidFill>
                          <a:srgbClr val="00B050"/>
                        </a:solidFill>
                        <a:latin typeface="Century Gothic" panose="020B0502020202020204" pitchFamily="34" charset="0"/>
                      </a:endParaRPr>
                    </a:p>
                  </a:txBody>
                  <a:tcPr/>
                </a:tc>
                <a:extLst>
                  <a:ext uri="{0D108BD9-81ED-4DB2-BD59-A6C34878D82A}">
                    <a16:rowId xmlns:a16="http://schemas.microsoft.com/office/drawing/2014/main" val="1474002294"/>
                  </a:ext>
                </a:extLst>
              </a:tr>
            </a:tbl>
          </a:graphicData>
        </a:graphic>
      </p:graphicFrame>
      <p:cxnSp>
        <p:nvCxnSpPr>
          <p:cNvPr id="3" name="Straight Arrow Connector 2">
            <a:extLst>
              <a:ext uri="{FF2B5EF4-FFF2-40B4-BE49-F238E27FC236}">
                <a16:creationId xmlns:a16="http://schemas.microsoft.com/office/drawing/2014/main" id="{25EF11BC-6B03-603E-5351-FFBD909ECD75}"/>
              </a:ext>
            </a:extLst>
          </p:cNvPr>
          <p:cNvCxnSpPr>
            <a:cxnSpLocks/>
          </p:cNvCxnSpPr>
          <p:nvPr/>
        </p:nvCxnSpPr>
        <p:spPr>
          <a:xfrm>
            <a:off x="3521355" y="2042875"/>
            <a:ext cx="2653192"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 name="Straight Arrow Connector 3">
            <a:extLst>
              <a:ext uri="{FF2B5EF4-FFF2-40B4-BE49-F238E27FC236}">
                <a16:creationId xmlns:a16="http://schemas.microsoft.com/office/drawing/2014/main" id="{A1EA3C49-96F2-BB26-D7D4-BA5678953B9E}"/>
              </a:ext>
            </a:extLst>
          </p:cNvPr>
          <p:cNvCxnSpPr>
            <a:cxnSpLocks/>
          </p:cNvCxnSpPr>
          <p:nvPr/>
        </p:nvCxnSpPr>
        <p:spPr>
          <a:xfrm>
            <a:off x="4063043" y="2374268"/>
            <a:ext cx="2111504"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6A3AC3CE-8DAF-846A-8511-781512CA0900}"/>
              </a:ext>
            </a:extLst>
          </p:cNvPr>
          <p:cNvCxnSpPr>
            <a:cxnSpLocks/>
          </p:cNvCxnSpPr>
          <p:nvPr/>
        </p:nvCxnSpPr>
        <p:spPr>
          <a:xfrm>
            <a:off x="5646366" y="2699525"/>
            <a:ext cx="528181"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EE66248B-E1C2-4243-9DC1-61FDCEA5BE09}"/>
              </a:ext>
            </a:extLst>
          </p:cNvPr>
          <p:cNvCxnSpPr>
            <a:cxnSpLocks/>
          </p:cNvCxnSpPr>
          <p:nvPr/>
        </p:nvCxnSpPr>
        <p:spPr>
          <a:xfrm>
            <a:off x="2890893" y="3055466"/>
            <a:ext cx="3283654"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FB3AEADC-7A1B-E41B-4EC0-F15EE7334BDB}"/>
              </a:ext>
            </a:extLst>
          </p:cNvPr>
          <p:cNvCxnSpPr>
            <a:cxnSpLocks/>
          </p:cNvCxnSpPr>
          <p:nvPr/>
        </p:nvCxnSpPr>
        <p:spPr>
          <a:xfrm>
            <a:off x="5076040" y="4141699"/>
            <a:ext cx="1092776"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7091E4D1-6540-B475-366E-5FC0A2AE2557}"/>
              </a:ext>
            </a:extLst>
          </p:cNvPr>
          <p:cNvCxnSpPr>
            <a:cxnSpLocks/>
          </p:cNvCxnSpPr>
          <p:nvPr/>
        </p:nvCxnSpPr>
        <p:spPr>
          <a:xfrm>
            <a:off x="4186187" y="4479229"/>
            <a:ext cx="1982629"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F149CC35-3AD6-4C7B-538D-2D69E3F65266}"/>
              </a:ext>
            </a:extLst>
          </p:cNvPr>
          <p:cNvCxnSpPr>
            <a:cxnSpLocks/>
          </p:cNvCxnSpPr>
          <p:nvPr/>
        </p:nvCxnSpPr>
        <p:spPr>
          <a:xfrm>
            <a:off x="5762561" y="4822898"/>
            <a:ext cx="406255"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6AEFB15-D225-7889-CA6C-1FEE3265D860}"/>
              </a:ext>
            </a:extLst>
          </p:cNvPr>
          <p:cNvCxnSpPr>
            <a:cxnSpLocks/>
          </p:cNvCxnSpPr>
          <p:nvPr/>
        </p:nvCxnSpPr>
        <p:spPr>
          <a:xfrm>
            <a:off x="4946352" y="5181005"/>
            <a:ext cx="1222464"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102046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637611" y="355941"/>
            <a:ext cx="8610600" cy="642703"/>
          </a:xfrm>
          <a:prstGeom prst="rect">
            <a:avLst/>
          </a:prstGeom>
          <a:noFill/>
          <a:ln>
            <a:noFill/>
          </a:ln>
        </p:spPr>
        <p:txBody>
          <a:bodyPr spcFirstLastPara="1" wrap="square" lIns="91425" tIns="45700" rIns="91425" bIns="45700" anchor="ctr" anchorCtr="0">
            <a:normAutofit/>
          </a:bodyPr>
          <a:lstStyle/>
          <a:p>
            <a:pPr>
              <a:buSzPts val="4000"/>
            </a:pPr>
            <a:r>
              <a:rPr lang="en-US"/>
              <a:t>CODING STANDARDS</a:t>
            </a:r>
            <a:endParaRPr/>
          </a:p>
        </p:txBody>
      </p:sp>
      <p:sp>
        <p:nvSpPr>
          <p:cNvPr id="175" name="Google Shape;175;p6"/>
          <p:cNvSpPr txBox="1">
            <a:spLocks noGrp="1"/>
          </p:cNvSpPr>
          <p:nvPr>
            <p:ph type="body" idx="1"/>
          </p:nvPr>
        </p:nvSpPr>
        <p:spPr>
          <a:xfrm>
            <a:off x="344389" y="1217538"/>
            <a:ext cx="11530940" cy="5372217"/>
          </a:xfrm>
          <a:prstGeom prst="rect">
            <a:avLst/>
          </a:prstGeom>
          <a:noFill/>
          <a:ln>
            <a:noFill/>
          </a:ln>
        </p:spPr>
        <p:txBody>
          <a:bodyPr spcFirstLastPara="1" wrap="square" lIns="91425" tIns="45700" rIns="91425" bIns="45700" anchor="t" anchorCtr="0">
            <a:normAutofit/>
          </a:bodyPr>
          <a:lstStyle/>
          <a:p>
            <a:pPr marL="0" indent="0">
              <a:spcBef>
                <a:spcPts val="0"/>
              </a:spcBef>
              <a:buSzPts val="2000"/>
              <a:buNone/>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SzPts val="2000"/>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Font typeface="+mj-lt"/>
              <a:buAutoNum type="arabicPeriod"/>
            </a:pPr>
            <a:endParaRPr lang="en-US" sz="1800">
              <a:latin typeface="Calibri" panose="020F0502020204030204" pitchFamily="34" charset="0"/>
              <a:ea typeface="Times New Roman" panose="02020603050405020304" pitchFamily="18" charset="0"/>
            </a:endParaRPr>
          </a:p>
          <a:p>
            <a:pPr marL="342891">
              <a:spcBef>
                <a:spcPts val="0"/>
              </a:spcBef>
              <a:buFont typeface="+mj-lt"/>
              <a:buAutoNum type="arabicPeriod"/>
            </a:pPr>
            <a:endParaRPr lang="en-US" sz="1800">
              <a:latin typeface="Calibri" panose="020F0502020204030204" pitchFamily="34" charset="0"/>
              <a:ea typeface="Times New Roman" panose="02020603050405020304" pitchFamily="18" charset="0"/>
            </a:endParaRPr>
          </a:p>
          <a:p>
            <a:pPr marL="0" indent="0">
              <a:spcBef>
                <a:spcPts val="0"/>
              </a:spcBef>
              <a:buSzPts val="2000"/>
              <a:buNone/>
            </a:pPr>
            <a:endParaRPr/>
          </a:p>
        </p:txBody>
      </p:sp>
      <p:pic>
        <p:nvPicPr>
          <p:cNvPr id="176" name="Google Shape;176;p6" descr="Green Pace logo"/>
          <p:cNvPicPr preferRelativeResize="0"/>
          <p:nvPr/>
        </p:nvPicPr>
        <p:blipFill>
          <a:blip r:embed="rId4">
            <a:alphaModFix/>
          </a:blip>
          <a:stretch>
            <a:fillRect/>
          </a:stretch>
        </p:blipFill>
        <p:spPr>
          <a:xfrm>
            <a:off x="11233621" y="5774185"/>
            <a:ext cx="886601" cy="1149225"/>
          </a:xfrm>
          <a:prstGeom prst="rect">
            <a:avLst/>
          </a:prstGeom>
          <a:noFill/>
          <a:ln>
            <a:noFill/>
          </a:ln>
        </p:spPr>
      </p:pic>
      <p:graphicFrame>
        <p:nvGraphicFramePr>
          <p:cNvPr id="3" name="Table 2">
            <a:extLst>
              <a:ext uri="{FF2B5EF4-FFF2-40B4-BE49-F238E27FC236}">
                <a16:creationId xmlns:a16="http://schemas.microsoft.com/office/drawing/2014/main" id="{861C259F-200F-FE33-C387-EE7052C7ECB5}"/>
              </a:ext>
            </a:extLst>
          </p:cNvPr>
          <p:cNvGraphicFramePr>
            <a:graphicFrameLocks noGrp="1"/>
          </p:cNvGraphicFramePr>
          <p:nvPr>
            <p:extLst>
              <p:ext uri="{D42A27DB-BD31-4B8C-83A1-F6EECF244321}">
                <p14:modId xmlns:p14="http://schemas.microsoft.com/office/powerpoint/2010/main" val="529573352"/>
              </p:ext>
            </p:extLst>
          </p:nvPr>
        </p:nvGraphicFramePr>
        <p:xfrm>
          <a:off x="194846" y="1072471"/>
          <a:ext cx="11775833" cy="5205591"/>
        </p:xfrm>
        <a:graphic>
          <a:graphicData uri="http://schemas.openxmlformats.org/drawingml/2006/table">
            <a:tbl>
              <a:tblPr firstRow="1" bandRow="1">
                <a:tableStyleId>{802198C4-3087-4945-87E3-76CBB3509B7E}</a:tableStyleId>
              </a:tblPr>
              <a:tblGrid>
                <a:gridCol w="845991">
                  <a:extLst>
                    <a:ext uri="{9D8B030D-6E8A-4147-A177-3AD203B41FA5}">
                      <a16:colId xmlns:a16="http://schemas.microsoft.com/office/drawing/2014/main" val="3085598512"/>
                    </a:ext>
                  </a:extLst>
                </a:gridCol>
                <a:gridCol w="1166014">
                  <a:extLst>
                    <a:ext uri="{9D8B030D-6E8A-4147-A177-3AD203B41FA5}">
                      <a16:colId xmlns:a16="http://schemas.microsoft.com/office/drawing/2014/main" val="2867425059"/>
                    </a:ext>
                  </a:extLst>
                </a:gridCol>
                <a:gridCol w="9763828">
                  <a:extLst>
                    <a:ext uri="{9D8B030D-6E8A-4147-A177-3AD203B41FA5}">
                      <a16:colId xmlns:a16="http://schemas.microsoft.com/office/drawing/2014/main" val="1132489751"/>
                    </a:ext>
                  </a:extLst>
                </a:gridCol>
              </a:tblGrid>
              <a:tr h="345156">
                <a:tc>
                  <a:txBody>
                    <a:bodyPr/>
                    <a:lstStyle/>
                    <a:p>
                      <a:pPr algn="l"/>
                      <a:r>
                        <a:rPr lang="en-US" sz="1100">
                          <a:solidFill>
                            <a:schemeClr val="bg1"/>
                          </a:solidFill>
                        </a:rPr>
                        <a:t>PRIORITY</a:t>
                      </a:r>
                    </a:p>
                  </a:txBody>
                  <a:tcPr anchor="ctr">
                    <a:solidFill>
                      <a:schemeClr val="tx1">
                        <a:lumMod val="65000"/>
                        <a:lumOff val="35000"/>
                      </a:schemeClr>
                    </a:solidFill>
                  </a:tcPr>
                </a:tc>
                <a:tc>
                  <a:txBody>
                    <a:bodyPr/>
                    <a:lstStyle/>
                    <a:p>
                      <a:pPr algn="l"/>
                      <a:r>
                        <a:rPr lang="en-US" sz="1100">
                          <a:solidFill>
                            <a:schemeClr val="bg1"/>
                          </a:solidFill>
                        </a:rPr>
                        <a:t>CODE</a:t>
                      </a:r>
                    </a:p>
                  </a:txBody>
                  <a:tcPr anchor="ctr">
                    <a:solidFill>
                      <a:schemeClr val="tx1">
                        <a:lumMod val="65000"/>
                        <a:lumOff val="35000"/>
                      </a:schemeClr>
                    </a:solidFill>
                  </a:tcPr>
                </a:tc>
                <a:tc>
                  <a:txBody>
                    <a:bodyPr/>
                    <a:lstStyle/>
                    <a:p>
                      <a:pPr algn="l"/>
                      <a:r>
                        <a:rPr lang="en-US" sz="1100">
                          <a:solidFill>
                            <a:schemeClr val="bg1"/>
                          </a:solidFill>
                        </a:rPr>
                        <a:t>STANDARD </a:t>
                      </a:r>
                    </a:p>
                  </a:txBody>
                  <a:tcPr anchor="ctr">
                    <a:solidFill>
                      <a:schemeClr val="tx1">
                        <a:lumMod val="65000"/>
                        <a:lumOff val="35000"/>
                      </a:schemeClr>
                    </a:solidFill>
                  </a:tcPr>
                </a:tc>
                <a:extLst>
                  <a:ext uri="{0D108BD9-81ED-4DB2-BD59-A6C34878D82A}">
                    <a16:rowId xmlns:a16="http://schemas.microsoft.com/office/drawing/2014/main" val="1798253954"/>
                  </a:ext>
                </a:extLst>
              </a:tr>
              <a:tr h="322177">
                <a:tc>
                  <a:txBody>
                    <a:bodyPr/>
                    <a:lstStyle/>
                    <a:p>
                      <a:r>
                        <a:rPr lang="en-US" sz="1200">
                          <a:solidFill>
                            <a:schemeClr val="bg1"/>
                          </a:solidFill>
                        </a:rPr>
                        <a:t>High</a:t>
                      </a:r>
                    </a:p>
                  </a:txBody>
                  <a:tcPr/>
                </a:tc>
                <a:tc>
                  <a:txBody>
                    <a:bodyPr/>
                    <a:lstStyle/>
                    <a:p>
                      <a:r>
                        <a:rPr lang="en-US" sz="1200">
                          <a:solidFill>
                            <a:schemeClr val="accent1">
                              <a:lumMod val="60000"/>
                              <a:lumOff val="40000"/>
                            </a:schemeClr>
                          </a:solidFill>
                        </a:rPr>
                        <a:t>STD-003-CPP</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solidFill>
                            <a:schemeClr val="bg1"/>
                          </a:solidFill>
                          <a:effectLst/>
                          <a:latin typeface="Calibri" panose="020F0502020204030204" pitchFamily="34" charset="0"/>
                          <a:ea typeface="Times New Roman" panose="02020603050405020304" pitchFamily="18" charset="0"/>
                        </a:rPr>
                        <a:t>Guaranteeing sufficient storage for strings is critical for preventing buffer overflows, a common and severe security vulnerability</a:t>
                      </a:r>
                      <a:r>
                        <a:rPr lang="en-US" sz="1200">
                          <a:solidFill>
                            <a:schemeClr val="bg1"/>
                          </a:solidFill>
                          <a:effectLst/>
                        </a:rPr>
                        <a:t> </a:t>
                      </a:r>
                    </a:p>
                  </a:txBody>
                  <a:tcPr/>
                </a:tc>
                <a:extLst>
                  <a:ext uri="{0D108BD9-81ED-4DB2-BD59-A6C34878D82A}">
                    <a16:rowId xmlns:a16="http://schemas.microsoft.com/office/drawing/2014/main" val="2786820017"/>
                  </a:ext>
                </a:extLst>
              </a:tr>
              <a:tr h="583007">
                <a:tc>
                  <a:txBody>
                    <a:bodyPr/>
                    <a:lstStyle/>
                    <a:p>
                      <a:r>
                        <a:rPr lang="en-US" sz="1200">
                          <a:solidFill>
                            <a:schemeClr val="bg1"/>
                          </a:solidFill>
                        </a:rPr>
                        <a:t>High</a:t>
                      </a:r>
                    </a:p>
                  </a:txBody>
                  <a:tcPr/>
                </a:tc>
                <a:tc>
                  <a:txBody>
                    <a:bodyPr/>
                    <a:lstStyle/>
                    <a:p>
                      <a:r>
                        <a:rPr lang="en-US" sz="1200">
                          <a:solidFill>
                            <a:schemeClr val="accent1">
                              <a:lumMod val="60000"/>
                              <a:lumOff val="40000"/>
                            </a:schemeClr>
                          </a:solidFill>
                        </a:rPr>
                        <a:t>STD-004-CPP</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a:solidFill>
                            <a:schemeClr val="bg1"/>
                          </a:solidFill>
                          <a:effectLst/>
                          <a:latin typeface="Calibri" panose="020F0502020204030204" pitchFamily="34" charset="0"/>
                          <a:ea typeface="Times New Roman" panose="02020603050405020304" pitchFamily="18" charset="0"/>
                        </a:rPr>
                        <a:t>Use parameterized queries and prepared statements to ensure that user input is treated as data, not executable code, by safely escaping potentially dangerous characters and preventing malicious input from altering the structure of the SQL query.</a:t>
                      </a:r>
                      <a:endParaRPr lang="en-US" sz="1200">
                        <a:solidFill>
                          <a:schemeClr val="bg1"/>
                        </a:solidFill>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404032017"/>
                  </a:ext>
                </a:extLst>
              </a:tr>
              <a:tr h="538939">
                <a:tc>
                  <a:txBody>
                    <a:bodyPr/>
                    <a:lstStyle/>
                    <a:p>
                      <a:r>
                        <a:rPr lang="en-US" sz="1200">
                          <a:solidFill>
                            <a:schemeClr val="bg1"/>
                          </a:solidFill>
                        </a:rPr>
                        <a:t>High</a:t>
                      </a:r>
                    </a:p>
                  </a:txBody>
                  <a:tcPr/>
                </a:tc>
                <a:tc>
                  <a:txBody>
                    <a:bodyPr/>
                    <a:lstStyle/>
                    <a:p>
                      <a:r>
                        <a:rPr lang="en-US" sz="1200">
                          <a:solidFill>
                            <a:schemeClr val="accent1">
                              <a:lumMod val="60000"/>
                              <a:lumOff val="40000"/>
                            </a:schemeClr>
                          </a:solidFill>
                        </a:rPr>
                        <a:t>STD-005-CPP</a:t>
                      </a:r>
                    </a:p>
                  </a:txBody>
                  <a:tcPr/>
                </a:tc>
                <a:tc>
                  <a:txBody>
                    <a:bodyPr/>
                    <a:lstStyle/>
                    <a:p>
                      <a:r>
                        <a:rPr lang="en-US" sz="1200">
                          <a:solidFill>
                            <a:schemeClr val="bg1"/>
                          </a:solidFill>
                          <a:effectLst/>
                          <a:latin typeface="Calibri" panose="020F0502020204030204" pitchFamily="34" charset="0"/>
                          <a:ea typeface="Times New Roman" panose="02020603050405020304" pitchFamily="18" charset="0"/>
                        </a:rPr>
                        <a:t>Use modern C++ techniques and tools like smart pointers, RAII (Resource Acquisition Is Initialization), and bounds-checking functions to ensure that memory is managed safely and efficiently. </a:t>
                      </a:r>
                      <a:endParaRPr lang="en-US" sz="1200">
                        <a:solidFill>
                          <a:schemeClr val="bg1"/>
                        </a:solidFill>
                      </a:endParaRPr>
                    </a:p>
                  </a:txBody>
                  <a:tcPr/>
                </a:tc>
                <a:extLst>
                  <a:ext uri="{0D108BD9-81ED-4DB2-BD59-A6C34878D82A}">
                    <a16:rowId xmlns:a16="http://schemas.microsoft.com/office/drawing/2014/main" val="3022778158"/>
                  </a:ext>
                </a:extLst>
              </a:tr>
              <a:tr h="418419">
                <a:tc>
                  <a:txBody>
                    <a:bodyPr/>
                    <a:lstStyle/>
                    <a:p>
                      <a:r>
                        <a:rPr lang="en-US" sz="1200">
                          <a:solidFill>
                            <a:schemeClr val="bg1"/>
                          </a:solidFill>
                        </a:rPr>
                        <a:t>Medium</a:t>
                      </a:r>
                    </a:p>
                  </a:txBody>
                  <a:tcPr/>
                </a:tc>
                <a:tc>
                  <a:txBody>
                    <a:bodyPr/>
                    <a:lstStyle/>
                    <a:p>
                      <a:r>
                        <a:rPr lang="en-US" sz="1200">
                          <a:solidFill>
                            <a:schemeClr val="accent1">
                              <a:lumMod val="60000"/>
                              <a:lumOff val="40000"/>
                            </a:schemeClr>
                          </a:solidFill>
                        </a:rPr>
                        <a:t>STD-001-CPP</a:t>
                      </a:r>
                    </a:p>
                  </a:txBody>
                  <a:tcPr/>
                </a:tc>
                <a:tc>
                  <a:txBody>
                    <a:bodyPr/>
                    <a:lstStyle/>
                    <a:p>
                      <a:r>
                        <a:rPr lang="en-US" sz="1200" b="0" i="0" u="none" strike="noStrike" cap="none">
                          <a:solidFill>
                            <a:schemeClr val="bg1"/>
                          </a:solidFill>
                          <a:effectLst/>
                          <a:latin typeface="Arial"/>
                          <a:ea typeface="Arial"/>
                          <a:cs typeface="Arial"/>
                          <a:sym typeface="Arial"/>
                        </a:rPr>
                        <a:t>Use standard C++ primitive types such as int, float, double, char, and bool, instead of their C-style counterparts.</a:t>
                      </a:r>
                      <a:endParaRPr lang="en-US" sz="1200">
                        <a:solidFill>
                          <a:schemeClr val="bg1"/>
                        </a:solidFill>
                      </a:endParaRPr>
                    </a:p>
                  </a:txBody>
                  <a:tcPr/>
                </a:tc>
                <a:extLst>
                  <a:ext uri="{0D108BD9-81ED-4DB2-BD59-A6C34878D82A}">
                    <a16:rowId xmlns:a16="http://schemas.microsoft.com/office/drawing/2014/main" val="3551873998"/>
                  </a:ext>
                </a:extLst>
              </a:tr>
              <a:tr h="583007">
                <a:tc>
                  <a:txBody>
                    <a:bodyPr/>
                    <a:lstStyle/>
                    <a:p>
                      <a:r>
                        <a:rPr lang="en-US" sz="1200">
                          <a:solidFill>
                            <a:schemeClr val="bg1"/>
                          </a:solidFill>
                        </a:rPr>
                        <a:t>Medium</a:t>
                      </a:r>
                    </a:p>
                  </a:txBody>
                  <a:tcPr/>
                </a:tc>
                <a:tc>
                  <a:txBody>
                    <a:bodyPr/>
                    <a:lstStyle/>
                    <a:p>
                      <a:r>
                        <a:rPr lang="en-US" sz="1200">
                          <a:solidFill>
                            <a:schemeClr val="accent1">
                              <a:lumMod val="60000"/>
                              <a:lumOff val="40000"/>
                            </a:schemeClr>
                          </a:solidFill>
                        </a:rPr>
                        <a:t>STD-002-CPP</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chemeClr val="bg1"/>
                          </a:solidFill>
                          <a:effectLst/>
                          <a:latin typeface="Arial"/>
                          <a:ea typeface="Arial"/>
                          <a:cs typeface="Arial"/>
                          <a:sym typeface="Arial"/>
                        </a:rPr>
                        <a:t>Use default values when declaring variables: this ensures that variables are initialized properly, preventing undefined behavior and improving code safety.</a:t>
                      </a:r>
                    </a:p>
                  </a:txBody>
                  <a:tcPr/>
                </a:tc>
                <a:extLst>
                  <a:ext uri="{0D108BD9-81ED-4DB2-BD59-A6C34878D82A}">
                    <a16:rowId xmlns:a16="http://schemas.microsoft.com/office/drawing/2014/main" val="890294687"/>
                  </a:ext>
                </a:extLst>
              </a:tr>
              <a:tr h="538939">
                <a:tc>
                  <a:txBody>
                    <a:bodyPr/>
                    <a:lstStyle/>
                    <a:p>
                      <a:r>
                        <a:rPr lang="en-US" sz="1200">
                          <a:solidFill>
                            <a:schemeClr val="bg1"/>
                          </a:solidFill>
                        </a:rPr>
                        <a:t>Medium</a:t>
                      </a:r>
                    </a:p>
                  </a:txBody>
                  <a:tcPr/>
                </a:tc>
                <a:tc>
                  <a:txBody>
                    <a:bodyPr/>
                    <a:lstStyle/>
                    <a:p>
                      <a:r>
                        <a:rPr lang="en-US" sz="1200">
                          <a:solidFill>
                            <a:schemeClr val="accent1">
                              <a:lumMod val="60000"/>
                              <a:lumOff val="40000"/>
                            </a:schemeClr>
                          </a:solidFill>
                        </a:rPr>
                        <a:t>STD-006-CPP</a:t>
                      </a:r>
                    </a:p>
                  </a:txBody>
                  <a:tcPr/>
                </a:tc>
                <a:tc>
                  <a:txBody>
                    <a:bodyPr/>
                    <a:lstStyle/>
                    <a:p>
                      <a:r>
                        <a:rPr lang="en-US" sz="1200" b="0" i="0" u="none" strike="noStrike" cap="none">
                          <a:solidFill>
                            <a:schemeClr val="bg1"/>
                          </a:solidFill>
                          <a:effectLst/>
                          <a:latin typeface="Arial"/>
                          <a:ea typeface="Arial"/>
                          <a:cs typeface="Arial"/>
                          <a:sym typeface="Arial"/>
                        </a:rPr>
                        <a:t>User assertion to validate assumptions. This ensures that the code operates under expected conditions by verifying assumptions and invariants.</a:t>
                      </a:r>
                      <a:endParaRPr lang="en-US" sz="1200">
                        <a:solidFill>
                          <a:schemeClr val="bg1"/>
                        </a:solidFill>
                      </a:endParaRPr>
                    </a:p>
                  </a:txBody>
                  <a:tcPr/>
                </a:tc>
                <a:extLst>
                  <a:ext uri="{0D108BD9-81ED-4DB2-BD59-A6C34878D82A}">
                    <a16:rowId xmlns:a16="http://schemas.microsoft.com/office/drawing/2014/main" val="2001986750"/>
                  </a:ext>
                </a:extLst>
              </a:tr>
              <a:tr h="538939">
                <a:tc>
                  <a:txBody>
                    <a:bodyPr/>
                    <a:lstStyle/>
                    <a:p>
                      <a:r>
                        <a:rPr lang="en-US" sz="1200">
                          <a:solidFill>
                            <a:schemeClr val="bg1"/>
                          </a:solidFill>
                        </a:rPr>
                        <a:t>Medium</a:t>
                      </a:r>
                    </a:p>
                  </a:txBody>
                  <a:tcPr/>
                </a:tc>
                <a:tc>
                  <a:txBody>
                    <a:bodyPr/>
                    <a:lstStyle/>
                    <a:p>
                      <a:r>
                        <a:rPr lang="en-US" sz="1200">
                          <a:solidFill>
                            <a:schemeClr val="accent1">
                              <a:lumMod val="60000"/>
                              <a:lumOff val="40000"/>
                            </a:schemeClr>
                          </a:solidFill>
                        </a:rPr>
                        <a:t>STD-007-CPP</a:t>
                      </a:r>
                    </a:p>
                  </a:txBody>
                  <a:tcPr/>
                </a:tc>
                <a:tc>
                  <a:txBody>
                    <a:bodyPr/>
                    <a:lstStyle/>
                    <a:p>
                      <a:r>
                        <a:rPr lang="en-US" sz="1200" b="0" i="0" u="none" strike="noStrike" cap="none">
                          <a:solidFill>
                            <a:schemeClr val="bg1"/>
                          </a:solidFill>
                          <a:effectLst/>
                          <a:latin typeface="Arial"/>
                          <a:ea typeface="Arial"/>
                          <a:cs typeface="Arial"/>
                          <a:sym typeface="Arial"/>
                        </a:rPr>
                        <a:t>Use exceptions for error handling. Exceptions provide a robust mechanism for handling errors in C++ by separating error-handling code from regular code</a:t>
                      </a:r>
                      <a:endParaRPr lang="en-US" sz="1200">
                        <a:solidFill>
                          <a:schemeClr val="bg1"/>
                        </a:solidFill>
                      </a:endParaRPr>
                    </a:p>
                  </a:txBody>
                  <a:tcPr/>
                </a:tc>
                <a:extLst>
                  <a:ext uri="{0D108BD9-81ED-4DB2-BD59-A6C34878D82A}">
                    <a16:rowId xmlns:a16="http://schemas.microsoft.com/office/drawing/2014/main" val="4103409560"/>
                  </a:ext>
                </a:extLst>
              </a:tr>
              <a:tr h="425665">
                <a:tc>
                  <a:txBody>
                    <a:bodyPr/>
                    <a:lstStyle/>
                    <a:p>
                      <a:r>
                        <a:rPr lang="en-US" sz="1200">
                          <a:solidFill>
                            <a:schemeClr val="bg1"/>
                          </a:solidFill>
                        </a:rPr>
                        <a:t>Medium</a:t>
                      </a:r>
                    </a:p>
                  </a:txBody>
                  <a:tcPr/>
                </a:tc>
                <a:tc>
                  <a:txBody>
                    <a:bodyPr/>
                    <a:lstStyle/>
                    <a:p>
                      <a:r>
                        <a:rPr lang="en-US" sz="1200">
                          <a:solidFill>
                            <a:schemeClr val="accent1">
                              <a:lumMod val="60000"/>
                              <a:lumOff val="40000"/>
                            </a:schemeClr>
                          </a:solidFill>
                        </a:rPr>
                        <a:t>STD-008-CPP</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chemeClr val="bg1"/>
                          </a:solidFill>
                          <a:effectLst/>
                          <a:latin typeface="Arial"/>
                          <a:ea typeface="Arial"/>
                          <a:cs typeface="Arial"/>
                          <a:sym typeface="Arial"/>
                        </a:rPr>
                        <a:t>Use “</a:t>
                      </a:r>
                      <a:r>
                        <a:rPr lang="en-US" sz="1200" b="0" i="0" u="none" strike="noStrike" cap="none" err="1">
                          <a:solidFill>
                            <a:schemeClr val="bg1"/>
                          </a:solidFill>
                          <a:effectLst/>
                          <a:latin typeface="Arial"/>
                          <a:ea typeface="Arial"/>
                          <a:cs typeface="Arial"/>
                          <a:sym typeface="Arial"/>
                        </a:rPr>
                        <a:t>enum</a:t>
                      </a:r>
                      <a:r>
                        <a:rPr lang="en-US" sz="1200" b="0" i="0" u="none" strike="noStrike" cap="none">
                          <a:solidFill>
                            <a:schemeClr val="bg1"/>
                          </a:solidFill>
                          <a:effectLst/>
                          <a:latin typeface="Arial"/>
                          <a:ea typeface="Arial"/>
                          <a:cs typeface="Arial"/>
                          <a:sym typeface="Arial"/>
                        </a:rPr>
                        <a:t> class” to ensure type-safe and scoped enumerations. This prevents name conflicts and unintended implicit conversions.</a:t>
                      </a:r>
                    </a:p>
                  </a:txBody>
                  <a:tcPr/>
                </a:tc>
                <a:extLst>
                  <a:ext uri="{0D108BD9-81ED-4DB2-BD59-A6C34878D82A}">
                    <a16:rowId xmlns:a16="http://schemas.microsoft.com/office/drawing/2014/main" val="3930718489"/>
                  </a:ext>
                </a:extLst>
              </a:tr>
              <a:tr h="538939">
                <a:tc>
                  <a:txBody>
                    <a:bodyPr/>
                    <a:lstStyle/>
                    <a:p>
                      <a:r>
                        <a:rPr lang="en-US" sz="1200">
                          <a:solidFill>
                            <a:schemeClr val="bg1"/>
                          </a:solidFill>
                        </a:rPr>
                        <a:t>Low</a:t>
                      </a:r>
                    </a:p>
                  </a:txBody>
                  <a:tcPr/>
                </a:tc>
                <a:tc>
                  <a:txBody>
                    <a:bodyPr/>
                    <a:lstStyle/>
                    <a:p>
                      <a:r>
                        <a:rPr lang="en-US" sz="1200">
                          <a:solidFill>
                            <a:schemeClr val="accent1">
                              <a:lumMod val="60000"/>
                              <a:lumOff val="40000"/>
                            </a:schemeClr>
                          </a:solidFill>
                        </a:rPr>
                        <a:t>STD-009-CPP</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a:solidFill>
                            <a:schemeClr val="bg1"/>
                          </a:solidFill>
                          <a:effectLst/>
                          <a:latin typeface="Arial"/>
                          <a:ea typeface="Arial"/>
                          <a:cs typeface="Arial"/>
                          <a:sym typeface="Arial"/>
                        </a:rPr>
                        <a:t>Use “struct” and “class” appropriately for user-defined types, this ensures clear and organized code, with “class” for complex behavior and “struct” for simple data structures.</a:t>
                      </a:r>
                    </a:p>
                  </a:txBody>
                  <a:tcPr/>
                </a:tc>
                <a:extLst>
                  <a:ext uri="{0D108BD9-81ED-4DB2-BD59-A6C34878D82A}">
                    <a16:rowId xmlns:a16="http://schemas.microsoft.com/office/drawing/2014/main" val="1736333277"/>
                  </a:ext>
                </a:extLst>
              </a:tr>
              <a:tr h="372404">
                <a:tc>
                  <a:txBody>
                    <a:bodyPr/>
                    <a:lstStyle/>
                    <a:p>
                      <a:r>
                        <a:rPr lang="en-US" sz="1200">
                          <a:solidFill>
                            <a:schemeClr val="bg1"/>
                          </a:solidFill>
                        </a:rPr>
                        <a:t>Low</a:t>
                      </a:r>
                    </a:p>
                  </a:txBody>
                  <a:tcPr/>
                </a:tc>
                <a:tc>
                  <a:txBody>
                    <a:bodyPr/>
                    <a:lstStyle/>
                    <a:p>
                      <a:r>
                        <a:rPr lang="en-US" sz="1200">
                          <a:solidFill>
                            <a:schemeClr val="accent1">
                              <a:lumMod val="60000"/>
                              <a:lumOff val="40000"/>
                            </a:schemeClr>
                          </a:solidFill>
                        </a:rPr>
                        <a:t>STD-010-CPP</a:t>
                      </a:r>
                    </a:p>
                  </a:txBody>
                  <a:tcPr/>
                </a:tc>
                <a:tc>
                  <a:txBody>
                    <a:bodyPr/>
                    <a:lstStyle/>
                    <a:p>
                      <a:r>
                        <a:rPr lang="en-US" sz="1200" b="0" i="0" u="none" strike="noStrike" cap="none">
                          <a:solidFill>
                            <a:schemeClr val="bg1"/>
                          </a:solidFill>
                          <a:effectLst/>
                          <a:latin typeface="Arial"/>
                          <a:ea typeface="Arial"/>
                          <a:cs typeface="Arial"/>
                          <a:sym typeface="Arial"/>
                        </a:rPr>
                        <a:t>Use “static” for class-level constants to ensure that these constants are shared among all instances of the class.</a:t>
                      </a:r>
                      <a:endParaRPr lang="en-US" sz="1200">
                        <a:solidFill>
                          <a:schemeClr val="bg1"/>
                        </a:solidFill>
                      </a:endParaRPr>
                    </a:p>
                  </a:txBody>
                  <a:tcPr/>
                </a:tc>
                <a:extLst>
                  <a:ext uri="{0D108BD9-81ED-4DB2-BD59-A6C34878D82A}">
                    <a16:rowId xmlns:a16="http://schemas.microsoft.com/office/drawing/2014/main" val="784291049"/>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3" y="503227"/>
            <a:ext cx="8610599" cy="838487"/>
          </a:xfrm>
          <a:prstGeom prst="rect">
            <a:avLst/>
          </a:prstGeom>
          <a:noFill/>
          <a:ln>
            <a:noFill/>
          </a:ln>
        </p:spPr>
        <p:txBody>
          <a:bodyPr spcFirstLastPara="1" wrap="square" lIns="91425" tIns="45700" rIns="91425" bIns="45700" anchor="ctr" anchorCtr="0">
            <a:normAutofit/>
          </a:bodyPr>
          <a:lstStyle/>
          <a:p>
            <a:pPr>
              <a:buSzPts val="4000"/>
            </a:pPr>
            <a:r>
              <a:rPr lang="en-US"/>
              <a:t>ENCRYPTION POLICIES</a:t>
            </a:r>
            <a:endParaRPr/>
          </a:p>
        </p:txBody>
      </p:sp>
      <p:sp>
        <p:nvSpPr>
          <p:cNvPr id="182" name="Google Shape;182;p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buSzPts val="2000"/>
            </a:pPr>
            <a:endParaRPr lang="en-US" sz="1600"/>
          </a:p>
          <a:p>
            <a:pPr marL="228594" indent="-88898">
              <a:buSzPts val="2200"/>
            </a:pPr>
            <a:endParaRPr/>
          </a:p>
        </p:txBody>
      </p:sp>
      <p:sp>
        <p:nvSpPr>
          <p:cNvPr id="15" name="Text Placeholder 14">
            <a:extLst>
              <a:ext uri="{FF2B5EF4-FFF2-40B4-BE49-F238E27FC236}">
                <a16:creationId xmlns:a16="http://schemas.microsoft.com/office/drawing/2014/main" id="{0B2D2AB0-FC2C-D0C4-5ED5-06164BD064E8}"/>
              </a:ext>
            </a:extLst>
          </p:cNvPr>
          <p:cNvSpPr>
            <a:spLocks noGrp="1"/>
          </p:cNvSpPr>
          <p:nvPr>
            <p:ph type="body" idx="2"/>
          </p:nvPr>
        </p:nvSpPr>
        <p:spPr>
          <a:xfrm>
            <a:off x="683768" y="2735496"/>
            <a:ext cx="3456432" cy="3113957"/>
          </a:xfrm>
        </p:spPr>
        <p:txBody>
          <a:bodyPr>
            <a:normAutofit lnSpcReduction="10000"/>
          </a:bodyPr>
          <a:lstStyle/>
          <a:p>
            <a:pPr marL="0">
              <a:spcBef>
                <a:spcPts val="0"/>
              </a:spcBef>
            </a:pPr>
            <a:r>
              <a:rPr lang="en-US" sz="1800">
                <a:solidFill>
                  <a:schemeClr val="bg1"/>
                </a:solidFill>
                <a:latin typeface="Calibri" panose="020F0502020204030204" pitchFamily="34" charset="0"/>
                <a:ea typeface="Times New Roman" panose="02020603050405020304" pitchFamily="18" charset="0"/>
              </a:rPr>
              <a:t>Encryption </a:t>
            </a:r>
            <a:r>
              <a:rPr lang="en-US" sz="1800" i="1">
                <a:solidFill>
                  <a:schemeClr val="bg1"/>
                </a:solidFill>
                <a:latin typeface="Calibri" panose="020F0502020204030204" pitchFamily="34" charset="0"/>
                <a:ea typeface="Times New Roman" panose="02020603050405020304" pitchFamily="18" charset="0"/>
              </a:rPr>
              <a:t>at rest</a:t>
            </a:r>
            <a:r>
              <a:rPr lang="en-US" sz="1800">
                <a:solidFill>
                  <a:schemeClr val="bg1"/>
                </a:solidFill>
                <a:latin typeface="Calibri" panose="020F0502020204030204" pitchFamily="34" charset="0"/>
                <a:ea typeface="Times New Roman" panose="02020603050405020304" pitchFamily="18" charset="0"/>
              </a:rPr>
              <a:t> </a:t>
            </a:r>
            <a:r>
              <a:rPr lang="en-US" sz="1800" b="1">
                <a:solidFill>
                  <a:schemeClr val="bg1"/>
                </a:solidFill>
                <a:latin typeface="Calibri" panose="020F0502020204030204" pitchFamily="34" charset="0"/>
                <a:ea typeface="Times New Roman" panose="02020603050405020304" pitchFamily="18" charset="0"/>
              </a:rPr>
              <a:t>refers to </a:t>
            </a:r>
            <a:r>
              <a:rPr lang="en-US" sz="1800">
                <a:solidFill>
                  <a:schemeClr val="bg1"/>
                </a:solidFill>
                <a:latin typeface="Calibri" panose="020F0502020204030204" pitchFamily="34" charset="0"/>
                <a:ea typeface="Times New Roman" panose="02020603050405020304" pitchFamily="18" charset="0"/>
              </a:rPr>
              <a:t>the process of encrypting data stored on physical media, such as hard drives, SSDs, or backup tapes. This ensures that data remains secure even when it is not actively being used or transmitted. </a:t>
            </a:r>
            <a:endParaRPr lang="en-US" sz="1800">
              <a:solidFill>
                <a:schemeClr val="bg1"/>
              </a:solidFill>
              <a:latin typeface="Times New Roman" panose="02020603050405020304" pitchFamily="18" charset="0"/>
              <a:ea typeface="Times New Roman" panose="02020603050405020304" pitchFamily="18" charset="0"/>
            </a:endParaRPr>
          </a:p>
          <a:p>
            <a:pPr marL="0">
              <a:spcBef>
                <a:spcPts val="0"/>
              </a:spcBef>
            </a:pPr>
            <a:endParaRPr lang="en-US" sz="1800">
              <a:solidFill>
                <a:schemeClr val="bg1"/>
              </a:solidFill>
              <a:latin typeface="Calibri" panose="020F0502020204030204" pitchFamily="34" charset="0"/>
              <a:ea typeface="Times New Roman" panose="02020603050405020304" pitchFamily="18" charset="0"/>
            </a:endParaRPr>
          </a:p>
          <a:p>
            <a:pPr marL="0">
              <a:spcBef>
                <a:spcPts val="0"/>
              </a:spcBef>
            </a:pPr>
            <a:r>
              <a:rPr lang="en-US" sz="1800">
                <a:solidFill>
                  <a:schemeClr val="bg1"/>
                </a:solidFill>
                <a:latin typeface="Calibri" panose="020F0502020204030204" pitchFamily="34" charset="0"/>
                <a:ea typeface="Times New Roman" panose="02020603050405020304" pitchFamily="18" charset="0"/>
              </a:rPr>
              <a:t>Encryption at rest </a:t>
            </a:r>
            <a:r>
              <a:rPr lang="en-US" sz="1800" b="1">
                <a:solidFill>
                  <a:schemeClr val="bg1"/>
                </a:solidFill>
                <a:latin typeface="Calibri" panose="020F0502020204030204" pitchFamily="34" charset="0"/>
                <a:ea typeface="Times New Roman" panose="02020603050405020304" pitchFamily="18" charset="0"/>
              </a:rPr>
              <a:t>should be used because</a:t>
            </a:r>
            <a:r>
              <a:rPr lang="en-US" sz="1800">
                <a:solidFill>
                  <a:schemeClr val="bg1"/>
                </a:solidFill>
                <a:latin typeface="Calibri" panose="020F0502020204030204" pitchFamily="34" charset="0"/>
                <a:ea typeface="Times New Roman" panose="02020603050405020304" pitchFamily="18" charset="0"/>
              </a:rPr>
              <a:t> it protects data from unauthorized access in the event of physical theft or unauthorized access to storage systems.</a:t>
            </a:r>
            <a:endParaRPr lang="en-US" sz="1800">
              <a:solidFill>
                <a:schemeClr val="bg1"/>
              </a:solidFill>
              <a:latin typeface="Times New Roman" panose="02020603050405020304" pitchFamily="18" charset="0"/>
              <a:ea typeface="Times New Roman" panose="02020603050405020304" pitchFamily="18" charset="0"/>
            </a:endParaRPr>
          </a:p>
          <a:p>
            <a:endParaRPr lang="en-US">
              <a:solidFill>
                <a:schemeClr val="bg1"/>
              </a:solidFill>
            </a:endParaRPr>
          </a:p>
        </p:txBody>
      </p:sp>
      <p:sp>
        <p:nvSpPr>
          <p:cNvPr id="16" name="Text Placeholder 15">
            <a:extLst>
              <a:ext uri="{FF2B5EF4-FFF2-40B4-BE49-F238E27FC236}">
                <a16:creationId xmlns:a16="http://schemas.microsoft.com/office/drawing/2014/main" id="{21EB3F84-6118-3AAA-26B7-3D7D237B9A9B}"/>
              </a:ext>
            </a:extLst>
          </p:cNvPr>
          <p:cNvSpPr>
            <a:spLocks noGrp="1"/>
          </p:cNvSpPr>
          <p:nvPr>
            <p:ph type="body" idx="3"/>
          </p:nvPr>
        </p:nvSpPr>
        <p:spPr>
          <a:xfrm>
            <a:off x="683768" y="1813031"/>
            <a:ext cx="3456432" cy="588692"/>
          </a:xfrm>
          <a:ln>
            <a:solidFill>
              <a:schemeClr val="bg1">
                <a:lumMod val="95000"/>
              </a:schemeClr>
            </a:solidFill>
          </a:ln>
        </p:spPr>
        <p:txBody>
          <a:bodyPr anchor="t"/>
          <a:lstStyle/>
          <a:p>
            <a:r>
              <a:rPr lang="en-US">
                <a:solidFill>
                  <a:schemeClr val="accent1">
                    <a:lumMod val="60000"/>
                    <a:lumOff val="40000"/>
                  </a:schemeClr>
                </a:solidFill>
              </a:rPr>
              <a:t>Encryption at Rest</a:t>
            </a:r>
          </a:p>
        </p:txBody>
      </p:sp>
      <p:sp>
        <p:nvSpPr>
          <p:cNvPr id="18" name="Text Placeholder 17">
            <a:extLst>
              <a:ext uri="{FF2B5EF4-FFF2-40B4-BE49-F238E27FC236}">
                <a16:creationId xmlns:a16="http://schemas.microsoft.com/office/drawing/2014/main" id="{0DC78324-2D7D-6100-873A-CC7660537C4E}"/>
              </a:ext>
            </a:extLst>
          </p:cNvPr>
          <p:cNvSpPr>
            <a:spLocks noGrp="1"/>
          </p:cNvSpPr>
          <p:nvPr>
            <p:ph type="body" idx="5"/>
          </p:nvPr>
        </p:nvSpPr>
        <p:spPr>
          <a:xfrm>
            <a:off x="8051800" y="1770443"/>
            <a:ext cx="3456432" cy="588691"/>
          </a:xfrm>
          <a:ln>
            <a:solidFill>
              <a:schemeClr val="bg1">
                <a:lumMod val="95000"/>
              </a:schemeClr>
            </a:solidFill>
          </a:ln>
        </p:spPr>
        <p:txBody>
          <a:bodyPr anchor="t"/>
          <a:lstStyle/>
          <a:p>
            <a:r>
              <a:rPr lang="en-US">
                <a:solidFill>
                  <a:schemeClr val="accent1">
                    <a:lumMod val="60000"/>
                    <a:lumOff val="40000"/>
                  </a:schemeClr>
                </a:solidFill>
              </a:rPr>
              <a:t>Encryption in Use</a:t>
            </a:r>
          </a:p>
        </p:txBody>
      </p:sp>
      <p:sp>
        <p:nvSpPr>
          <p:cNvPr id="19" name="Text Placeholder 18">
            <a:extLst>
              <a:ext uri="{FF2B5EF4-FFF2-40B4-BE49-F238E27FC236}">
                <a16:creationId xmlns:a16="http://schemas.microsoft.com/office/drawing/2014/main" id="{9AEC33AD-D80D-699A-4829-DC2D5CFD90EA}"/>
              </a:ext>
            </a:extLst>
          </p:cNvPr>
          <p:cNvSpPr>
            <a:spLocks noGrp="1"/>
          </p:cNvSpPr>
          <p:nvPr>
            <p:ph type="body" idx="6"/>
          </p:nvPr>
        </p:nvSpPr>
        <p:spPr>
          <a:xfrm>
            <a:off x="8051801" y="2683089"/>
            <a:ext cx="3456432" cy="3714646"/>
          </a:xfrm>
        </p:spPr>
        <p:txBody>
          <a:bodyPr>
            <a:normAutofit fontScale="92500" lnSpcReduction="20000"/>
          </a:bodyPr>
          <a:lstStyle/>
          <a:p>
            <a:pPr marL="0" indent="0"/>
            <a:r>
              <a:rPr lang="en-US" sz="1800">
                <a:solidFill>
                  <a:schemeClr val="bg1"/>
                </a:solidFill>
                <a:latin typeface="Calibri" panose="020F0502020204030204" pitchFamily="34" charset="0"/>
                <a:ea typeface="Times New Roman" panose="02020603050405020304" pitchFamily="18" charset="0"/>
              </a:rPr>
              <a:t>Encryption </a:t>
            </a:r>
            <a:r>
              <a:rPr lang="en-US" sz="1800" i="1">
                <a:solidFill>
                  <a:schemeClr val="bg1"/>
                </a:solidFill>
                <a:latin typeface="Calibri" panose="020F0502020204030204" pitchFamily="34" charset="0"/>
                <a:ea typeface="Times New Roman" panose="02020603050405020304" pitchFamily="18" charset="0"/>
              </a:rPr>
              <a:t>in use</a:t>
            </a:r>
            <a:r>
              <a:rPr lang="en-US" sz="1800">
                <a:solidFill>
                  <a:schemeClr val="bg1"/>
                </a:solidFill>
                <a:latin typeface="Calibri" panose="020F0502020204030204" pitchFamily="34" charset="0"/>
                <a:ea typeface="Times New Roman" panose="02020603050405020304" pitchFamily="18" charset="0"/>
              </a:rPr>
              <a:t> </a:t>
            </a:r>
            <a:r>
              <a:rPr lang="en-US" sz="1800" b="1">
                <a:solidFill>
                  <a:schemeClr val="bg1"/>
                </a:solidFill>
                <a:latin typeface="Calibri" panose="020F0502020204030204" pitchFamily="34" charset="0"/>
                <a:ea typeface="Times New Roman" panose="02020603050405020304" pitchFamily="18" charset="0"/>
              </a:rPr>
              <a:t>refers to</a:t>
            </a:r>
            <a:r>
              <a:rPr lang="en-US" sz="1800">
                <a:solidFill>
                  <a:schemeClr val="bg1"/>
                </a:solidFill>
                <a:latin typeface="Calibri" panose="020F0502020204030204" pitchFamily="34" charset="0"/>
                <a:ea typeface="Times New Roman" panose="02020603050405020304" pitchFamily="18" charset="0"/>
              </a:rPr>
              <a:t> the process of protecting data while it is being processed, such as when it is loaded into memory or being manipulated by an application. This is typically achieved through techniques like secure enclave technologies and homomorphic encryption.</a:t>
            </a:r>
          </a:p>
          <a:p>
            <a:pPr marL="0" indent="0"/>
            <a:r>
              <a:rPr lang="en-US" sz="1800">
                <a:solidFill>
                  <a:schemeClr val="bg1"/>
                </a:solidFill>
                <a:latin typeface="Calibri" panose="020F0502020204030204" pitchFamily="34" charset="0"/>
                <a:ea typeface="Times New Roman" panose="02020603050405020304" pitchFamily="18" charset="0"/>
              </a:rPr>
              <a:t>Encryption in use </a:t>
            </a:r>
            <a:r>
              <a:rPr lang="en-US" sz="1800" b="1">
                <a:solidFill>
                  <a:schemeClr val="bg1"/>
                </a:solidFill>
                <a:latin typeface="Calibri" panose="020F0502020204030204" pitchFamily="34" charset="0"/>
                <a:ea typeface="Times New Roman" panose="02020603050405020304" pitchFamily="18" charset="0"/>
              </a:rPr>
              <a:t>should be used because</a:t>
            </a:r>
            <a:r>
              <a:rPr lang="en-US" sz="1800">
                <a:solidFill>
                  <a:schemeClr val="bg1"/>
                </a:solidFill>
                <a:latin typeface="Calibri" panose="020F0502020204030204" pitchFamily="34" charset="0"/>
                <a:ea typeface="Times New Roman" panose="02020603050405020304" pitchFamily="18" charset="0"/>
              </a:rPr>
              <a:t> it protects data during the most vulnerable stages of its lifecycle, where it is typically decrypted for processing. This ensures that even if the system is compromised, the data remains secure.</a:t>
            </a:r>
            <a:endParaRPr lang="en-US" sz="1800">
              <a:solidFill>
                <a:schemeClr val="bg1"/>
              </a:solidFill>
              <a:latin typeface="Times New Roman" panose="02020603050405020304" pitchFamily="18" charset="0"/>
              <a:ea typeface="Times New Roman" panose="02020603050405020304" pitchFamily="18" charset="0"/>
            </a:endParaRPr>
          </a:p>
          <a:p>
            <a:pPr marL="0"/>
            <a:endParaRPr lang="en-US">
              <a:solidFill>
                <a:schemeClr val="bg1"/>
              </a:solidFill>
            </a:endParaRPr>
          </a:p>
        </p:txBody>
      </p:sp>
      <p:pic>
        <p:nvPicPr>
          <p:cNvPr id="183" name="Google Shape;183;p7" descr="Green Pace logo"/>
          <p:cNvPicPr preferRelativeResize="0"/>
          <p:nvPr/>
        </p:nvPicPr>
        <p:blipFill>
          <a:blip r:embed="rId4">
            <a:alphaModFix/>
          </a:blip>
          <a:stretch>
            <a:fillRect/>
          </a:stretch>
        </p:blipFill>
        <p:spPr>
          <a:xfrm>
            <a:off x="11084078" y="5440530"/>
            <a:ext cx="886601" cy="1149225"/>
          </a:xfrm>
          <a:prstGeom prst="rect">
            <a:avLst/>
          </a:prstGeom>
          <a:noFill/>
          <a:ln>
            <a:noFill/>
          </a:ln>
        </p:spPr>
      </p:pic>
      <p:sp>
        <p:nvSpPr>
          <p:cNvPr id="21" name="Text Placeholder 15">
            <a:extLst>
              <a:ext uri="{FF2B5EF4-FFF2-40B4-BE49-F238E27FC236}">
                <a16:creationId xmlns:a16="http://schemas.microsoft.com/office/drawing/2014/main" id="{F81468A2-5FC7-594B-5F4C-9E9D7E401E6E}"/>
              </a:ext>
            </a:extLst>
          </p:cNvPr>
          <p:cNvSpPr txBox="1">
            <a:spLocks/>
          </p:cNvSpPr>
          <p:nvPr/>
        </p:nvSpPr>
        <p:spPr>
          <a:xfrm>
            <a:off x="4366768" y="1795039"/>
            <a:ext cx="3456432" cy="588692"/>
          </a:xfrm>
          <a:prstGeom prst="rect">
            <a:avLst/>
          </a:prstGeom>
          <a:noFill/>
          <a:ln>
            <a:solidFill>
              <a:schemeClr val="bg1">
                <a:lumMod val="95000"/>
              </a:schemeClr>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r>
              <a:rPr lang="en-US">
                <a:solidFill>
                  <a:schemeClr val="accent1">
                    <a:lumMod val="60000"/>
                    <a:lumOff val="40000"/>
                  </a:schemeClr>
                </a:solidFill>
              </a:rPr>
              <a:t>Encryption in Flight</a:t>
            </a:r>
          </a:p>
        </p:txBody>
      </p:sp>
      <p:sp>
        <p:nvSpPr>
          <p:cNvPr id="23" name="Rectangle 2">
            <a:extLst>
              <a:ext uri="{FF2B5EF4-FFF2-40B4-BE49-F238E27FC236}">
                <a16:creationId xmlns:a16="http://schemas.microsoft.com/office/drawing/2014/main" id="{56CF044E-EC0C-B989-1BB7-EDB9B66B5A43}"/>
              </a:ext>
            </a:extLst>
          </p:cNvPr>
          <p:cNvSpPr>
            <a:spLocks noGrp="1" noChangeArrowheads="1"/>
          </p:cNvSpPr>
          <p:nvPr>
            <p:ph type="body" idx="4"/>
          </p:nvPr>
        </p:nvSpPr>
        <p:spPr bwMode="auto">
          <a:xfrm>
            <a:off x="4434246" y="2535322"/>
            <a:ext cx="332351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ctr" anchorCtr="0" compatLnSpc="1">
            <a:prstTxWarp prst="textNoShape">
              <a:avLst/>
            </a:prstTxWarp>
            <a:spAutoFit/>
          </a:bodyPr>
          <a:lstStyle/>
          <a:p>
            <a:pPr marL="0" indent="0" defTabSz="914377" eaLnBrk="0" fontAlgn="base" hangingPunct="0">
              <a:lnSpc>
                <a:spcPct val="100000"/>
              </a:lnSpc>
              <a:spcBef>
                <a:spcPct val="0"/>
              </a:spcBef>
              <a:spcAft>
                <a:spcPct val="0"/>
              </a:spcAft>
              <a:buClrTx/>
              <a:buSzTx/>
            </a:pPr>
            <a:r>
              <a:rPr lang="en-US" altLang="en-US" sz="1800">
                <a:solidFill>
                  <a:schemeClr val="bg1"/>
                </a:solidFill>
                <a:latin typeface="Calibri" panose="020F0502020204030204" pitchFamily="34" charset="0"/>
                <a:ea typeface="Times New Roman" panose="02020603050405020304" pitchFamily="18" charset="0"/>
                <a:cs typeface="Calibri" panose="020F0502020204030204" pitchFamily="34" charset="0"/>
              </a:rPr>
              <a:t>Encryption </a:t>
            </a:r>
            <a:r>
              <a:rPr lang="en-US" altLang="en-US" sz="1800" i="1">
                <a:solidFill>
                  <a:schemeClr val="bg1"/>
                </a:solidFill>
                <a:latin typeface="Calibri" panose="020F0502020204030204" pitchFamily="34" charset="0"/>
                <a:ea typeface="Times New Roman" panose="02020603050405020304" pitchFamily="18" charset="0"/>
                <a:cs typeface="Calibri" panose="020F0502020204030204" pitchFamily="34" charset="0"/>
              </a:rPr>
              <a:t>in flight</a:t>
            </a:r>
            <a:r>
              <a:rPr lang="en-US" altLang="en-US" sz="1800">
                <a:solidFill>
                  <a:schemeClr val="bg1"/>
                </a:solidFill>
                <a:latin typeface="Calibri" panose="020F0502020204030204" pitchFamily="34" charset="0"/>
                <a:ea typeface="Times New Roman" panose="02020603050405020304" pitchFamily="18" charset="0"/>
                <a:cs typeface="Calibri" panose="020F0502020204030204" pitchFamily="34" charset="0"/>
              </a:rPr>
              <a:t> </a:t>
            </a:r>
            <a:r>
              <a:rPr lang="en-US" altLang="en-US" sz="1800" b="1">
                <a:solidFill>
                  <a:schemeClr val="bg1"/>
                </a:solidFill>
                <a:latin typeface="Calibri" panose="020F0502020204030204" pitchFamily="34" charset="0"/>
                <a:ea typeface="Times New Roman" panose="02020603050405020304" pitchFamily="18" charset="0"/>
                <a:cs typeface="Calibri" panose="020F0502020204030204" pitchFamily="34" charset="0"/>
              </a:rPr>
              <a:t>refers to</a:t>
            </a:r>
            <a:r>
              <a:rPr lang="en-US" altLang="en-US" sz="1800">
                <a:solidFill>
                  <a:schemeClr val="bg1"/>
                </a:solidFill>
                <a:latin typeface="Calibri" panose="020F0502020204030204" pitchFamily="34" charset="0"/>
                <a:ea typeface="Times New Roman" panose="02020603050405020304" pitchFamily="18" charset="0"/>
                <a:cs typeface="Calibri" panose="020F0502020204030204" pitchFamily="34" charset="0"/>
              </a:rPr>
              <a:t> the process of encrypting data as it is transmitted over networks. This ensures that data is protected from interception and tampering during transfer between systems, whether internally or externally.</a:t>
            </a:r>
          </a:p>
          <a:p>
            <a:pPr marL="0" indent="0" defTabSz="914377" eaLnBrk="0" fontAlgn="base" hangingPunct="0">
              <a:lnSpc>
                <a:spcPct val="100000"/>
              </a:lnSpc>
              <a:spcBef>
                <a:spcPct val="0"/>
              </a:spcBef>
              <a:spcAft>
                <a:spcPct val="0"/>
              </a:spcAft>
              <a:buClrTx/>
              <a:buSzTx/>
            </a:pPr>
            <a:endParaRPr lang="en-US" altLang="en-US" sz="1800" b="1">
              <a:solidFill>
                <a:schemeClr val="bg1"/>
              </a:solidFill>
              <a:ea typeface="Times New Roman" panose="02020603050405020304" pitchFamily="18" charset="0"/>
            </a:endParaRPr>
          </a:p>
          <a:p>
            <a:pPr marL="0" indent="0" defTabSz="914377" eaLnBrk="0" fontAlgn="base" hangingPunct="0">
              <a:lnSpc>
                <a:spcPct val="100000"/>
              </a:lnSpc>
              <a:spcBef>
                <a:spcPct val="0"/>
              </a:spcBef>
              <a:spcAft>
                <a:spcPct val="0"/>
              </a:spcAft>
              <a:buClrTx/>
              <a:buSzTx/>
            </a:pPr>
            <a:r>
              <a:rPr lang="en-US" altLang="en-US" sz="1800">
                <a:solidFill>
                  <a:schemeClr val="bg1"/>
                </a:solidFill>
                <a:latin typeface="Calibri" panose="020F0502020204030204" pitchFamily="34" charset="0"/>
                <a:ea typeface="Times New Roman" panose="02020603050405020304" pitchFamily="18" charset="0"/>
                <a:cs typeface="Calibri" panose="020F0502020204030204" pitchFamily="34" charset="0"/>
              </a:rPr>
              <a:t>Encrypting data in flight </a:t>
            </a:r>
            <a:r>
              <a:rPr lang="en-US" altLang="en-US" sz="1800" b="1">
                <a:solidFill>
                  <a:schemeClr val="bg1"/>
                </a:solidFill>
                <a:latin typeface="Calibri" panose="020F0502020204030204" pitchFamily="34" charset="0"/>
                <a:ea typeface="Times New Roman" panose="02020603050405020304" pitchFamily="18" charset="0"/>
                <a:cs typeface="Calibri" panose="020F0502020204030204" pitchFamily="34" charset="0"/>
              </a:rPr>
              <a:t>should be used because</a:t>
            </a:r>
            <a:r>
              <a:rPr lang="en-US" altLang="en-US" sz="1800">
                <a:solidFill>
                  <a:schemeClr val="bg1"/>
                </a:solidFill>
                <a:latin typeface="Calibri" panose="020F0502020204030204" pitchFamily="34" charset="0"/>
                <a:ea typeface="Times New Roman" panose="02020603050405020304" pitchFamily="18" charset="0"/>
                <a:cs typeface="Calibri" panose="020F0502020204030204" pitchFamily="34" charset="0"/>
              </a:rPr>
              <a:t> it prevents unauthorized users from intercepting or altering the data while it’s being transmitted. </a:t>
            </a:r>
            <a:endParaRPr lang="en-US" altLang="en-US" sz="1800">
              <a:solidFill>
                <a:schemeClr val="bg1"/>
              </a:solidFill>
              <a:latin typeface="Arial" panose="020B060402020202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64919" y="386624"/>
            <a:ext cx="8610599" cy="879113"/>
          </a:xfrm>
          <a:prstGeom prst="rect">
            <a:avLst/>
          </a:prstGeom>
          <a:noFill/>
          <a:ln>
            <a:noFill/>
          </a:ln>
        </p:spPr>
        <p:txBody>
          <a:bodyPr spcFirstLastPara="1" wrap="square" lIns="91425" tIns="45700" rIns="91425" bIns="45700" anchor="ctr" anchorCtr="0">
            <a:normAutofit/>
          </a:bodyPr>
          <a:lstStyle/>
          <a:p>
            <a:pPr>
              <a:buSzPts val="4000"/>
            </a:pPr>
            <a:r>
              <a:rPr lang="en-US"/>
              <a:t>TRIPLE-A POLICIES</a:t>
            </a:r>
            <a:endParaRPr/>
          </a:p>
        </p:txBody>
      </p:sp>
      <p:sp>
        <p:nvSpPr>
          <p:cNvPr id="2" name="Text Placeholder 1">
            <a:extLst>
              <a:ext uri="{FF2B5EF4-FFF2-40B4-BE49-F238E27FC236}">
                <a16:creationId xmlns:a16="http://schemas.microsoft.com/office/drawing/2014/main" id="{C35E5634-8D02-E4D4-BD92-7986DF29AFE8}"/>
              </a:ext>
            </a:extLst>
          </p:cNvPr>
          <p:cNvSpPr>
            <a:spLocks noGrp="1"/>
          </p:cNvSpPr>
          <p:nvPr>
            <p:ph type="body" idx="1"/>
          </p:nvPr>
        </p:nvSpPr>
        <p:spPr>
          <a:xfrm>
            <a:off x="743853" y="1558262"/>
            <a:ext cx="3451583" cy="682765"/>
          </a:xfrm>
          <a:ln>
            <a:solidFill>
              <a:schemeClr val="bg1">
                <a:lumMod val="95000"/>
              </a:schemeClr>
            </a:solidFill>
          </a:ln>
        </p:spPr>
        <p:txBody>
          <a:bodyPr anchor="t"/>
          <a:lstStyle/>
          <a:p>
            <a:r>
              <a:rPr lang="en-US">
                <a:solidFill>
                  <a:schemeClr val="accent1">
                    <a:lumMod val="60000"/>
                    <a:lumOff val="40000"/>
                  </a:schemeClr>
                </a:solidFill>
              </a:rPr>
              <a:t>Authentication</a:t>
            </a:r>
          </a:p>
        </p:txBody>
      </p:sp>
      <p:sp>
        <p:nvSpPr>
          <p:cNvPr id="4" name="Text Placeholder 3">
            <a:extLst>
              <a:ext uri="{FF2B5EF4-FFF2-40B4-BE49-F238E27FC236}">
                <a16:creationId xmlns:a16="http://schemas.microsoft.com/office/drawing/2014/main" id="{0FA6DAF3-637F-4D26-34D6-F96CBCA8A480}"/>
              </a:ext>
            </a:extLst>
          </p:cNvPr>
          <p:cNvSpPr>
            <a:spLocks noGrp="1"/>
          </p:cNvSpPr>
          <p:nvPr>
            <p:ph type="body" idx="3"/>
          </p:nvPr>
        </p:nvSpPr>
        <p:spPr>
          <a:xfrm>
            <a:off x="743853" y="2241026"/>
            <a:ext cx="3451583" cy="3852925"/>
          </a:xfrm>
        </p:spPr>
        <p:txBody>
          <a:bodyPr>
            <a:normAutofit/>
          </a:bodyPr>
          <a:lstStyle/>
          <a:p>
            <a:pPr marL="0"/>
            <a:r>
              <a:rPr lang="en-US" sz="1800">
                <a:solidFill>
                  <a:schemeClr val="bg1"/>
                </a:solidFill>
                <a:latin typeface="Calibri" panose="020F0502020204030204" pitchFamily="34" charset="0"/>
                <a:ea typeface="Times New Roman" panose="02020603050405020304" pitchFamily="18" charset="0"/>
              </a:rPr>
              <a:t>Authentication </a:t>
            </a:r>
            <a:r>
              <a:rPr lang="en-US" sz="1800" b="1">
                <a:solidFill>
                  <a:schemeClr val="bg1"/>
                </a:solidFill>
                <a:latin typeface="Calibri" panose="020F0502020204030204" pitchFamily="34" charset="0"/>
                <a:ea typeface="Times New Roman" panose="02020603050405020304" pitchFamily="18" charset="0"/>
              </a:rPr>
              <a:t>is the process of</a:t>
            </a:r>
            <a:r>
              <a:rPr lang="en-US" sz="1800">
                <a:solidFill>
                  <a:schemeClr val="bg1"/>
                </a:solidFill>
                <a:latin typeface="Calibri" panose="020F0502020204030204" pitchFamily="34" charset="0"/>
                <a:ea typeface="Times New Roman" panose="02020603050405020304" pitchFamily="18" charset="0"/>
              </a:rPr>
              <a:t> verifying the identity of a user or system. It ensures that only legitimate users can access Green Pace’s resources.</a:t>
            </a:r>
            <a:endParaRPr lang="en-US" sz="1800">
              <a:solidFill>
                <a:schemeClr val="bg1"/>
              </a:solidFill>
              <a:latin typeface="Times New Roman" panose="02020603050405020304" pitchFamily="18" charset="0"/>
              <a:ea typeface="Times New Roman" panose="02020603050405020304" pitchFamily="18" charset="0"/>
            </a:endParaRPr>
          </a:p>
          <a:p>
            <a:pPr marL="0"/>
            <a:r>
              <a:rPr lang="en-US" sz="1800">
                <a:solidFill>
                  <a:schemeClr val="bg1"/>
                </a:solidFill>
                <a:latin typeface="Calibri" panose="020F0502020204030204" pitchFamily="34" charset="0"/>
                <a:ea typeface="Times New Roman" panose="02020603050405020304" pitchFamily="18" charset="0"/>
              </a:rPr>
              <a:t>Authentication </a:t>
            </a:r>
            <a:r>
              <a:rPr lang="en-US" sz="1800" b="1">
                <a:solidFill>
                  <a:schemeClr val="bg1"/>
                </a:solidFill>
                <a:latin typeface="Calibri" panose="020F0502020204030204" pitchFamily="34" charset="0"/>
                <a:ea typeface="Times New Roman" panose="02020603050405020304" pitchFamily="18" charset="0"/>
              </a:rPr>
              <a:t>must be implemented</a:t>
            </a:r>
            <a:r>
              <a:rPr lang="en-US" sz="1800">
                <a:solidFill>
                  <a:schemeClr val="bg1"/>
                </a:solidFill>
                <a:latin typeface="Calibri" panose="020F0502020204030204" pitchFamily="34" charset="0"/>
                <a:ea typeface="Times New Roman" panose="02020603050405020304" pitchFamily="18" charset="0"/>
              </a:rPr>
              <a:t> for all user logins, including web applications, internal tools, and APIs. </a:t>
            </a:r>
          </a:p>
          <a:p>
            <a:pPr marL="0"/>
            <a:r>
              <a:rPr lang="en-US" sz="1800">
                <a:solidFill>
                  <a:schemeClr val="bg1"/>
                </a:solidFill>
                <a:latin typeface="Calibri" panose="020F0502020204030204" pitchFamily="34" charset="0"/>
                <a:ea typeface="Times New Roman" panose="02020603050405020304" pitchFamily="18" charset="0"/>
              </a:rPr>
              <a:t>Authentication policies </a:t>
            </a:r>
            <a:r>
              <a:rPr lang="en-US" sz="1800" b="1">
                <a:solidFill>
                  <a:schemeClr val="bg1"/>
                </a:solidFill>
                <a:latin typeface="Calibri" panose="020F0502020204030204" pitchFamily="34" charset="0"/>
                <a:ea typeface="Times New Roman" panose="02020603050405020304" pitchFamily="18" charset="0"/>
              </a:rPr>
              <a:t>should be used because</a:t>
            </a:r>
            <a:r>
              <a:rPr lang="en-US" sz="1800">
                <a:solidFill>
                  <a:schemeClr val="bg1"/>
                </a:solidFill>
                <a:latin typeface="Calibri" panose="020F0502020204030204" pitchFamily="34" charset="0"/>
                <a:ea typeface="Times New Roman" panose="02020603050405020304" pitchFamily="18" charset="0"/>
              </a:rPr>
              <a:t> they are critical in preventing unauthorized access to sensitive data and systems. </a:t>
            </a:r>
            <a:endParaRPr lang="en-US">
              <a:solidFill>
                <a:schemeClr val="bg1"/>
              </a:solidFill>
            </a:endParaRPr>
          </a:p>
        </p:txBody>
      </p:sp>
      <p:sp>
        <p:nvSpPr>
          <p:cNvPr id="5" name="Text Placeholder 4">
            <a:extLst>
              <a:ext uri="{FF2B5EF4-FFF2-40B4-BE49-F238E27FC236}">
                <a16:creationId xmlns:a16="http://schemas.microsoft.com/office/drawing/2014/main" id="{05998BDE-5CA9-2131-89BD-EDE7996BAF62}"/>
              </a:ext>
            </a:extLst>
          </p:cNvPr>
          <p:cNvSpPr>
            <a:spLocks noGrp="1"/>
          </p:cNvSpPr>
          <p:nvPr>
            <p:ph type="body" idx="4"/>
          </p:nvPr>
        </p:nvSpPr>
        <p:spPr>
          <a:xfrm>
            <a:off x="4441773" y="1558262"/>
            <a:ext cx="3448935" cy="682765"/>
          </a:xfrm>
          <a:ln>
            <a:solidFill>
              <a:schemeClr val="bg1">
                <a:lumMod val="95000"/>
              </a:schemeClr>
            </a:solidFill>
          </a:ln>
        </p:spPr>
        <p:txBody>
          <a:bodyPr anchor="t"/>
          <a:lstStyle/>
          <a:p>
            <a:r>
              <a:rPr lang="en-US">
                <a:solidFill>
                  <a:schemeClr val="accent1">
                    <a:lumMod val="60000"/>
                    <a:lumOff val="40000"/>
                  </a:schemeClr>
                </a:solidFill>
              </a:rPr>
              <a:t>Authorization</a:t>
            </a:r>
          </a:p>
        </p:txBody>
      </p:sp>
      <p:sp>
        <p:nvSpPr>
          <p:cNvPr id="7" name="Text Placeholder 6">
            <a:extLst>
              <a:ext uri="{FF2B5EF4-FFF2-40B4-BE49-F238E27FC236}">
                <a16:creationId xmlns:a16="http://schemas.microsoft.com/office/drawing/2014/main" id="{60E4C9E7-5F0B-97B8-17AB-E97049A836C3}"/>
              </a:ext>
            </a:extLst>
          </p:cNvPr>
          <p:cNvSpPr>
            <a:spLocks noGrp="1"/>
          </p:cNvSpPr>
          <p:nvPr>
            <p:ph type="body" idx="6"/>
          </p:nvPr>
        </p:nvSpPr>
        <p:spPr>
          <a:xfrm>
            <a:off x="4441773" y="2266626"/>
            <a:ext cx="3448935" cy="3852925"/>
          </a:xfrm>
        </p:spPr>
        <p:txBody>
          <a:bodyPr>
            <a:normAutofit lnSpcReduction="10000"/>
          </a:bodyPr>
          <a:lstStyle/>
          <a:p>
            <a:pPr marL="0"/>
            <a:r>
              <a:rPr lang="en-US" sz="1800">
                <a:solidFill>
                  <a:schemeClr val="bg1"/>
                </a:solidFill>
                <a:latin typeface="Calibri" panose="020F0502020204030204" pitchFamily="34" charset="0"/>
                <a:ea typeface="Times New Roman" panose="02020603050405020304" pitchFamily="18" charset="0"/>
              </a:rPr>
              <a:t>Authorization </a:t>
            </a:r>
            <a:r>
              <a:rPr lang="en-US" sz="1800" b="1">
                <a:solidFill>
                  <a:schemeClr val="bg1"/>
                </a:solidFill>
                <a:latin typeface="Calibri" panose="020F0502020204030204" pitchFamily="34" charset="0"/>
                <a:ea typeface="Times New Roman" panose="02020603050405020304" pitchFamily="18" charset="0"/>
              </a:rPr>
              <a:t>is the process of</a:t>
            </a:r>
            <a:r>
              <a:rPr lang="en-US" sz="1800">
                <a:solidFill>
                  <a:schemeClr val="bg1"/>
                </a:solidFill>
                <a:latin typeface="Calibri" panose="020F0502020204030204" pitchFamily="34" charset="0"/>
                <a:ea typeface="Times New Roman" panose="02020603050405020304" pitchFamily="18" charset="0"/>
              </a:rPr>
              <a:t> determining what actions a user is allowed to perform after they have been authenticated.</a:t>
            </a:r>
            <a:endParaRPr lang="en-US" sz="1800">
              <a:solidFill>
                <a:schemeClr val="bg1"/>
              </a:solidFill>
              <a:latin typeface="Times New Roman" panose="02020603050405020304" pitchFamily="18" charset="0"/>
              <a:ea typeface="Times New Roman" panose="02020603050405020304" pitchFamily="18" charset="0"/>
            </a:endParaRPr>
          </a:p>
          <a:p>
            <a:pPr marL="0">
              <a:spcBef>
                <a:spcPts val="0"/>
              </a:spcBef>
            </a:pPr>
            <a:br>
              <a:rPr lang="en-US" sz="1800">
                <a:solidFill>
                  <a:schemeClr val="bg1"/>
                </a:solidFill>
                <a:latin typeface="Times New Roman" panose="02020603050405020304" pitchFamily="18" charset="0"/>
                <a:ea typeface="Times New Roman" panose="02020603050405020304" pitchFamily="18" charset="0"/>
              </a:rPr>
            </a:br>
            <a:r>
              <a:rPr lang="en-US" sz="1800">
                <a:solidFill>
                  <a:schemeClr val="bg1"/>
                </a:solidFill>
                <a:latin typeface="Calibri" panose="020F0502020204030204" pitchFamily="34" charset="0"/>
                <a:ea typeface="Times New Roman" panose="02020603050405020304" pitchFamily="18" charset="0"/>
              </a:rPr>
              <a:t>Authorization must be implemented to control access to various levels of resources based on the user’s role within Green Pace. </a:t>
            </a:r>
          </a:p>
          <a:p>
            <a:pPr marL="0">
              <a:spcBef>
                <a:spcPts val="0"/>
              </a:spcBef>
            </a:pPr>
            <a:endParaRPr lang="en-US" sz="1800">
              <a:solidFill>
                <a:schemeClr val="bg1"/>
              </a:solidFill>
              <a:latin typeface="Calibri" panose="020F0502020204030204" pitchFamily="34" charset="0"/>
              <a:ea typeface="Times New Roman" panose="02020603050405020304" pitchFamily="18" charset="0"/>
            </a:endParaRPr>
          </a:p>
          <a:p>
            <a:pPr marL="0">
              <a:spcBef>
                <a:spcPts val="0"/>
              </a:spcBef>
            </a:pPr>
            <a:r>
              <a:rPr lang="en-US" sz="1800">
                <a:solidFill>
                  <a:schemeClr val="bg1"/>
                </a:solidFill>
                <a:latin typeface="Calibri" panose="020F0502020204030204" pitchFamily="34" charset="0"/>
                <a:ea typeface="Times New Roman" panose="02020603050405020304" pitchFamily="18" charset="0"/>
              </a:rPr>
              <a:t>Authorization policies </a:t>
            </a:r>
            <a:r>
              <a:rPr lang="en-US" sz="1800" b="1">
                <a:solidFill>
                  <a:schemeClr val="bg1"/>
                </a:solidFill>
                <a:latin typeface="Calibri" panose="020F0502020204030204" pitchFamily="34" charset="0"/>
                <a:ea typeface="Times New Roman" panose="02020603050405020304" pitchFamily="18" charset="0"/>
              </a:rPr>
              <a:t>should be used because</a:t>
            </a:r>
            <a:r>
              <a:rPr lang="en-US" sz="1800">
                <a:solidFill>
                  <a:schemeClr val="bg1"/>
                </a:solidFill>
                <a:latin typeface="Calibri" panose="020F0502020204030204" pitchFamily="34" charset="0"/>
                <a:ea typeface="Times New Roman" panose="02020603050405020304" pitchFamily="18" charset="0"/>
              </a:rPr>
              <a:t> they protect critical resources by ensuring that users can only perform actions for which they have explicit permission. </a:t>
            </a:r>
            <a:endParaRPr lang="en-US">
              <a:solidFill>
                <a:schemeClr val="bg1"/>
              </a:solidFill>
            </a:endParaRPr>
          </a:p>
        </p:txBody>
      </p:sp>
      <p:sp>
        <p:nvSpPr>
          <p:cNvPr id="8" name="Text Placeholder 7">
            <a:extLst>
              <a:ext uri="{FF2B5EF4-FFF2-40B4-BE49-F238E27FC236}">
                <a16:creationId xmlns:a16="http://schemas.microsoft.com/office/drawing/2014/main" id="{911445DE-58BF-83C8-FE16-6F093C126BB6}"/>
              </a:ext>
            </a:extLst>
          </p:cNvPr>
          <p:cNvSpPr>
            <a:spLocks noGrp="1"/>
          </p:cNvSpPr>
          <p:nvPr>
            <p:ph type="body" idx="7"/>
          </p:nvPr>
        </p:nvSpPr>
        <p:spPr>
          <a:xfrm>
            <a:off x="8106356" y="1558261"/>
            <a:ext cx="3456469" cy="682765"/>
          </a:xfrm>
          <a:ln>
            <a:solidFill>
              <a:schemeClr val="bg1">
                <a:lumMod val="95000"/>
              </a:schemeClr>
            </a:solidFill>
          </a:ln>
        </p:spPr>
        <p:txBody>
          <a:bodyPr anchor="t"/>
          <a:lstStyle/>
          <a:p>
            <a:r>
              <a:rPr lang="en-US">
                <a:solidFill>
                  <a:schemeClr val="accent1">
                    <a:lumMod val="60000"/>
                    <a:lumOff val="40000"/>
                  </a:schemeClr>
                </a:solidFill>
              </a:rPr>
              <a:t>Accounting</a:t>
            </a:r>
          </a:p>
        </p:txBody>
      </p:sp>
      <p:sp>
        <p:nvSpPr>
          <p:cNvPr id="10" name="Text Placeholder 9">
            <a:extLst>
              <a:ext uri="{FF2B5EF4-FFF2-40B4-BE49-F238E27FC236}">
                <a16:creationId xmlns:a16="http://schemas.microsoft.com/office/drawing/2014/main" id="{1CDF683E-597B-2BC7-E934-BF0D187660BD}"/>
              </a:ext>
            </a:extLst>
          </p:cNvPr>
          <p:cNvSpPr>
            <a:spLocks noGrp="1"/>
          </p:cNvSpPr>
          <p:nvPr>
            <p:ph type="body" idx="9"/>
          </p:nvPr>
        </p:nvSpPr>
        <p:spPr>
          <a:xfrm>
            <a:off x="8070906" y="2266626"/>
            <a:ext cx="3452445" cy="3852925"/>
          </a:xfrm>
        </p:spPr>
        <p:txBody>
          <a:bodyPr>
            <a:normAutofit lnSpcReduction="10000"/>
          </a:bodyPr>
          <a:lstStyle/>
          <a:p>
            <a:pPr marL="0"/>
            <a:r>
              <a:rPr lang="en-US" sz="1800">
                <a:solidFill>
                  <a:schemeClr val="bg1"/>
                </a:solidFill>
                <a:latin typeface="Calibri" panose="020F0502020204030204" pitchFamily="34" charset="0"/>
                <a:ea typeface="Times New Roman" panose="02020603050405020304" pitchFamily="18" charset="0"/>
              </a:rPr>
              <a:t>Accounting </a:t>
            </a:r>
            <a:r>
              <a:rPr lang="en-US" sz="1800" b="1">
                <a:solidFill>
                  <a:schemeClr val="bg1"/>
                </a:solidFill>
                <a:latin typeface="Calibri" panose="020F0502020204030204" pitchFamily="34" charset="0"/>
                <a:ea typeface="Times New Roman" panose="02020603050405020304" pitchFamily="18" charset="0"/>
              </a:rPr>
              <a:t>involves tracking</a:t>
            </a:r>
            <a:r>
              <a:rPr lang="en-US" sz="1800">
                <a:solidFill>
                  <a:schemeClr val="bg1"/>
                </a:solidFill>
                <a:latin typeface="Calibri" panose="020F0502020204030204" pitchFamily="34" charset="0"/>
                <a:ea typeface="Times New Roman" panose="02020603050405020304" pitchFamily="18" charset="0"/>
              </a:rPr>
              <a:t> user activities and system events to provide an audit trail for security and compliance purposes.</a:t>
            </a:r>
            <a:endParaRPr lang="en-US" sz="1800">
              <a:solidFill>
                <a:schemeClr val="bg1"/>
              </a:solidFill>
              <a:latin typeface="Times New Roman" panose="02020603050405020304" pitchFamily="18" charset="0"/>
              <a:ea typeface="Times New Roman" panose="02020603050405020304" pitchFamily="18" charset="0"/>
            </a:endParaRPr>
          </a:p>
          <a:p>
            <a:pPr marL="0"/>
            <a:r>
              <a:rPr lang="en-US" sz="1800">
                <a:solidFill>
                  <a:schemeClr val="bg1"/>
                </a:solidFill>
                <a:latin typeface="Calibri" panose="020F0502020204030204" pitchFamily="34" charset="0"/>
                <a:ea typeface="Times New Roman" panose="02020603050405020304" pitchFamily="18" charset="0"/>
              </a:rPr>
              <a:t>Accounting </a:t>
            </a:r>
            <a:r>
              <a:rPr lang="en-US" sz="1800" b="1">
                <a:solidFill>
                  <a:schemeClr val="bg1"/>
                </a:solidFill>
                <a:latin typeface="Calibri" panose="020F0502020204030204" pitchFamily="34" charset="0"/>
                <a:ea typeface="Times New Roman" panose="02020603050405020304" pitchFamily="18" charset="0"/>
              </a:rPr>
              <a:t>must be implemented</a:t>
            </a:r>
            <a:r>
              <a:rPr lang="en-US" sz="1800">
                <a:solidFill>
                  <a:schemeClr val="bg1"/>
                </a:solidFill>
                <a:latin typeface="Calibri" panose="020F0502020204030204" pitchFamily="34" charset="0"/>
                <a:ea typeface="Times New Roman" panose="02020603050405020304" pitchFamily="18" charset="0"/>
              </a:rPr>
              <a:t> across all systems to log user actions, changes to configurations, and access to sensitive resources. </a:t>
            </a:r>
          </a:p>
          <a:p>
            <a:pPr marL="0"/>
            <a:r>
              <a:rPr lang="en-US" sz="1800">
                <a:solidFill>
                  <a:schemeClr val="bg1"/>
                </a:solidFill>
                <a:latin typeface="Calibri" panose="020F0502020204030204" pitchFamily="34" charset="0"/>
                <a:ea typeface="Times New Roman" panose="02020603050405020304" pitchFamily="18" charset="0"/>
              </a:rPr>
              <a:t>Accounting policies </a:t>
            </a:r>
            <a:r>
              <a:rPr lang="en-US" sz="1800" b="1">
                <a:solidFill>
                  <a:schemeClr val="bg1"/>
                </a:solidFill>
                <a:latin typeface="Calibri" panose="020F0502020204030204" pitchFamily="34" charset="0"/>
                <a:ea typeface="Times New Roman" panose="02020603050405020304" pitchFamily="18" charset="0"/>
              </a:rPr>
              <a:t>should be used because</a:t>
            </a:r>
            <a:r>
              <a:rPr lang="en-US" sz="1800">
                <a:solidFill>
                  <a:schemeClr val="bg1"/>
                </a:solidFill>
                <a:latin typeface="Calibri" panose="020F0502020204030204" pitchFamily="34" charset="0"/>
                <a:ea typeface="Times New Roman" panose="02020603050405020304" pitchFamily="18" charset="0"/>
              </a:rPr>
              <a:t> they are essential for detecting and responding to security incidents and for compliance with regulatory requirements.</a:t>
            </a:r>
            <a:endParaRPr lang="en-US">
              <a:solidFill>
                <a:schemeClr val="bg1"/>
              </a:solidFill>
            </a:endParaRPr>
          </a:p>
        </p:txBody>
      </p:sp>
      <p:pic>
        <p:nvPicPr>
          <p:cNvPr id="190" name="Google Shape;190;p8" descr="Green Pace logo"/>
          <p:cNvPicPr preferRelativeResize="0"/>
          <p:nvPr/>
        </p:nvPicPr>
        <p:blipFill>
          <a:blip r:embed="rId4">
            <a:alphaModFix/>
          </a:blip>
          <a:stretch>
            <a:fillRect/>
          </a:stretch>
        </p:blipFill>
        <p:spPr>
          <a:xfrm>
            <a:off x="11084078" y="5440530"/>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5486-629F-00E4-1B1B-F78C721B9B0B}"/>
              </a:ext>
            </a:extLst>
          </p:cNvPr>
          <p:cNvSpPr>
            <a:spLocks noGrp="1"/>
          </p:cNvSpPr>
          <p:nvPr>
            <p:ph type="title"/>
          </p:nvPr>
        </p:nvSpPr>
        <p:spPr>
          <a:xfrm>
            <a:off x="330608" y="1014116"/>
            <a:ext cx="7763071" cy="1600200"/>
          </a:xfrm>
        </p:spPr>
        <p:txBody>
          <a:bodyPr wrap="square" anchor="ctr">
            <a:normAutofit/>
          </a:bodyPr>
          <a:lstStyle/>
          <a:p>
            <a:r>
              <a:rPr lang="en-US" sz="2400"/>
              <a:t>Verify that max size is greater than or equal to size for 0, 1, 5, 10 entries</a:t>
            </a:r>
          </a:p>
        </p:txBody>
      </p:sp>
      <p:pic>
        <p:nvPicPr>
          <p:cNvPr id="9" name="Picture Placeholder 8" descr="A screenshot of a computer program&#10;&#10;Description automatically generated">
            <a:extLst>
              <a:ext uri="{FF2B5EF4-FFF2-40B4-BE49-F238E27FC236}">
                <a16:creationId xmlns:a16="http://schemas.microsoft.com/office/drawing/2014/main" id="{54A30BAB-6070-0D5C-9F57-ABEA99430446}"/>
              </a:ext>
            </a:extLst>
          </p:cNvPr>
          <p:cNvPicPr>
            <a:picLocks noGrp="1" noChangeAspect="1"/>
          </p:cNvPicPr>
          <p:nvPr>
            <p:ph type="pic" idx="2"/>
          </p:nvPr>
        </p:nvPicPr>
        <p:blipFill rotWithShape="1">
          <a:blip r:embed="rId2"/>
          <a:srcRect l="1187" t="1091" r="695" b="1581"/>
          <a:stretch/>
        </p:blipFill>
        <p:spPr>
          <a:xfrm>
            <a:off x="8444392" y="1393082"/>
            <a:ext cx="3552660" cy="5320701"/>
          </a:xfrm>
        </p:spPr>
      </p:pic>
      <p:sp>
        <p:nvSpPr>
          <p:cNvPr id="14" name="Text Placeholder 3">
            <a:extLst>
              <a:ext uri="{FF2B5EF4-FFF2-40B4-BE49-F238E27FC236}">
                <a16:creationId xmlns:a16="http://schemas.microsoft.com/office/drawing/2014/main" id="{354AB3F6-D645-6029-3B13-4A48A0B94807}"/>
              </a:ext>
            </a:extLst>
          </p:cNvPr>
          <p:cNvSpPr>
            <a:spLocks noGrp="1"/>
          </p:cNvSpPr>
          <p:nvPr>
            <p:ph type="body" idx="1"/>
          </p:nvPr>
        </p:nvSpPr>
        <p:spPr>
          <a:xfrm>
            <a:off x="194948" y="2390862"/>
            <a:ext cx="8034393" cy="4409372"/>
          </a:xfrm>
          <a:solidFill>
            <a:schemeClr val="tx2">
              <a:lumMod val="10000"/>
            </a:schemeClr>
          </a:solidFill>
          <a:ln w="76200">
            <a:solidFill>
              <a:schemeClr val="tx1">
                <a:lumMod val="75000"/>
                <a:lumOff val="25000"/>
              </a:schemeClr>
            </a:solidFill>
          </a:ln>
        </p:spPr>
        <p:txBody>
          <a:bodyPr>
            <a:noAutofit/>
          </a:bodyPr>
          <a:lstStyle/>
          <a:p>
            <a:pPr>
              <a:lnSpc>
                <a:spcPct val="150000"/>
              </a:lnSpc>
              <a:spcBef>
                <a:spcPts val="600"/>
              </a:spcBef>
            </a:pPr>
            <a:r>
              <a:rPr lang="en-US" sz="1100">
                <a:solidFill>
                  <a:schemeClr val="bg1"/>
                </a:solidFill>
                <a:latin typeface="Consolas" panose="020B0609020204030204" pitchFamily="49" charset="0"/>
              </a:rPr>
              <a:t>TEST_F(CollectionTest, MaxSizeIsGreatherThanOrEqualToSize){</a:t>
            </a:r>
          </a:p>
          <a:p>
            <a:pPr>
              <a:lnSpc>
                <a:spcPct val="150000"/>
              </a:lnSpc>
              <a:spcBef>
                <a:spcPts val="600"/>
              </a:spcBef>
            </a:pPr>
            <a:r>
              <a:rPr lang="en-US" sz="1100">
                <a:solidFill>
                  <a:schemeClr val="bg1"/>
                </a:solidFill>
                <a:latin typeface="Consolas" panose="020B0609020204030204" pitchFamily="49" charset="0"/>
              </a:rPr>
              <a:t>		ASSERT_EQ(collection-&gt;size(), 0); </a:t>
            </a:r>
            <a:r>
              <a:rPr lang="en-US" sz="1100">
                <a:solidFill>
                  <a:srgbClr val="00B050"/>
                </a:solidFill>
                <a:latin typeface="Consolas" panose="020B0609020204030204" pitchFamily="49" charset="0"/>
              </a:rPr>
              <a:t>//check that collection size is zero</a:t>
            </a:r>
          </a:p>
          <a:p>
            <a:pPr>
              <a:lnSpc>
                <a:spcPct val="150000"/>
              </a:lnSpc>
              <a:spcBef>
                <a:spcPts val="600"/>
              </a:spcBef>
            </a:pPr>
            <a:r>
              <a:rPr lang="en-US" sz="1100">
                <a:solidFill>
                  <a:schemeClr val="bg1"/>
                </a:solidFill>
                <a:latin typeface="Consolas" panose="020B0609020204030204" pitchFamily="49" charset="0"/>
              </a:rPr>
              <a:t>		EXPECT_GE(collection-&gt;max_size(), collection-&gt;size()); </a:t>
            </a:r>
          </a:p>
          <a:p>
            <a:pPr>
              <a:lnSpc>
                <a:spcPct val="150000"/>
              </a:lnSpc>
              <a:spcBef>
                <a:spcPts val="600"/>
              </a:spcBef>
            </a:pPr>
            <a:r>
              <a:rPr lang="nl-NL" sz="1100">
                <a:solidFill>
                  <a:schemeClr val="bg1"/>
                </a:solidFill>
                <a:latin typeface="Consolas" panose="020B0609020204030204" pitchFamily="49" charset="0"/>
              </a:rPr>
              <a:t>    	std::vector&lt;int&gt;entries = { 1, 5, 10 };</a:t>
            </a:r>
            <a:r>
              <a:rPr lang="en-US" sz="1100">
                <a:solidFill>
                  <a:schemeClr val="bg1"/>
                </a:solidFill>
                <a:latin typeface="Consolas" panose="020B0609020204030204" pitchFamily="49" charset="0"/>
              </a:rPr>
              <a:t> </a:t>
            </a:r>
            <a:r>
              <a:rPr lang="en-US" sz="1100">
                <a:solidFill>
                  <a:srgbClr val="00B050"/>
                </a:solidFill>
                <a:latin typeface="Consolas" panose="020B0609020204030204" pitchFamily="49" charset="0"/>
              </a:rPr>
              <a:t>//testing for entries 1, 5, 10</a:t>
            </a:r>
            <a:endParaRPr lang="nl-NL" sz="1100">
              <a:solidFill>
                <a:srgbClr val="00B050"/>
              </a:solidFill>
              <a:latin typeface="Consolas" panose="020B0609020204030204" pitchFamily="49" charset="0"/>
            </a:endParaRPr>
          </a:p>
          <a:p>
            <a:pPr>
              <a:lnSpc>
                <a:spcPct val="150000"/>
              </a:lnSpc>
              <a:spcBef>
                <a:spcPts val="600"/>
              </a:spcBef>
            </a:pPr>
            <a:endParaRPr lang="en-US" sz="1100">
              <a:solidFill>
                <a:schemeClr val="bg1"/>
              </a:solidFill>
              <a:latin typeface="Consolas" panose="020B0609020204030204" pitchFamily="49" charset="0"/>
            </a:endParaRPr>
          </a:p>
          <a:p>
            <a:pPr>
              <a:lnSpc>
                <a:spcPct val="150000"/>
              </a:lnSpc>
              <a:spcBef>
                <a:spcPts val="600"/>
              </a:spcBef>
            </a:pPr>
            <a:r>
              <a:rPr lang="en-US" sz="1100">
                <a:solidFill>
                  <a:schemeClr val="bg1"/>
                </a:solidFill>
                <a:latin typeface="Consolas" panose="020B0609020204030204" pitchFamily="49" charset="0"/>
              </a:rPr>
              <a:t>    	for (int entry : entries) {</a:t>
            </a:r>
          </a:p>
          <a:p>
            <a:pPr>
              <a:lnSpc>
                <a:spcPct val="150000"/>
              </a:lnSpc>
              <a:spcBef>
                <a:spcPts val="600"/>
              </a:spcBef>
            </a:pPr>
            <a:r>
              <a:rPr lang="en-US" sz="1100">
                <a:solidFill>
                  <a:schemeClr val="bg1"/>
                </a:solidFill>
                <a:latin typeface="Consolas" panose="020B0609020204030204" pitchFamily="49" charset="0"/>
              </a:rPr>
              <a:t>			collection-&gt;clear(); </a:t>
            </a:r>
            <a:r>
              <a:rPr lang="en-US" sz="1100">
                <a:solidFill>
                  <a:srgbClr val="00B050"/>
                </a:solidFill>
                <a:latin typeface="Consolas" panose="020B0609020204030204" pitchFamily="49" charset="0"/>
              </a:rPr>
              <a:t>//clear collection before adding entries  </a:t>
            </a:r>
          </a:p>
          <a:p>
            <a:pPr>
              <a:lnSpc>
                <a:spcPct val="150000"/>
              </a:lnSpc>
              <a:spcBef>
                <a:spcPts val="600"/>
              </a:spcBef>
            </a:pPr>
            <a:r>
              <a:rPr lang="en-US" sz="1100">
                <a:solidFill>
                  <a:schemeClr val="bg1"/>
                </a:solidFill>
                <a:latin typeface="Consolas" panose="020B0609020204030204" pitchFamily="49" charset="0"/>
              </a:rPr>
              <a:t>       	add_entries(entry); </a:t>
            </a:r>
            <a:r>
              <a:rPr lang="en-US" sz="1100">
                <a:solidFill>
                  <a:srgbClr val="00B050"/>
                </a:solidFill>
                <a:latin typeface="Consolas" panose="020B0609020204030204" pitchFamily="49" charset="0"/>
              </a:rPr>
              <a:t>//add entries to the collection</a:t>
            </a:r>
          </a:p>
          <a:p>
            <a:pPr>
              <a:lnSpc>
                <a:spcPct val="150000"/>
              </a:lnSpc>
              <a:spcBef>
                <a:spcPts val="600"/>
              </a:spcBef>
            </a:pPr>
            <a:endParaRPr lang="en-US" sz="1100">
              <a:solidFill>
                <a:schemeClr val="bg1"/>
              </a:solidFill>
              <a:latin typeface="Consolas" panose="020B0609020204030204" pitchFamily="49" charset="0"/>
            </a:endParaRPr>
          </a:p>
          <a:p>
            <a:pPr>
              <a:lnSpc>
                <a:spcPct val="150000"/>
              </a:lnSpc>
              <a:spcBef>
                <a:spcPts val="600"/>
              </a:spcBef>
            </a:pPr>
            <a:r>
              <a:rPr lang="en-US" sz="1100">
                <a:solidFill>
                  <a:schemeClr val="bg1"/>
                </a:solidFill>
                <a:latin typeface="Consolas" panose="020B0609020204030204" pitchFamily="49" charset="0"/>
              </a:rPr>
              <a:t>        	</a:t>
            </a:r>
            <a:r>
              <a:rPr lang="en-US" sz="1100">
                <a:solidFill>
                  <a:srgbClr val="00B050"/>
                </a:solidFill>
                <a:latin typeface="Consolas" panose="020B0609020204030204" pitchFamily="49" charset="0"/>
              </a:rPr>
              <a:t>//check that max size is greater than or equal to size</a:t>
            </a:r>
          </a:p>
          <a:p>
            <a:pPr>
              <a:lnSpc>
                <a:spcPct val="150000"/>
              </a:lnSpc>
              <a:spcBef>
                <a:spcPts val="600"/>
              </a:spcBef>
            </a:pPr>
            <a:r>
              <a:rPr lang="en-US" sz="1100">
                <a:solidFill>
                  <a:schemeClr val="bg1"/>
                </a:solidFill>
                <a:latin typeface="Consolas" panose="020B0609020204030204" pitchFamily="49" charset="0"/>
              </a:rPr>
              <a:t>        	EXPECT_GE(collection-&gt;max_size(), collection-&gt;size());</a:t>
            </a:r>
          </a:p>
          <a:p>
            <a:pPr>
              <a:lnSpc>
                <a:spcPct val="150000"/>
              </a:lnSpc>
              <a:spcBef>
                <a:spcPts val="600"/>
              </a:spcBef>
            </a:pPr>
            <a:r>
              <a:rPr lang="en-US" sz="1100">
                <a:solidFill>
                  <a:schemeClr val="bg1"/>
                </a:solidFill>
                <a:latin typeface="Consolas" panose="020B0609020204030204" pitchFamily="49" charset="0"/>
              </a:rPr>
              <a:t>    	}</a:t>
            </a:r>
          </a:p>
          <a:p>
            <a:pPr>
              <a:lnSpc>
                <a:spcPct val="150000"/>
              </a:lnSpc>
              <a:spcBef>
                <a:spcPts val="600"/>
              </a:spcBef>
            </a:pPr>
            <a:r>
              <a:rPr lang="en-US" sz="1100">
                <a:solidFill>
                  <a:schemeClr val="bg1"/>
                </a:solidFill>
                <a:latin typeface="Consolas" panose="020B0609020204030204" pitchFamily="49" charset="0"/>
              </a:rPr>
              <a:t>}</a:t>
            </a:r>
          </a:p>
        </p:txBody>
      </p:sp>
      <p:sp>
        <p:nvSpPr>
          <p:cNvPr id="3" name="Google Shape;195;g9504e29505_0_0">
            <a:extLst>
              <a:ext uri="{FF2B5EF4-FFF2-40B4-BE49-F238E27FC236}">
                <a16:creationId xmlns:a16="http://schemas.microsoft.com/office/drawing/2014/main" id="{BA95C0B6-E442-CC09-0DF3-59EE7AD77EAA}"/>
              </a:ext>
            </a:extLst>
          </p:cNvPr>
          <p:cNvSpPr txBox="1">
            <a:spLocks/>
          </p:cNvSpPr>
          <p:nvPr/>
        </p:nvSpPr>
        <p:spPr>
          <a:xfrm>
            <a:off x="7559881" y="57766"/>
            <a:ext cx="3014444" cy="702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t>Unit Testing</a:t>
            </a:r>
          </a:p>
        </p:txBody>
      </p:sp>
    </p:spTree>
    <p:extLst>
      <p:ext uri="{BB962C8B-B14F-4D97-AF65-F5344CB8AC3E}">
        <p14:creationId xmlns:p14="http://schemas.microsoft.com/office/powerpoint/2010/main" val="289063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5486-629F-00E4-1B1B-F78C721B9B0B}"/>
              </a:ext>
            </a:extLst>
          </p:cNvPr>
          <p:cNvSpPr>
            <a:spLocks noGrp="1"/>
          </p:cNvSpPr>
          <p:nvPr>
            <p:ph type="title"/>
          </p:nvPr>
        </p:nvSpPr>
        <p:spPr>
          <a:xfrm>
            <a:off x="194948" y="1610685"/>
            <a:ext cx="7763071" cy="1083325"/>
          </a:xfrm>
        </p:spPr>
        <p:txBody>
          <a:bodyPr wrap="square" anchor="ctr">
            <a:normAutofit/>
          </a:bodyPr>
          <a:lstStyle/>
          <a:p>
            <a:r>
              <a:rPr lang="en-US" sz="2400"/>
              <a:t>Verify that resizing increases the collection</a:t>
            </a:r>
          </a:p>
        </p:txBody>
      </p:sp>
      <p:pic>
        <p:nvPicPr>
          <p:cNvPr id="9" name="Picture Placeholder 8">
            <a:extLst>
              <a:ext uri="{FF2B5EF4-FFF2-40B4-BE49-F238E27FC236}">
                <a16:creationId xmlns:a16="http://schemas.microsoft.com/office/drawing/2014/main" id="{54A30BAB-6070-0D5C-9F57-ABEA99430446}"/>
              </a:ext>
            </a:extLst>
          </p:cNvPr>
          <p:cNvPicPr>
            <a:picLocks noGrp="1" noChangeAspect="1"/>
          </p:cNvPicPr>
          <p:nvPr>
            <p:ph type="pic" idx="2"/>
          </p:nvPr>
        </p:nvPicPr>
        <p:blipFill rotWithShape="1">
          <a:blip r:embed="rId2"/>
          <a:srcRect l="-164" t="865" r="-151" b="1919"/>
          <a:stretch/>
        </p:blipFill>
        <p:spPr>
          <a:xfrm>
            <a:off x="8352565" y="1380809"/>
            <a:ext cx="3644487" cy="5314564"/>
          </a:xfrm>
        </p:spPr>
      </p:pic>
      <p:sp>
        <p:nvSpPr>
          <p:cNvPr id="14" name="Text Placeholder 3">
            <a:extLst>
              <a:ext uri="{FF2B5EF4-FFF2-40B4-BE49-F238E27FC236}">
                <a16:creationId xmlns:a16="http://schemas.microsoft.com/office/drawing/2014/main" id="{354AB3F6-D645-6029-3B13-4A48A0B94807}"/>
              </a:ext>
            </a:extLst>
          </p:cNvPr>
          <p:cNvSpPr>
            <a:spLocks noGrp="1"/>
          </p:cNvSpPr>
          <p:nvPr>
            <p:ph type="body" idx="1"/>
          </p:nvPr>
        </p:nvSpPr>
        <p:spPr>
          <a:xfrm>
            <a:off x="146807" y="2462168"/>
            <a:ext cx="8082534" cy="4338065"/>
          </a:xfrm>
          <a:solidFill>
            <a:schemeClr val="tx2">
              <a:lumMod val="10000"/>
            </a:schemeClr>
          </a:solidFill>
          <a:ln w="76200">
            <a:solidFill>
              <a:schemeClr val="tx1">
                <a:lumMod val="75000"/>
                <a:lumOff val="25000"/>
              </a:schemeClr>
            </a:solidFill>
          </a:ln>
        </p:spPr>
        <p:txBody>
          <a:bodyPr>
            <a:noAutofit/>
          </a:bodyPr>
          <a:lstStyle/>
          <a:p>
            <a:pPr>
              <a:lnSpc>
                <a:spcPct val="150000"/>
              </a:lnSpc>
              <a:spcBef>
                <a:spcPts val="600"/>
              </a:spcBef>
            </a:pPr>
            <a:r>
              <a:rPr lang="en-US" sz="1200">
                <a:solidFill>
                  <a:schemeClr val="bg1"/>
                </a:solidFill>
                <a:latin typeface="Consolas" panose="020B0609020204030204" pitchFamily="49" charset="0"/>
              </a:rPr>
              <a:t>TEST_F(CollectionTest, ResizingIncreasesVector){</a:t>
            </a:r>
          </a:p>
          <a:p>
            <a:pPr>
              <a:lnSpc>
                <a:spcPct val="150000"/>
              </a:lnSpc>
              <a:spcBef>
                <a:spcPts val="600"/>
              </a:spcBef>
            </a:pPr>
            <a:r>
              <a:rPr lang="en-US" sz="1200">
                <a:solidFill>
                  <a:schemeClr val="bg1"/>
                </a:solidFill>
                <a:latin typeface="Consolas" panose="020B0609020204030204" pitchFamily="49" charset="0"/>
              </a:rPr>
              <a:t>		</a:t>
            </a:r>
            <a:r>
              <a:rPr lang="en-US" sz="1200">
                <a:solidFill>
                  <a:srgbClr val="00B050"/>
                </a:solidFill>
                <a:latin typeface="Consolas" panose="020B0609020204030204" pitchFamily="49" charset="0"/>
              </a:rPr>
              <a:t>//check that collection size is zero </a:t>
            </a:r>
            <a:r>
              <a:rPr lang="en-US" sz="1200">
                <a:solidFill>
                  <a:schemeClr val="bg1"/>
                </a:solidFill>
                <a:latin typeface="Consolas" panose="020B0609020204030204" pitchFamily="49" charset="0"/>
              </a:rPr>
              <a:t>		</a:t>
            </a:r>
          </a:p>
          <a:p>
            <a:pPr>
              <a:lnSpc>
                <a:spcPct val="150000"/>
              </a:lnSpc>
              <a:spcBef>
                <a:spcPts val="600"/>
              </a:spcBef>
            </a:pPr>
            <a:r>
              <a:rPr lang="en-US" sz="1200">
                <a:solidFill>
                  <a:schemeClr val="bg1"/>
                </a:solidFill>
                <a:latin typeface="Consolas" panose="020B0609020204030204" pitchFamily="49" charset="0"/>
              </a:rPr>
              <a:t>		ASSERT_EQ(collection-&gt;size(), 0);</a:t>
            </a:r>
          </a:p>
          <a:p>
            <a:pPr>
              <a:lnSpc>
                <a:spcPct val="150000"/>
              </a:lnSpc>
              <a:spcBef>
                <a:spcPts val="600"/>
              </a:spcBef>
            </a:pPr>
            <a:r>
              <a:rPr lang="en-US" sz="1200">
                <a:solidFill>
                  <a:schemeClr val="bg1"/>
                </a:solidFill>
                <a:latin typeface="Consolas" panose="020B0609020204030204" pitchFamily="49" charset="0"/>
              </a:rPr>
              <a:t> </a:t>
            </a:r>
          </a:p>
          <a:p>
            <a:pPr>
              <a:lnSpc>
                <a:spcPct val="150000"/>
              </a:lnSpc>
              <a:spcBef>
                <a:spcPts val="600"/>
              </a:spcBef>
            </a:pPr>
            <a:r>
              <a:rPr lang="en-US" sz="1200">
                <a:solidFill>
                  <a:schemeClr val="bg1"/>
                </a:solidFill>
                <a:latin typeface="Consolas" panose="020B0609020204030204" pitchFamily="49" charset="0"/>
              </a:rPr>
              <a:t>		</a:t>
            </a:r>
            <a:r>
              <a:rPr lang="en-US" sz="1200">
                <a:solidFill>
                  <a:srgbClr val="00B050"/>
                </a:solidFill>
                <a:latin typeface="Consolas" panose="020B0609020204030204" pitchFamily="49" charset="0"/>
              </a:rPr>
              <a:t>//resize collection to a bigger size</a:t>
            </a:r>
            <a:r>
              <a:rPr lang="en-US" sz="1200">
                <a:solidFill>
                  <a:schemeClr val="bg1"/>
                </a:solidFill>
                <a:latin typeface="Consolas" panose="020B0609020204030204" pitchFamily="49" charset="0"/>
              </a:rPr>
              <a:t>		</a:t>
            </a:r>
          </a:p>
          <a:p>
            <a:pPr>
              <a:lnSpc>
                <a:spcPct val="150000"/>
              </a:lnSpc>
              <a:spcBef>
                <a:spcPts val="600"/>
              </a:spcBef>
            </a:pPr>
            <a:r>
              <a:rPr lang="en-US" sz="1200">
                <a:solidFill>
                  <a:schemeClr val="bg1"/>
                </a:solidFill>
                <a:latin typeface="Consolas" panose="020B0609020204030204" pitchFamily="49" charset="0"/>
              </a:rPr>
              <a:t>		size_t collNewSize = 13;</a:t>
            </a:r>
          </a:p>
          <a:p>
            <a:pPr>
              <a:lnSpc>
                <a:spcPct val="150000"/>
              </a:lnSpc>
              <a:spcBef>
                <a:spcPts val="600"/>
              </a:spcBef>
            </a:pPr>
            <a:r>
              <a:rPr lang="en-US" sz="1200">
                <a:solidFill>
                  <a:schemeClr val="bg1"/>
                </a:solidFill>
                <a:latin typeface="Consolas" panose="020B0609020204030204" pitchFamily="49" charset="0"/>
              </a:rPr>
              <a:t>		collection-&gt;resize(collNewSize);</a:t>
            </a:r>
          </a:p>
          <a:p>
            <a:pPr>
              <a:lnSpc>
                <a:spcPct val="150000"/>
              </a:lnSpc>
              <a:spcBef>
                <a:spcPts val="600"/>
              </a:spcBef>
            </a:pPr>
            <a:endParaRPr lang="en-US" sz="1200">
              <a:solidFill>
                <a:schemeClr val="bg1"/>
              </a:solidFill>
              <a:latin typeface="Consolas" panose="020B0609020204030204" pitchFamily="49" charset="0"/>
            </a:endParaRPr>
          </a:p>
          <a:p>
            <a:pPr>
              <a:lnSpc>
                <a:spcPct val="150000"/>
              </a:lnSpc>
              <a:spcBef>
                <a:spcPts val="600"/>
              </a:spcBef>
            </a:pPr>
            <a:r>
              <a:rPr lang="en-US" sz="1200">
                <a:solidFill>
                  <a:schemeClr val="bg1"/>
                </a:solidFill>
                <a:latin typeface="Consolas" panose="020B0609020204030204" pitchFamily="49" charset="0"/>
              </a:rPr>
              <a:t>		</a:t>
            </a:r>
            <a:r>
              <a:rPr lang="en-US" sz="1200">
                <a:solidFill>
                  <a:srgbClr val="00B050"/>
                </a:solidFill>
                <a:latin typeface="Consolas" panose="020B0609020204030204" pitchFamily="49" charset="0"/>
              </a:rPr>
              <a:t>//check that the size has increased</a:t>
            </a:r>
          </a:p>
          <a:p>
            <a:pPr>
              <a:lnSpc>
                <a:spcPct val="150000"/>
              </a:lnSpc>
              <a:spcBef>
                <a:spcPts val="600"/>
              </a:spcBef>
            </a:pPr>
            <a:r>
              <a:rPr lang="nl-NL" sz="1200">
                <a:solidFill>
                  <a:schemeClr val="bg1"/>
                </a:solidFill>
                <a:latin typeface="Consolas" panose="020B0609020204030204" pitchFamily="49" charset="0"/>
              </a:rPr>
              <a:t>    	</a:t>
            </a:r>
            <a:r>
              <a:rPr lang="en-US" sz="1200">
                <a:solidFill>
                  <a:schemeClr val="bg1"/>
                </a:solidFill>
                <a:latin typeface="Consolas" panose="020B0609020204030204" pitchFamily="49" charset="0"/>
              </a:rPr>
              <a:t>ASSERT_EQ(collection-&gt;size(), collNewSize);</a:t>
            </a:r>
          </a:p>
          <a:p>
            <a:pPr>
              <a:lnSpc>
                <a:spcPct val="150000"/>
              </a:lnSpc>
              <a:spcBef>
                <a:spcPts val="600"/>
              </a:spcBef>
            </a:pPr>
            <a:r>
              <a:rPr lang="en-US" sz="1200">
                <a:solidFill>
                  <a:schemeClr val="bg1"/>
                </a:solidFill>
                <a:latin typeface="Consolas" panose="020B0609020204030204" pitchFamily="49" charset="0"/>
              </a:rPr>
              <a:t>}</a:t>
            </a:r>
          </a:p>
        </p:txBody>
      </p:sp>
      <p:sp>
        <p:nvSpPr>
          <p:cNvPr id="3" name="Google Shape;195;g9504e29505_0_0">
            <a:extLst>
              <a:ext uri="{FF2B5EF4-FFF2-40B4-BE49-F238E27FC236}">
                <a16:creationId xmlns:a16="http://schemas.microsoft.com/office/drawing/2014/main" id="{4A9EF64C-2D28-A565-91A7-DF376E14BA64}"/>
              </a:ext>
            </a:extLst>
          </p:cNvPr>
          <p:cNvSpPr txBox="1">
            <a:spLocks/>
          </p:cNvSpPr>
          <p:nvPr/>
        </p:nvSpPr>
        <p:spPr>
          <a:xfrm>
            <a:off x="7559881" y="57766"/>
            <a:ext cx="3014444" cy="70255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t>Unit Testing</a:t>
            </a:r>
          </a:p>
        </p:txBody>
      </p:sp>
    </p:spTree>
    <p:extLst>
      <p:ext uri="{BB962C8B-B14F-4D97-AF65-F5344CB8AC3E}">
        <p14:creationId xmlns:p14="http://schemas.microsoft.com/office/powerpoint/2010/main" val="41705806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purl.org/dc/terms/"/>
    <ds:schemaRef ds:uri="http://purl.org/dc/elements/1.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DB4D054-FC38-43E0-B24C-8E3420B75B81}">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3194</Words>
  <Application>Microsoft Macintosh PowerPoint</Application>
  <PresentationFormat>Widescreen</PresentationFormat>
  <Paragraphs>298</Paragraphs>
  <Slides>21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Times New Roman</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Verify that max size is greater than or equal to size for 0, 1, 5, 10 entries</vt:lpstr>
      <vt:lpstr>Verify that resizing increases the collection</vt:lpstr>
      <vt:lpstr>Verify that std::out_of_range exception is thrown when calling at() with an index out of bounds</vt:lpstr>
      <vt:lpstr>Verify that accessing elements after calling clear results in out-of-bounds access.</vt:lpstr>
      <vt:lpstr>AUTOMATION SUMMARY</vt:lpstr>
      <vt:lpstr>TOOLS</vt:lpstr>
      <vt:lpstr>RISKS AND BENEFITS</vt:lpstr>
      <vt:lpstr>RISKS AND BENEFITS</vt:lpstr>
      <vt:lpstr>RISKS AND BENEFITS</vt:lpstr>
      <vt:lpstr>RECOMMENDATIONS</vt:lpstr>
      <vt:lpstr>RECOMMENDATIONS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Mosquera, Carmen</cp:lastModifiedBy>
  <cp:revision>2</cp:revision>
  <dcterms:created xsi:type="dcterms:W3CDTF">2020-08-19T17:59:24Z</dcterms:created>
  <dcterms:modified xsi:type="dcterms:W3CDTF">2024-08-26T04:15:59Z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