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665" r:id="rId3"/>
    <p:sldId id="671" r:id="rId4"/>
    <p:sldId id="672" r:id="rId5"/>
    <p:sldId id="683" r:id="rId6"/>
    <p:sldId id="674" r:id="rId7"/>
    <p:sldId id="666" r:id="rId8"/>
    <p:sldId id="677" r:id="rId9"/>
    <p:sldId id="682" r:id="rId10"/>
    <p:sldId id="650" r:id="rId11"/>
    <p:sldId id="667" r:id="rId12"/>
    <p:sldId id="679" r:id="rId13"/>
    <p:sldId id="681" r:id="rId14"/>
    <p:sldId id="645" r:id="rId15"/>
    <p:sldId id="658" r:id="rId16"/>
    <p:sldId id="669" r:id="rId17"/>
    <p:sldId id="673" r:id="rId18"/>
    <p:sldId id="661" r:id="rId19"/>
    <p:sldId id="662" r:id="rId20"/>
    <p:sldId id="676" r:id="rId21"/>
    <p:sldId id="663" r:id="rId22"/>
    <p:sldId id="678" r:id="rId23"/>
    <p:sldId id="668" r:id="rId24"/>
    <p:sldId id="670" r:id="rId25"/>
    <p:sldId id="664" r:id="rId26"/>
    <p:sldId id="675" r:id="rId27"/>
    <p:sldId id="655" r:id="rId28"/>
    <p:sldId id="649" r:id="rId29"/>
    <p:sldId id="680" r:id="rId30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66" d="100"/>
          <a:sy n="66" d="100"/>
        </p:scale>
        <p:origin x="256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also applies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Why eddy viscosity is so small?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55273A-438C-9A07-EC26-58B8C3A2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2407355"/>
            <a:ext cx="3200400" cy="23901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407985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067" y="4797463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667" y="4809565"/>
            <a:ext cx="3200400" cy="24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except Reb=13750 (not 13000) </a:t>
            </a:r>
          </a:p>
        </p:txBody>
      </p:sp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693743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087785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5138338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239" y="2702706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433</Words>
  <Application>Microsoft Office PowerPoint</Application>
  <PresentationFormat>On-screen Show (4:3)</PresentationFormat>
  <Paragraphs>162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2498</cp:revision>
  <cp:lastPrinted>2019-05-29T07:11:56Z</cp:lastPrinted>
  <dcterms:created xsi:type="dcterms:W3CDTF">2006-08-16T00:00:00Z</dcterms:created>
  <dcterms:modified xsi:type="dcterms:W3CDTF">2024-04-29T09:48:54Z</dcterms:modified>
</cp:coreProperties>
</file>