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47" r:id="rId3"/>
    <p:sldId id="645" r:id="rId4"/>
    <p:sldId id="646" r:id="rId5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 autoAdjust="0"/>
    <p:restoredTop sz="86700" autoAdjust="0"/>
  </p:normalViewPr>
  <p:slideViewPr>
    <p:cSldViewPr>
      <p:cViewPr varScale="1">
        <p:scale>
          <a:sx n="95" d="100"/>
          <a:sy n="95" d="100"/>
        </p:scale>
        <p:origin x="180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9071-8D93-3A67-E5E6-839A527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33FB5-C957-6A2A-E241-6CAE11C70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59A83-72B7-CD96-A274-198E3B94A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DAFB5-10FE-708F-A9E2-01070680B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Check the results of using constant wall stress in the wall model    using debug mode   ok</a:t>
            </a:r>
          </a:p>
          <a:p>
            <a:pPr marL="228600" indent="-228600">
              <a:buAutoNum type="arabicPeriod"/>
            </a:pPr>
            <a:r>
              <a:rPr lang="en-US" dirty="0"/>
              <a:t>Compare implicit1D </a:t>
            </a:r>
            <a:r>
              <a:rPr lang="en-US"/>
              <a:t>results with </a:t>
            </a:r>
            <a:r>
              <a:rPr lang="en-US" dirty="0"/>
              <a:t>explicit results</a:t>
            </a:r>
          </a:p>
          <a:p>
            <a:pPr marL="228600" indent="-228600">
              <a:buAutoNum type="arabicPeriod"/>
            </a:pPr>
            <a:r>
              <a:rPr lang="en-US" dirty="0"/>
              <a:t>Check numerical instability using Q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2583-C6E7-FF61-8F7E-B0F727F3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3B79-BBCF-9212-12B0-381DA028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E693B-4CCB-1215-E00D-22D83C685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Reynolds turbulence examples   inaccessible (how much cost)      </a:t>
            </a:r>
            <a:r>
              <a:rPr lang="en-US" dirty="0" err="1"/>
              <a:t>wmles</a:t>
            </a:r>
            <a:r>
              <a:rPr lang="en-US" dirty="0"/>
              <a:t>    modeled   two methods</a:t>
            </a:r>
          </a:p>
          <a:p>
            <a:endParaRPr lang="en-US" dirty="0"/>
          </a:p>
          <a:p>
            <a:r>
              <a:rPr lang="en-US" altLang="zh-CN" dirty="0"/>
              <a:t>Grids requirements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BE29-B270-AAC9-4624-5A1E344C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2/14/2024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</a:t>
            </a:r>
            <a:r>
              <a:rPr lang="zh-CN" altLang="en-US" dirty="0"/>
              <a:t> </a:t>
            </a:r>
            <a:r>
              <a:rPr lang="en-US" altLang="zh-CN" dirty="0"/>
              <a:t>Wall-Modeled LES in CaNS-2.0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</a:t>
            </a:r>
            <a:r>
              <a:rPr lang="en-US" altLang="zh-CN" sz="2800" dirty="0" err="1">
                <a:latin typeface="+mj-lt"/>
              </a:rPr>
              <a:t>Maochao</a:t>
            </a:r>
            <a:r>
              <a:rPr lang="en-US" altLang="zh-CN" sz="2800" dirty="0">
                <a:latin typeface="+mj-lt"/>
              </a:rPr>
              <a:t> Xiao</a:t>
            </a:r>
          </a:p>
          <a:p>
            <a:r>
              <a:rPr lang="en-US" altLang="zh-CN" sz="2800" dirty="0">
                <a:latin typeface="+mj-lt"/>
              </a:rPr>
              <a:t>  08/02/2024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4572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152C-B19F-6BB3-728D-5F7F2B03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E2B0-B4C2-89D5-D5B9-1DF5BE7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C6C04E-3AE6-BF1A-EE2B-80CAEA4AD7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 Neumann and wall model yield acceptable profiles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DNS grid and the finest wall model grid produce the same results, but show difference from the DNS results, demonstrating imperfection of the 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32E37-D0CA-42E2-B210-9AC1CA00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5A11D27-84BB-2B33-F838-7B95FFEE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45612"/>
            <a:ext cx="4026107" cy="300370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B6B4FBE-508A-E38E-975C-A4488FB09E39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B6FECC-5F82-6284-E96C-30D32FA6BC32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8229E-DD92-3F94-4CF6-74514DEE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44240"/>
            <a:ext cx="3981655" cy="2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54190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8525D05-0C2D-7294-E8C6-96683A2E1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390745"/>
            <a:ext cx="3968954" cy="301005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7CB35E4-3428-7F51-3B97-A61FF179D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90745"/>
            <a:ext cx="3956253" cy="298465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38A8-EFC3-B06C-FC7D-10EF5C6B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8-BAA6-B01D-D4A5-0FCB01D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Square 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  <a:blipFill>
                <a:blip r:embed="rId3"/>
                <a:stretch>
                  <a:fillRect l="-875" t="-709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AEE5A0DC-9B60-D991-778C-935DCF55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80401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</Words>
  <Application>Microsoft Office PowerPoint</Application>
  <PresentationFormat>On-screen Show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Cambria Math</vt:lpstr>
      <vt:lpstr>Wingdings</vt:lpstr>
      <vt:lpstr>Wingdings 2</vt:lpstr>
      <vt:lpstr>吉祥如意</vt:lpstr>
      <vt:lpstr>V&amp;V of Wall-Modeled LES in CaNS-2.0</vt:lpstr>
      <vt:lpstr>Channel</vt:lpstr>
      <vt:lpstr>Channel</vt:lpstr>
      <vt:lpstr>Square 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Maochao Xiao</cp:lastModifiedBy>
  <cp:revision>2199</cp:revision>
  <cp:lastPrinted>2019-05-29T07:11:56Z</cp:lastPrinted>
  <dcterms:created xsi:type="dcterms:W3CDTF">2006-08-16T00:00:00Z</dcterms:created>
  <dcterms:modified xsi:type="dcterms:W3CDTF">2024-02-14T09:45:01Z</dcterms:modified>
</cp:coreProperties>
</file>