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50" r:id="rId12"/>
    <p:sldId id="667" r:id="rId13"/>
    <p:sldId id="679" r:id="rId14"/>
    <p:sldId id="681" r:id="rId15"/>
    <p:sldId id="645" r:id="rId16"/>
    <p:sldId id="658" r:id="rId17"/>
    <p:sldId id="669" r:id="rId18"/>
    <p:sldId id="673" r:id="rId19"/>
    <p:sldId id="661" r:id="rId20"/>
    <p:sldId id="662" r:id="rId21"/>
    <p:sldId id="676" r:id="rId22"/>
    <p:sldId id="663" r:id="rId23"/>
    <p:sldId id="678" r:id="rId24"/>
    <p:sldId id="668" r:id="rId25"/>
    <p:sldId id="670" r:id="rId26"/>
    <p:sldId id="664" r:id="rId27"/>
    <p:sldId id="675" r:id="rId28"/>
    <p:sldId id="655" r:id="rId29"/>
    <p:sldId id="649" r:id="rId30"/>
    <p:sldId id="680" r:id="rId31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>
        <p:scale>
          <a:sx n="66" d="100"/>
          <a:sy n="66" d="100"/>
        </p:scale>
        <p:origin x="196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4/27/2024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4/27/2024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213BC0-765B-C51D-7191-D1280CCF4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33600"/>
            <a:ext cx="5572735" cy="420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On-screen Show (4:3)</PresentationFormat>
  <Paragraphs>167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茂超 肖</cp:lastModifiedBy>
  <cp:revision>2523</cp:revision>
  <cp:lastPrinted>2019-05-29T07:11:56Z</cp:lastPrinted>
  <dcterms:created xsi:type="dcterms:W3CDTF">2006-08-16T00:00:00Z</dcterms:created>
  <dcterms:modified xsi:type="dcterms:W3CDTF">2024-04-30T13:40:41Z</dcterms:modified>
</cp:coreProperties>
</file>