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665" r:id="rId3"/>
    <p:sldId id="671" r:id="rId4"/>
    <p:sldId id="672" r:id="rId5"/>
    <p:sldId id="674" r:id="rId6"/>
    <p:sldId id="666" r:id="rId7"/>
    <p:sldId id="677" r:id="rId8"/>
    <p:sldId id="650" r:id="rId9"/>
    <p:sldId id="667" r:id="rId10"/>
    <p:sldId id="679" r:id="rId11"/>
    <p:sldId id="645" r:id="rId12"/>
    <p:sldId id="658" r:id="rId13"/>
    <p:sldId id="669" r:id="rId14"/>
    <p:sldId id="673" r:id="rId15"/>
    <p:sldId id="661" r:id="rId16"/>
    <p:sldId id="662" r:id="rId17"/>
    <p:sldId id="676" r:id="rId18"/>
    <p:sldId id="663" r:id="rId19"/>
    <p:sldId id="678" r:id="rId20"/>
    <p:sldId id="668" r:id="rId21"/>
    <p:sldId id="670" r:id="rId22"/>
    <p:sldId id="664" r:id="rId23"/>
    <p:sldId id="675" r:id="rId24"/>
    <p:sldId id="655" r:id="rId25"/>
    <p:sldId id="649" r:id="rId26"/>
    <p:sldId id="680" r:id="rId27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 varScale="1">
        <p:scale>
          <a:sx n="95" d="100"/>
          <a:sy n="95" d="100"/>
        </p:scale>
        <p:origin x="154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5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4/24/2024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984DA-6DAA-C135-37DC-106C7B9A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37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2117-EA6E-3D40-9C98-166D3CA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81200"/>
            <a:ext cx="3200400" cy="239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A317A-9A41-FDD3-23CD-B5E27D9C2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59807"/>
            <a:ext cx="3200400" cy="240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D5C55-AFD2-D03F-088C-5910809A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85207"/>
            <a:ext cx="3200400" cy="2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6686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77549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94741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8EF1-E6DC-E8A0-DACF-202C3B4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994"/>
            <a:ext cx="3200400" cy="240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7A4-BAD6-D1BB-A35A-682F66B2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55309"/>
            <a:ext cx="3200400" cy="241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F42CA-1EC8-F0A2-FBB6-0ED9269E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0852"/>
            <a:ext cx="3200400" cy="242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E1E48-8415-1E7C-92F2-3443C76A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3740"/>
            <a:ext cx="3200400" cy="2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649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1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098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088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6255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78B1B-B0A1-67F4-8FAF-EE7B7DF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09974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099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0A6B-1415-10FE-7C9B-55C741AB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81200"/>
            <a:ext cx="3200400" cy="241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D3F2F-0276-F566-E207-111E27E2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8738"/>
            <a:ext cx="3200400" cy="2420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841AD-5F84-7843-AB59-1ABBC5E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366424"/>
            <a:ext cx="3200400" cy="24170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188352-A923-E002-6698-A438834C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66424"/>
            <a:ext cx="3200400" cy="2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45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357</Words>
  <Application>Microsoft Office PowerPoint</Application>
  <PresentationFormat>On-screen Show (4:3)</PresentationFormat>
  <Paragraphs>148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2429</cp:revision>
  <cp:lastPrinted>2019-05-29T07:11:56Z</cp:lastPrinted>
  <dcterms:created xsi:type="dcterms:W3CDTF">2006-08-16T00:00:00Z</dcterms:created>
  <dcterms:modified xsi:type="dcterms:W3CDTF">2024-04-25T15:24:59Z</dcterms:modified>
</cp:coreProperties>
</file>