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647" r:id="rId3"/>
    <p:sldId id="654" r:id="rId4"/>
    <p:sldId id="648" r:id="rId5"/>
    <p:sldId id="650" r:id="rId6"/>
    <p:sldId id="645" r:id="rId7"/>
    <p:sldId id="651" r:id="rId8"/>
    <p:sldId id="653" r:id="rId9"/>
    <p:sldId id="655" r:id="rId10"/>
    <p:sldId id="656" r:id="rId11"/>
    <p:sldId id="649" r:id="rId12"/>
    <p:sldId id="646" r:id="rId13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86700" autoAdjust="0"/>
  </p:normalViewPr>
  <p:slideViewPr>
    <p:cSldViewPr>
      <p:cViewPr>
        <p:scale>
          <a:sx n="66" d="100"/>
          <a:sy n="66" d="100"/>
        </p:scale>
        <p:origin x="324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8704-A97B-6AB1-B4E8-82D796B5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B8F63-995F-C4FE-A432-D86511D86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4D095E-A64B-EF2C-9723-5EB558A85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FC0FC-1813-8444-349C-AEFD82EEB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071-8D93-3A67-E5E6-839A527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33FB5-C957-6A2A-E241-6CAE11C70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59A83-72B7-CD96-A274-198E3B94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DAFB5-10FE-708F-A9E2-01070680B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9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ED9F6-3217-1E52-F122-11506604D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031B9-D293-0C7E-5C10-2B88FF085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1AABF-7606-273A-9AFD-3F19620ED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7F8DC-37ED-6310-0978-CCF47D489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A1C9-ECDB-41F8-3884-738BCCB7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C575E-38B0-DAD3-2344-2BFE24347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BD3C7-DFD0-1B18-4A8B-378F17208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B541-4859-138B-B16F-363E5C818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4/16/2024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</a:t>
            </a:r>
            <a:r>
              <a:rPr lang="zh-CN" altLang="en-US" dirty="0"/>
              <a:t> </a:t>
            </a:r>
            <a:r>
              <a:rPr lang="en-US" altLang="zh-CN" dirty="0"/>
              <a:t>WMLES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Maochao</a:t>
            </a:r>
            <a:r>
              <a:rPr lang="en-US" altLang="zh-CN" sz="2800" dirty="0">
                <a:latin typeface="+mj-lt"/>
              </a:rPr>
              <a:t> Xiao</a:t>
            </a:r>
          </a:p>
          <a:p>
            <a:r>
              <a:rPr lang="en-US" altLang="zh-CN" sz="2800" dirty="0">
                <a:latin typeface="+mj-lt"/>
              </a:rPr>
              <a:t>  08/02/2024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1310-FF70-3BAA-6331-1ED6A146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233DE3-5287-8A7B-A06F-B00D47E5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52600"/>
            <a:ext cx="3200400" cy="2382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41BC39-4FDA-D71C-CA02-A89C295C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826" y="1764167"/>
            <a:ext cx="3200400" cy="241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EBD0A-A0AC-719B-F776-54A1C924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8DB8A6-7A01-F7EB-E464-7976A310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F1BBC-C316-7FAA-8226-679AF80BCE67}"/>
              </a:ext>
            </a:extLst>
          </p:cNvPr>
          <p:cNvSpPr txBox="1"/>
          <p:nvPr/>
        </p:nvSpPr>
        <p:spPr>
          <a:xfrm>
            <a:off x="2171184" y="2844704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0CD28-8180-3087-5F54-1E42DE9DD221}"/>
              </a:ext>
            </a:extLst>
          </p:cNvPr>
          <p:cNvSpPr txBox="1"/>
          <p:nvPr/>
        </p:nvSpPr>
        <p:spPr>
          <a:xfrm>
            <a:off x="5466316" y="280574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5B301-21BA-877B-235F-07600EF8C242}"/>
              </a:ext>
            </a:extLst>
          </p:cNvPr>
          <p:cNvSpPr txBox="1"/>
          <p:nvPr/>
        </p:nvSpPr>
        <p:spPr>
          <a:xfrm>
            <a:off x="2209800" y="542055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0D1F8-DEA6-6EA0-43AA-CB2006FDB149}"/>
              </a:ext>
            </a:extLst>
          </p:cNvPr>
          <p:cNvSpPr txBox="1"/>
          <p:nvPr/>
        </p:nvSpPr>
        <p:spPr>
          <a:xfrm>
            <a:off x="5352532" y="540654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BB2625A-81A8-07C1-264C-8777A3C2A07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42579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 vs IMP1D, CHA_CFR_RETAU180_H0.1_NX128_NY48_NZ32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152C-B19F-6BB3-728D-5F7F2B03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E2B0-B4C2-89D5-D5B9-1DF5BE7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C6C04E-3AE6-BF1A-EE2B-80CAEA4AD7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 Neumann and wall model yield acceptable profiles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DNS grid and the finest wall model grid produce the same results, but show difference from the DNS results, demonstrating imperfection of the 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32E37-D0CA-42E2-B210-9AC1CA00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54190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F5D429-7755-36CE-9195-80DBED4E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072860"/>
            <a:ext cx="3200400" cy="240796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BF31-CAD9-F27F-3F00-BCBA25526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115" y="1680180"/>
            <a:ext cx="3200400" cy="2392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714D1-86A9-7923-7505-0A1E5630D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676400"/>
            <a:ext cx="3200400" cy="2396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B4FBE-508A-E38E-975C-A4488FB09E39}"/>
              </a:ext>
            </a:extLst>
          </p:cNvPr>
          <p:cNvSpPr txBox="1"/>
          <p:nvPr/>
        </p:nvSpPr>
        <p:spPr>
          <a:xfrm>
            <a:off x="4656926" y="17833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6FECC-5F82-6284-E96C-30D32FA6BC32}"/>
              </a:ext>
            </a:extLst>
          </p:cNvPr>
          <p:cNvSpPr txBox="1"/>
          <p:nvPr/>
        </p:nvSpPr>
        <p:spPr>
          <a:xfrm>
            <a:off x="1463888" y="18104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0B962-7A9F-1A81-C259-A27371DD4717}"/>
              </a:ext>
            </a:extLst>
          </p:cNvPr>
          <p:cNvSpPr txBox="1"/>
          <p:nvPr/>
        </p:nvSpPr>
        <p:spPr>
          <a:xfrm>
            <a:off x="1463888" y="42068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39374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977A1-E315-3C41-7054-E921C9EA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23106"/>
            <a:ext cx="3200400" cy="242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76D60-DF05-E43D-82AE-7A57096B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36" y="1723106"/>
            <a:ext cx="3200400" cy="239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2AA01-3ADF-32C7-EFEC-6BFB7C5E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46560"/>
            <a:ext cx="3200400" cy="241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C80521-9A4D-908B-A736-B7D17DF69C95}"/>
              </a:ext>
            </a:extLst>
          </p:cNvPr>
          <p:cNvSpPr txBox="1"/>
          <p:nvPr/>
        </p:nvSpPr>
        <p:spPr>
          <a:xfrm>
            <a:off x="4712866" y="189363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FB47B-C4D5-57CA-0E70-6769C5A106DB}"/>
              </a:ext>
            </a:extLst>
          </p:cNvPr>
          <p:cNvSpPr txBox="1"/>
          <p:nvPr/>
        </p:nvSpPr>
        <p:spPr>
          <a:xfrm>
            <a:off x="1425788" y="188728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B2530-1540-3C45-7A67-DEA44B00630D}"/>
              </a:ext>
            </a:extLst>
          </p:cNvPr>
          <p:cNvSpPr txBox="1"/>
          <p:nvPr/>
        </p:nvSpPr>
        <p:spPr>
          <a:xfrm>
            <a:off x="1403921" y="431709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</p:spTree>
    <p:extLst>
      <p:ext uri="{BB962C8B-B14F-4D97-AF65-F5344CB8AC3E}">
        <p14:creationId xmlns:p14="http://schemas.microsoft.com/office/powerpoint/2010/main" val="4034970986"/>
      </p:ext>
    </p:extLst>
  </p:cSld>
  <p:clrMapOvr>
    <a:masterClrMapping/>
  </p:clrMapOvr>
  <p:transition spd="med" advTm="6399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5621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533" y="5060899"/>
            <a:ext cx="3200400" cy="24067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0DFEA0-6F58-8A08-3D83-8B600AFF3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5065014"/>
            <a:ext cx="3200400" cy="23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77E0-A72A-D9B7-E0F0-167A00DF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D60A4-F34A-F171-920D-922D6249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23" y="1676400"/>
            <a:ext cx="3200400" cy="2373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8D565-3CBE-5E1F-A671-A1240AF2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18" y="1676400"/>
            <a:ext cx="3200400" cy="24079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7C6294-9B60-473A-2BBD-1332E9956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115" y="4084369"/>
            <a:ext cx="3200400" cy="23952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0DF793-ACB9-8C48-EA4F-41B8196DE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80" y="4084369"/>
            <a:ext cx="3200400" cy="2420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1962D-41C7-8984-8FE7-DBEEF0C4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C7AD1D-37B8-3EB9-D27E-CF2F316B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CE674CA-02F4-8EA6-60C0-3C0A90B64F3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D4A30-2C1F-72E6-2C33-40F24BACB839}"/>
              </a:ext>
            </a:extLst>
          </p:cNvPr>
          <p:cNvSpPr txBox="1"/>
          <p:nvPr/>
        </p:nvSpPr>
        <p:spPr>
          <a:xfrm>
            <a:off x="2171184" y="27042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A4548-3C20-E14E-FBEC-CD5F572CCD92}"/>
              </a:ext>
            </a:extLst>
          </p:cNvPr>
          <p:cNvSpPr txBox="1"/>
          <p:nvPr/>
        </p:nvSpPr>
        <p:spPr>
          <a:xfrm>
            <a:off x="5352533" y="26640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D889C-DF25-351A-4CA2-B7F55A743571}"/>
              </a:ext>
            </a:extLst>
          </p:cNvPr>
          <p:cNvSpPr txBox="1"/>
          <p:nvPr/>
        </p:nvSpPr>
        <p:spPr>
          <a:xfrm>
            <a:off x="2209800" y="50262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735DE-AB7A-6962-59D0-1173EC7A4AC3}"/>
              </a:ext>
            </a:extLst>
          </p:cNvPr>
          <p:cNvSpPr txBox="1"/>
          <p:nvPr/>
        </p:nvSpPr>
        <p:spPr>
          <a:xfrm>
            <a:off x="5352532" y="50121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790753085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A31D-06EF-EDF5-F976-05230CFA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3E92A2-DFE0-7CE9-344E-64612658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95482"/>
            <a:ext cx="3200400" cy="2401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A0178-AC9A-F7CE-C496-80603446D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595482"/>
            <a:ext cx="3200400" cy="24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F67AC-B637-B602-B61E-26C39505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084568"/>
            <a:ext cx="3200400" cy="2422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81D4A-7279-2006-1A04-48DFDE2A5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107804"/>
            <a:ext cx="3200400" cy="240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D8DA0-C082-EFB6-2D50-4B117CBA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F3BC53-E44F-D3BC-3EA2-FB408B32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B818FB2-A40F-DFB7-1A9B-B79EC2DDEBB5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5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Neumann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29017-0B6B-0ACB-89B0-858FFC2A4C20}"/>
              </a:ext>
            </a:extLst>
          </p:cNvPr>
          <p:cNvSpPr txBox="1"/>
          <p:nvPr/>
        </p:nvSpPr>
        <p:spPr>
          <a:xfrm>
            <a:off x="2171184" y="29074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84D57-EF74-BB89-569F-9FEA59F05739}"/>
              </a:ext>
            </a:extLst>
          </p:cNvPr>
          <p:cNvSpPr txBox="1"/>
          <p:nvPr/>
        </p:nvSpPr>
        <p:spPr>
          <a:xfrm>
            <a:off x="5352533" y="28672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E0D96-94BA-7895-4B68-EE65FCEA898F}"/>
              </a:ext>
            </a:extLst>
          </p:cNvPr>
          <p:cNvSpPr txBox="1"/>
          <p:nvPr/>
        </p:nvSpPr>
        <p:spPr>
          <a:xfrm>
            <a:off x="2209800" y="52294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CDD66-A778-D834-F9C7-CC676A0ADA8D}"/>
              </a:ext>
            </a:extLst>
          </p:cNvPr>
          <p:cNvSpPr txBox="1"/>
          <p:nvPr/>
        </p:nvSpPr>
        <p:spPr>
          <a:xfrm>
            <a:off x="5352532" y="52153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1841384156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On-screen Show (4:3)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Square 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2250</cp:revision>
  <cp:lastPrinted>2019-05-29T07:11:56Z</cp:lastPrinted>
  <dcterms:created xsi:type="dcterms:W3CDTF">2006-08-16T00:00:00Z</dcterms:created>
  <dcterms:modified xsi:type="dcterms:W3CDTF">2024-04-17T09:40:23Z</dcterms:modified>
</cp:coreProperties>
</file>