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66" r:id="rId3"/>
    <p:sldId id="257" r:id="rId4"/>
    <p:sldId id="261" r:id="rId5"/>
    <p:sldId id="262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925" autoAdjust="0"/>
  </p:normalViewPr>
  <p:slideViewPr>
    <p:cSldViewPr snapToGrid="0">
      <p:cViewPr>
        <p:scale>
          <a:sx n="50" d="100"/>
          <a:sy n="50" d="100"/>
        </p:scale>
        <p:origin x="365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B8690-9AE5-4594-AD02-E664C0110DBD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0979A-DD38-4030-88CE-9FAE744EB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0979A-DD38-4030-88CE-9FAE744EBA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89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0979A-DD38-4030-88CE-9FAE744EBA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34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shift right?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0979A-DD38-4030-88CE-9FAE744EBA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4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0979A-DD38-4030-88CE-9FAE744EBA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70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en-US" dirty="0" err="1"/>
              <a:t>u_ij</a:t>
            </a:r>
            <a:r>
              <a:rPr lang="en-US" dirty="0"/>
              <a:t>**2+v_ij**2, do not need any ghost cells;</a:t>
            </a:r>
          </a:p>
          <a:p>
            <a:pPr marL="0" indent="0">
              <a:buNone/>
            </a:pPr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0979A-DD38-4030-88CE-9FAE744EBA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12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fixed walls  (constant-moving walls, not considered yet, using relative coordinate system)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0979A-DD38-4030-88CE-9FAE744EBA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99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0979A-DD38-4030-88CE-9FAE744EBA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3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E82F-AD1F-4DAA-BAE5-9FE50C81E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14612-21C8-4D86-AED2-548AEE5F2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6AE1C-5AB9-4936-A93F-57BB7729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B6BED-F41D-459B-89C9-8CE7EE48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568E3-A17D-4A20-AC7E-DD95C3C5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3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90E1-FCA0-4AE4-9CA8-36316803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70EA8-BCAB-4CFC-935B-0C551C523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0D4AE-C7E4-4CA6-A5AF-A0AE2239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2B29E-8BC2-42D8-92FA-CFA93F86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FFB45-330F-48B5-823D-EBFA65D3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2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974F8A-DD05-49A6-8860-ADA56BDC1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AE07B-0300-4E05-A37E-19AB25ED6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92CDE-5960-4C9B-AECC-1AE8CC5E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07BE6-C4A3-4A05-AED1-FD30C49F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395D0-B56D-424E-B402-E2C9FE09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7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D957-CA50-498C-B518-6B433903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ABD7-7838-42BA-9E7C-3046D5341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E1205-7CFA-48C3-86BB-A1B8F806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7DB1C-2375-4DCE-A37D-DAA254A8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F8356-0FF3-4A6C-A450-550A632A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4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28DA3-556B-433D-BB31-E7F81FF87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714D8-32B5-4470-A2D6-7E8F69BE8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6EFB4-0B93-46E9-A2DB-76655EAF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5F960-4E58-405A-934B-E3F1A136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9510F-52A2-47AD-8B16-0EF4E73F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5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D0736-52E3-4F2F-8889-9314AE9E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9272-04B7-49D2-B0F5-4841214E7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61751-5218-4B56-B3E8-FDD6F4ADF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2A01A-4D69-4509-8AFB-0D249A73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9048F-2244-494F-8CC5-04A3DDD6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0843E-8839-44EA-896A-3A1FA501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6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7FF2-AC46-444D-B089-60F959B5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78DE2-7257-4B52-9874-968F6EEDB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28E49-662E-4018-AC8A-86996D4CB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9DF98-DC91-4275-9FD7-C242B7232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99E9F-4EB8-4742-93C4-BFF03BA07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FEE4F8-2A41-4BA7-A944-1A3525DD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C4CE65-19D8-4FF2-959C-F784817B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5641F-6675-48DF-AB5C-212CCCEB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1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6383-00B7-43BA-9E8D-C391BC81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EB7BF6-A3DE-439F-BE81-6D6D5D44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76D5D-FE1E-4A29-B0EA-DD200877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51BE-E157-40F0-B95A-9C394032E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2DE19-2470-4638-B109-C89F1BAA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F60AC4-6F5D-4C36-AB52-45918D91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BC407-2114-4C41-9C0C-A4A503E5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9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D5DF-9E6D-46E8-88D0-A752659B9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16709-8C85-4F0A-A3C5-380F647B1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7EC77-9BF6-42E3-AC51-42849FD91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9B132-1945-4C3F-A4B2-9D6AEEF1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67A8F-3713-4057-9CEB-0648BAA8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AE8AD-A4DC-4801-AA6F-C7AC10E2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3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1132-43FE-412C-A41E-BD07974A5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534181-D1C9-46F1-A682-9DE8C8E17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6ADF3-A643-4A78-A98C-528D6C012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CA06F-9158-45DD-AB09-113DB9D8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A901D-9CB2-4CB7-91CE-20D17FD76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8762C-1EDE-4248-AC70-8DD72FC0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3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63977-3001-4788-B45D-22BAB912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4E1D5-85B1-459A-BEE5-31AE1FCE3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2AF4B-2C2A-46E8-9305-52E71DD5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294E4-950D-42C1-8A28-E2C70B0CEB9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21029-96C6-497F-92DF-26D0A5A3B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F590C-096A-46E2-9327-FB32962D7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24592789-81CC-4F61-A701-1FC0501415C6}"/>
              </a:ext>
            </a:extLst>
          </p:cNvPr>
          <p:cNvSpPr/>
          <p:nvPr/>
        </p:nvSpPr>
        <p:spPr>
          <a:xfrm>
            <a:off x="-1180679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FA7BB8D-DF8D-4768-BD7F-818CB4AC643E}"/>
              </a:ext>
            </a:extLst>
          </p:cNvPr>
          <p:cNvSpPr/>
          <p:nvPr/>
        </p:nvSpPr>
        <p:spPr>
          <a:xfrm>
            <a:off x="-312578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99552B8-EFC1-4412-88C1-15C247D8BC49}"/>
              </a:ext>
            </a:extLst>
          </p:cNvPr>
          <p:cNvSpPr/>
          <p:nvPr/>
        </p:nvSpPr>
        <p:spPr>
          <a:xfrm>
            <a:off x="555523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4F4B61-24A3-4CF0-822B-2F9E701E0F0A}"/>
              </a:ext>
            </a:extLst>
          </p:cNvPr>
          <p:cNvSpPr/>
          <p:nvPr/>
        </p:nvSpPr>
        <p:spPr>
          <a:xfrm>
            <a:off x="1423624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75140C5-0668-47CF-A2AA-D11CAEA05246}"/>
              </a:ext>
            </a:extLst>
          </p:cNvPr>
          <p:cNvSpPr/>
          <p:nvPr/>
        </p:nvSpPr>
        <p:spPr>
          <a:xfrm>
            <a:off x="-2055050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588007D-D8D0-4972-BF4B-13B49239C471}"/>
              </a:ext>
            </a:extLst>
          </p:cNvPr>
          <p:cNvSpPr/>
          <p:nvPr/>
        </p:nvSpPr>
        <p:spPr>
          <a:xfrm>
            <a:off x="-2055050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847F83F-30EE-4E7F-A40A-9C97DB8D638C}"/>
              </a:ext>
            </a:extLst>
          </p:cNvPr>
          <p:cNvSpPr/>
          <p:nvPr/>
        </p:nvSpPr>
        <p:spPr>
          <a:xfrm>
            <a:off x="-2055050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F139A6C-5A9E-4C4C-B2A2-5C33B149E617}"/>
              </a:ext>
            </a:extLst>
          </p:cNvPr>
          <p:cNvSpPr/>
          <p:nvPr/>
        </p:nvSpPr>
        <p:spPr>
          <a:xfrm>
            <a:off x="-2055050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57D20A8-EEFD-4C79-B1F2-2C4053F5AD03}"/>
              </a:ext>
            </a:extLst>
          </p:cNvPr>
          <p:cNvSpPr/>
          <p:nvPr/>
        </p:nvSpPr>
        <p:spPr>
          <a:xfrm>
            <a:off x="2291725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EDE6D1F-10CD-4545-9B64-5A5346F1ECDB}"/>
              </a:ext>
            </a:extLst>
          </p:cNvPr>
          <p:cNvSpPr/>
          <p:nvPr/>
        </p:nvSpPr>
        <p:spPr>
          <a:xfrm>
            <a:off x="2291725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3EE050C-226D-4280-9211-6164DF2EFC6A}"/>
              </a:ext>
            </a:extLst>
          </p:cNvPr>
          <p:cNvSpPr/>
          <p:nvPr/>
        </p:nvSpPr>
        <p:spPr>
          <a:xfrm>
            <a:off x="2291725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4A5CD07-E4E7-4077-AFA1-58D87121CEC4}"/>
              </a:ext>
            </a:extLst>
          </p:cNvPr>
          <p:cNvSpPr/>
          <p:nvPr/>
        </p:nvSpPr>
        <p:spPr>
          <a:xfrm>
            <a:off x="2291725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49B508D-0A61-41CC-9D5E-8579B1E9232E}"/>
              </a:ext>
            </a:extLst>
          </p:cNvPr>
          <p:cNvSpPr/>
          <p:nvPr/>
        </p:nvSpPr>
        <p:spPr>
          <a:xfrm>
            <a:off x="-1180679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A51ABB8-C4A9-42B0-A54A-C72D28E7733E}"/>
              </a:ext>
            </a:extLst>
          </p:cNvPr>
          <p:cNvSpPr/>
          <p:nvPr/>
        </p:nvSpPr>
        <p:spPr>
          <a:xfrm>
            <a:off x="-312578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CBBD402-78F2-4E2E-94F1-34771F60403F}"/>
              </a:ext>
            </a:extLst>
          </p:cNvPr>
          <p:cNvSpPr/>
          <p:nvPr/>
        </p:nvSpPr>
        <p:spPr>
          <a:xfrm>
            <a:off x="555523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48AC1ED-DB6B-4C00-8B49-062BCA97BB7D}"/>
              </a:ext>
            </a:extLst>
          </p:cNvPr>
          <p:cNvSpPr/>
          <p:nvPr/>
        </p:nvSpPr>
        <p:spPr>
          <a:xfrm>
            <a:off x="1423624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0A3571-E150-4B7D-BB16-BC4BE83D97FA}"/>
              </a:ext>
            </a:extLst>
          </p:cNvPr>
          <p:cNvSpPr/>
          <p:nvPr/>
        </p:nvSpPr>
        <p:spPr>
          <a:xfrm>
            <a:off x="-1175732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78B8C0-F696-43C2-8364-EF478020347B}"/>
              </a:ext>
            </a:extLst>
          </p:cNvPr>
          <p:cNvSpPr/>
          <p:nvPr/>
        </p:nvSpPr>
        <p:spPr>
          <a:xfrm>
            <a:off x="-307631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F02125-86DA-4DD4-84FC-98CDA0723CC3}"/>
              </a:ext>
            </a:extLst>
          </p:cNvPr>
          <p:cNvSpPr/>
          <p:nvPr/>
        </p:nvSpPr>
        <p:spPr>
          <a:xfrm>
            <a:off x="560470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EB899-0B71-4C02-B4F7-823E77DF7220}"/>
              </a:ext>
            </a:extLst>
          </p:cNvPr>
          <p:cNvSpPr/>
          <p:nvPr/>
        </p:nvSpPr>
        <p:spPr>
          <a:xfrm>
            <a:off x="1428571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E728A4-E80C-4EF5-9F15-43C82924CDE9}"/>
              </a:ext>
            </a:extLst>
          </p:cNvPr>
          <p:cNvSpPr/>
          <p:nvPr/>
        </p:nvSpPr>
        <p:spPr>
          <a:xfrm>
            <a:off x="-1175732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07CD24-3FE5-4FC8-B2F4-257075A29974}"/>
              </a:ext>
            </a:extLst>
          </p:cNvPr>
          <p:cNvSpPr/>
          <p:nvPr/>
        </p:nvSpPr>
        <p:spPr>
          <a:xfrm>
            <a:off x="-307631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7C9A12-085D-47E6-B98A-BA5ACFE36034}"/>
              </a:ext>
            </a:extLst>
          </p:cNvPr>
          <p:cNvSpPr/>
          <p:nvPr/>
        </p:nvSpPr>
        <p:spPr>
          <a:xfrm>
            <a:off x="560470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17EA2B-E2B8-4800-9B27-D2E5CE857CE7}"/>
              </a:ext>
            </a:extLst>
          </p:cNvPr>
          <p:cNvSpPr/>
          <p:nvPr/>
        </p:nvSpPr>
        <p:spPr>
          <a:xfrm>
            <a:off x="1428571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281769-0CE4-491B-AD5D-960BE563D696}"/>
              </a:ext>
            </a:extLst>
          </p:cNvPr>
          <p:cNvSpPr/>
          <p:nvPr/>
        </p:nvSpPr>
        <p:spPr>
          <a:xfrm>
            <a:off x="-1175732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602721-74C1-4066-83A8-4AF5DED9251A}"/>
              </a:ext>
            </a:extLst>
          </p:cNvPr>
          <p:cNvSpPr/>
          <p:nvPr/>
        </p:nvSpPr>
        <p:spPr>
          <a:xfrm>
            <a:off x="-307631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DCC790-C2A6-47A8-94B0-A50314A75E7D}"/>
              </a:ext>
            </a:extLst>
          </p:cNvPr>
          <p:cNvSpPr/>
          <p:nvPr/>
        </p:nvSpPr>
        <p:spPr>
          <a:xfrm>
            <a:off x="560470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804717-8D32-4A35-A460-2696DFC92B42}"/>
              </a:ext>
            </a:extLst>
          </p:cNvPr>
          <p:cNvSpPr/>
          <p:nvPr/>
        </p:nvSpPr>
        <p:spPr>
          <a:xfrm>
            <a:off x="1428571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C9EA03-8671-4761-A45F-7ADF1EE1F208}"/>
              </a:ext>
            </a:extLst>
          </p:cNvPr>
          <p:cNvSpPr/>
          <p:nvPr/>
        </p:nvSpPr>
        <p:spPr>
          <a:xfrm>
            <a:off x="-1175732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1295BD-1373-4289-ABBC-075549EA6C1A}"/>
              </a:ext>
            </a:extLst>
          </p:cNvPr>
          <p:cNvSpPr/>
          <p:nvPr/>
        </p:nvSpPr>
        <p:spPr>
          <a:xfrm>
            <a:off x="-307631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BBB5A8-18AD-48DB-8F5C-C4A75837C172}"/>
              </a:ext>
            </a:extLst>
          </p:cNvPr>
          <p:cNvSpPr/>
          <p:nvPr/>
        </p:nvSpPr>
        <p:spPr>
          <a:xfrm>
            <a:off x="560470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3AC3EE-4CE2-4AAA-BB6B-703BEC0780BD}"/>
              </a:ext>
            </a:extLst>
          </p:cNvPr>
          <p:cNvSpPr/>
          <p:nvPr/>
        </p:nvSpPr>
        <p:spPr>
          <a:xfrm>
            <a:off x="1428571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B6A55-09E4-4D74-859A-AF1CDE4BEA6B}"/>
              </a:ext>
            </a:extLst>
          </p:cNvPr>
          <p:cNvSpPr txBox="1"/>
          <p:nvPr/>
        </p:nvSpPr>
        <p:spPr>
          <a:xfrm>
            <a:off x="-910958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B9304B-C9DA-429B-A791-CA989FF8AD81}"/>
              </a:ext>
            </a:extLst>
          </p:cNvPr>
          <p:cNvSpPr txBox="1"/>
          <p:nvPr/>
        </p:nvSpPr>
        <p:spPr>
          <a:xfrm>
            <a:off x="-42857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52B7A6-6E3F-4940-88BF-A403B494D3B5}"/>
              </a:ext>
            </a:extLst>
          </p:cNvPr>
          <p:cNvSpPr txBox="1"/>
          <p:nvPr/>
        </p:nvSpPr>
        <p:spPr>
          <a:xfrm>
            <a:off x="825243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89A037-2C19-4892-932F-04C3C5CBF4C1}"/>
              </a:ext>
            </a:extLst>
          </p:cNvPr>
          <p:cNvSpPr txBox="1"/>
          <p:nvPr/>
        </p:nvSpPr>
        <p:spPr>
          <a:xfrm>
            <a:off x="1693344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A22777-15DA-4BF3-91FE-89D94CC7AA91}"/>
              </a:ext>
            </a:extLst>
          </p:cNvPr>
          <p:cNvSpPr txBox="1"/>
          <p:nvPr/>
        </p:nvSpPr>
        <p:spPr>
          <a:xfrm>
            <a:off x="-910958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A2A680-0907-4D7B-B83D-B055614D2B67}"/>
              </a:ext>
            </a:extLst>
          </p:cNvPr>
          <p:cNvSpPr txBox="1"/>
          <p:nvPr/>
        </p:nvSpPr>
        <p:spPr>
          <a:xfrm>
            <a:off x="-42857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9398F4-9980-4687-BF12-2D033D9DE76A}"/>
              </a:ext>
            </a:extLst>
          </p:cNvPr>
          <p:cNvSpPr txBox="1"/>
          <p:nvPr/>
        </p:nvSpPr>
        <p:spPr>
          <a:xfrm>
            <a:off x="825243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29B884-E8A8-4074-9361-C37524969A75}"/>
              </a:ext>
            </a:extLst>
          </p:cNvPr>
          <p:cNvSpPr txBox="1"/>
          <p:nvPr/>
        </p:nvSpPr>
        <p:spPr>
          <a:xfrm>
            <a:off x="1693344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5A9F46-1B29-49D6-B928-6B3364967EFB}"/>
              </a:ext>
            </a:extLst>
          </p:cNvPr>
          <p:cNvSpPr txBox="1"/>
          <p:nvPr/>
        </p:nvSpPr>
        <p:spPr>
          <a:xfrm>
            <a:off x="-910958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190E1D-D9B1-411C-B4B9-48575DE9D851}"/>
              </a:ext>
            </a:extLst>
          </p:cNvPr>
          <p:cNvSpPr txBox="1"/>
          <p:nvPr/>
        </p:nvSpPr>
        <p:spPr>
          <a:xfrm>
            <a:off x="-42857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2A8023-E68B-4CB9-B6DA-D06E0E9DC956}"/>
              </a:ext>
            </a:extLst>
          </p:cNvPr>
          <p:cNvSpPr txBox="1"/>
          <p:nvPr/>
        </p:nvSpPr>
        <p:spPr>
          <a:xfrm>
            <a:off x="825243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F40A42-EBE6-4B69-8CC3-8EB468E55E1B}"/>
              </a:ext>
            </a:extLst>
          </p:cNvPr>
          <p:cNvSpPr txBox="1"/>
          <p:nvPr/>
        </p:nvSpPr>
        <p:spPr>
          <a:xfrm>
            <a:off x="1693344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A4A585-3393-48AB-9AE6-1025FA708833}"/>
              </a:ext>
            </a:extLst>
          </p:cNvPr>
          <p:cNvSpPr txBox="1"/>
          <p:nvPr/>
        </p:nvSpPr>
        <p:spPr>
          <a:xfrm>
            <a:off x="-910958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FD346C-7096-42AC-BB6D-BEB8D1C66ABA}"/>
              </a:ext>
            </a:extLst>
          </p:cNvPr>
          <p:cNvSpPr txBox="1"/>
          <p:nvPr/>
        </p:nvSpPr>
        <p:spPr>
          <a:xfrm>
            <a:off x="-42857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B6A834-EE91-4E98-8C35-64D39DD7F4CD}"/>
              </a:ext>
            </a:extLst>
          </p:cNvPr>
          <p:cNvSpPr txBox="1"/>
          <p:nvPr/>
        </p:nvSpPr>
        <p:spPr>
          <a:xfrm>
            <a:off x="825243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9514A5-8585-4EE2-A445-CDE90C4330F7}"/>
              </a:ext>
            </a:extLst>
          </p:cNvPr>
          <p:cNvSpPr txBox="1"/>
          <p:nvPr/>
        </p:nvSpPr>
        <p:spPr>
          <a:xfrm>
            <a:off x="1693344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614A916-68AD-45F1-B81C-521D2D1C86A5}"/>
              </a:ext>
            </a:extLst>
          </p:cNvPr>
          <p:cNvSpPr/>
          <p:nvPr/>
        </p:nvSpPr>
        <p:spPr>
          <a:xfrm>
            <a:off x="-374361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30327E7-403B-4C86-9841-EAEAC7F022CE}"/>
              </a:ext>
            </a:extLst>
          </p:cNvPr>
          <p:cNvSpPr/>
          <p:nvPr/>
        </p:nvSpPr>
        <p:spPr>
          <a:xfrm>
            <a:off x="489923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B4D28C8-B431-4E8B-96EB-43E0B1E1A831}"/>
              </a:ext>
            </a:extLst>
          </p:cNvPr>
          <p:cNvSpPr/>
          <p:nvPr/>
        </p:nvSpPr>
        <p:spPr>
          <a:xfrm>
            <a:off x="1362913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BC5A436-139F-4036-A2B4-58B8E3113244}"/>
              </a:ext>
            </a:extLst>
          </p:cNvPr>
          <p:cNvSpPr/>
          <p:nvPr/>
        </p:nvSpPr>
        <p:spPr>
          <a:xfrm>
            <a:off x="-374361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0CE2B97-64E2-48D6-8598-73D9BA0AE398}"/>
              </a:ext>
            </a:extLst>
          </p:cNvPr>
          <p:cNvSpPr/>
          <p:nvPr/>
        </p:nvSpPr>
        <p:spPr>
          <a:xfrm>
            <a:off x="489923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3A7E487-D5ED-40D4-97A4-47C301176BAB}"/>
              </a:ext>
            </a:extLst>
          </p:cNvPr>
          <p:cNvSpPr/>
          <p:nvPr/>
        </p:nvSpPr>
        <p:spPr>
          <a:xfrm>
            <a:off x="1362913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1D7B325-0D23-410D-872C-4747782CC266}"/>
              </a:ext>
            </a:extLst>
          </p:cNvPr>
          <p:cNvSpPr/>
          <p:nvPr/>
        </p:nvSpPr>
        <p:spPr>
          <a:xfrm>
            <a:off x="-374360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91F6D2D-E517-4DAC-B168-46E1A50EA245}"/>
              </a:ext>
            </a:extLst>
          </p:cNvPr>
          <p:cNvSpPr/>
          <p:nvPr/>
        </p:nvSpPr>
        <p:spPr>
          <a:xfrm>
            <a:off x="489924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FDB04D8-908A-4058-B8AC-D7F04415443C}"/>
              </a:ext>
            </a:extLst>
          </p:cNvPr>
          <p:cNvSpPr/>
          <p:nvPr/>
        </p:nvSpPr>
        <p:spPr>
          <a:xfrm>
            <a:off x="1362914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5174133-8041-449C-8F9C-C80AF86E71C9}"/>
              </a:ext>
            </a:extLst>
          </p:cNvPr>
          <p:cNvSpPr/>
          <p:nvPr/>
        </p:nvSpPr>
        <p:spPr>
          <a:xfrm>
            <a:off x="-374361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B46747E-E8A1-4E28-82B3-AB943E85B495}"/>
              </a:ext>
            </a:extLst>
          </p:cNvPr>
          <p:cNvSpPr/>
          <p:nvPr/>
        </p:nvSpPr>
        <p:spPr>
          <a:xfrm>
            <a:off x="489923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E6D9ED6-6B14-4901-BAD5-80DE7ABB0B03}"/>
              </a:ext>
            </a:extLst>
          </p:cNvPr>
          <p:cNvSpPr/>
          <p:nvPr/>
        </p:nvSpPr>
        <p:spPr>
          <a:xfrm>
            <a:off x="1362913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70689A3-6A48-41A0-9D54-8D48B1175901}"/>
              </a:ext>
            </a:extLst>
          </p:cNvPr>
          <p:cNvSpPr/>
          <p:nvPr/>
        </p:nvSpPr>
        <p:spPr>
          <a:xfrm>
            <a:off x="-805816" y="236719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CC516C2-32EC-46B0-961E-DAB9C0E9042C}"/>
              </a:ext>
            </a:extLst>
          </p:cNvPr>
          <p:cNvSpPr/>
          <p:nvPr/>
        </p:nvSpPr>
        <p:spPr>
          <a:xfrm>
            <a:off x="-807339" y="316604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A292E3E-7875-43CA-9211-915048781C15}"/>
              </a:ext>
            </a:extLst>
          </p:cNvPr>
          <p:cNvSpPr/>
          <p:nvPr/>
        </p:nvSpPr>
        <p:spPr>
          <a:xfrm>
            <a:off x="-807339" y="398825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198A794-14B5-4AA8-86A5-6FCA5F5176BD}"/>
              </a:ext>
            </a:extLst>
          </p:cNvPr>
          <p:cNvSpPr/>
          <p:nvPr/>
        </p:nvSpPr>
        <p:spPr>
          <a:xfrm>
            <a:off x="62285" y="235479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566FC41-BE14-43D9-A6E5-07E12E10EEF1}"/>
              </a:ext>
            </a:extLst>
          </p:cNvPr>
          <p:cNvSpPr/>
          <p:nvPr/>
        </p:nvSpPr>
        <p:spPr>
          <a:xfrm>
            <a:off x="60762" y="315364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FE5615F-3695-46B8-9360-D91C63DA9E1E}"/>
              </a:ext>
            </a:extLst>
          </p:cNvPr>
          <p:cNvSpPr/>
          <p:nvPr/>
        </p:nvSpPr>
        <p:spPr>
          <a:xfrm>
            <a:off x="60762" y="397585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2D2B18E-671C-478B-B1AA-90502743CD01}"/>
              </a:ext>
            </a:extLst>
          </p:cNvPr>
          <p:cNvSpPr/>
          <p:nvPr/>
        </p:nvSpPr>
        <p:spPr>
          <a:xfrm>
            <a:off x="930386" y="236719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7EED90D-4783-4ECB-94CB-5B7DD9C24D7C}"/>
              </a:ext>
            </a:extLst>
          </p:cNvPr>
          <p:cNvSpPr/>
          <p:nvPr/>
        </p:nvSpPr>
        <p:spPr>
          <a:xfrm>
            <a:off x="928863" y="316604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466C2B8-EB7B-4F1D-A8F7-553B09262FE3}"/>
              </a:ext>
            </a:extLst>
          </p:cNvPr>
          <p:cNvSpPr/>
          <p:nvPr/>
        </p:nvSpPr>
        <p:spPr>
          <a:xfrm>
            <a:off x="928863" y="398825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000E8F4-909F-41B8-9E67-8DE9DD13D3EA}"/>
              </a:ext>
            </a:extLst>
          </p:cNvPr>
          <p:cNvSpPr/>
          <p:nvPr/>
        </p:nvSpPr>
        <p:spPr>
          <a:xfrm>
            <a:off x="1798487" y="235479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F35C323-E9B3-45AD-BF2A-BE0DE7749B3A}"/>
              </a:ext>
            </a:extLst>
          </p:cNvPr>
          <p:cNvSpPr/>
          <p:nvPr/>
        </p:nvSpPr>
        <p:spPr>
          <a:xfrm>
            <a:off x="1796964" y="315364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18D8DCB-A43D-464C-BAFD-FFFE04BDE13C}"/>
              </a:ext>
            </a:extLst>
          </p:cNvPr>
          <p:cNvSpPr/>
          <p:nvPr/>
        </p:nvSpPr>
        <p:spPr>
          <a:xfrm>
            <a:off x="1796964" y="3987431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7C16BF-8B21-4F5D-9A31-F09E2C1DA16A}"/>
              </a:ext>
            </a:extLst>
          </p:cNvPr>
          <p:cNvCxnSpPr>
            <a:cxnSpLocks/>
          </p:cNvCxnSpPr>
          <p:nvPr/>
        </p:nvCxnSpPr>
        <p:spPr>
          <a:xfrm>
            <a:off x="-1175732" y="1612551"/>
            <a:ext cx="34724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C5D062D-2BC3-4B37-9C6C-59478890EDB7}"/>
              </a:ext>
            </a:extLst>
          </p:cNvPr>
          <p:cNvCxnSpPr>
            <a:cxnSpLocks/>
          </p:cNvCxnSpPr>
          <p:nvPr/>
        </p:nvCxnSpPr>
        <p:spPr>
          <a:xfrm>
            <a:off x="-1178206" y="4879463"/>
            <a:ext cx="34724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BEDFF5E7-8E4D-4DEF-A28E-F0231EBA34F8}"/>
              </a:ext>
            </a:extLst>
          </p:cNvPr>
          <p:cNvSpPr/>
          <p:nvPr/>
        </p:nvSpPr>
        <p:spPr>
          <a:xfrm>
            <a:off x="-807339" y="482977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3E78E08-0DF7-4FAB-8F29-1B0CE2796410}"/>
              </a:ext>
            </a:extLst>
          </p:cNvPr>
          <p:cNvSpPr/>
          <p:nvPr/>
        </p:nvSpPr>
        <p:spPr>
          <a:xfrm>
            <a:off x="60762" y="481737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8261A93-C974-43B8-B6E9-ECBDC071BDC8}"/>
              </a:ext>
            </a:extLst>
          </p:cNvPr>
          <p:cNvSpPr/>
          <p:nvPr/>
        </p:nvSpPr>
        <p:spPr>
          <a:xfrm>
            <a:off x="928863" y="482977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C64FF6D-CB9C-4047-BC4F-DE4E721010CF}"/>
              </a:ext>
            </a:extLst>
          </p:cNvPr>
          <p:cNvSpPr/>
          <p:nvPr/>
        </p:nvSpPr>
        <p:spPr>
          <a:xfrm>
            <a:off x="1796964" y="481737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B6F20D-D9FA-4056-A84F-ACE50B546A85}"/>
              </a:ext>
            </a:extLst>
          </p:cNvPr>
          <p:cNvCxnSpPr>
            <a:cxnSpLocks/>
          </p:cNvCxnSpPr>
          <p:nvPr/>
        </p:nvCxnSpPr>
        <p:spPr>
          <a:xfrm>
            <a:off x="2294198" y="1590040"/>
            <a:ext cx="0" cy="3289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0728B13-2915-4C20-86C3-0A02463BEB0D}"/>
              </a:ext>
            </a:extLst>
          </p:cNvPr>
          <p:cNvCxnSpPr>
            <a:cxnSpLocks/>
          </p:cNvCxnSpPr>
          <p:nvPr/>
        </p:nvCxnSpPr>
        <p:spPr>
          <a:xfrm>
            <a:off x="-1182002" y="1590040"/>
            <a:ext cx="6269" cy="3301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1A968BCE-F8C8-4154-B9D8-BC0C500DEFBD}"/>
              </a:ext>
            </a:extLst>
          </p:cNvPr>
          <p:cNvSpPr/>
          <p:nvPr/>
        </p:nvSpPr>
        <p:spPr>
          <a:xfrm>
            <a:off x="-1240316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753FDD5-59E2-49B8-A636-95B898D53516}"/>
              </a:ext>
            </a:extLst>
          </p:cNvPr>
          <p:cNvSpPr/>
          <p:nvPr/>
        </p:nvSpPr>
        <p:spPr>
          <a:xfrm>
            <a:off x="-1240316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6B9E280-9585-4893-8587-44CEC22DE86C}"/>
              </a:ext>
            </a:extLst>
          </p:cNvPr>
          <p:cNvSpPr/>
          <p:nvPr/>
        </p:nvSpPr>
        <p:spPr>
          <a:xfrm>
            <a:off x="-1240315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E80FB6B-11D8-4B82-AFCB-7A891818E237}"/>
              </a:ext>
            </a:extLst>
          </p:cNvPr>
          <p:cNvSpPr/>
          <p:nvPr/>
        </p:nvSpPr>
        <p:spPr>
          <a:xfrm>
            <a:off x="-1240316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1201B2A-5A13-4AD6-BF22-31704B011AF1}"/>
              </a:ext>
            </a:extLst>
          </p:cNvPr>
          <p:cNvSpPr/>
          <p:nvPr/>
        </p:nvSpPr>
        <p:spPr>
          <a:xfrm>
            <a:off x="2231015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B0E28A47-C913-4945-A1EE-3891F994E9B8}"/>
              </a:ext>
            </a:extLst>
          </p:cNvPr>
          <p:cNvSpPr/>
          <p:nvPr/>
        </p:nvSpPr>
        <p:spPr>
          <a:xfrm>
            <a:off x="2231015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F34F475-8B56-4E9E-8D9D-3D55897C69E3}"/>
              </a:ext>
            </a:extLst>
          </p:cNvPr>
          <p:cNvSpPr/>
          <p:nvPr/>
        </p:nvSpPr>
        <p:spPr>
          <a:xfrm>
            <a:off x="2231016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0196934-E381-40AD-865C-1455ADE3FD49}"/>
              </a:ext>
            </a:extLst>
          </p:cNvPr>
          <p:cNvSpPr/>
          <p:nvPr/>
        </p:nvSpPr>
        <p:spPr>
          <a:xfrm>
            <a:off x="2231015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69E1A5D-0074-4135-A857-D403473CE357}"/>
              </a:ext>
            </a:extLst>
          </p:cNvPr>
          <p:cNvSpPr txBox="1"/>
          <p:nvPr/>
        </p:nvSpPr>
        <p:spPr>
          <a:xfrm>
            <a:off x="-886845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2A1428D-8714-40B7-AD23-7D3771DD7CBF}"/>
              </a:ext>
            </a:extLst>
          </p:cNvPr>
          <p:cNvSpPr txBox="1"/>
          <p:nvPr/>
        </p:nvSpPr>
        <p:spPr>
          <a:xfrm>
            <a:off x="-18744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0108F71-2887-43D3-B9A3-108F287886C9}"/>
              </a:ext>
            </a:extLst>
          </p:cNvPr>
          <p:cNvSpPr txBox="1"/>
          <p:nvPr/>
        </p:nvSpPr>
        <p:spPr>
          <a:xfrm>
            <a:off x="849356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D4A44A4-E46D-482B-B6AA-B2B31B61B7C1}"/>
              </a:ext>
            </a:extLst>
          </p:cNvPr>
          <p:cNvSpPr txBox="1"/>
          <p:nvPr/>
        </p:nvSpPr>
        <p:spPr>
          <a:xfrm>
            <a:off x="1717457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C7CB611-3E5E-4988-B36D-67B97C1CC075}"/>
              </a:ext>
            </a:extLst>
          </p:cNvPr>
          <p:cNvSpPr txBox="1"/>
          <p:nvPr/>
        </p:nvSpPr>
        <p:spPr>
          <a:xfrm>
            <a:off x="2556498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46DC6E8-10AE-46D2-8393-C7DE04B8D3B2}"/>
              </a:ext>
            </a:extLst>
          </p:cNvPr>
          <p:cNvSpPr txBox="1"/>
          <p:nvPr/>
        </p:nvSpPr>
        <p:spPr>
          <a:xfrm>
            <a:off x="2556498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8D6EF01-05B1-4FE3-8F61-FD3A59E2320A}"/>
              </a:ext>
            </a:extLst>
          </p:cNvPr>
          <p:cNvSpPr txBox="1"/>
          <p:nvPr/>
        </p:nvSpPr>
        <p:spPr>
          <a:xfrm>
            <a:off x="2556498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333A590-396A-465D-9327-BD300240F19B}"/>
              </a:ext>
            </a:extLst>
          </p:cNvPr>
          <p:cNvSpPr txBox="1"/>
          <p:nvPr/>
        </p:nvSpPr>
        <p:spPr>
          <a:xfrm>
            <a:off x="2556498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4145A1C-6A86-49B5-9689-A5A2A2D615DB}"/>
              </a:ext>
            </a:extLst>
          </p:cNvPr>
          <p:cNvSpPr txBox="1"/>
          <p:nvPr/>
        </p:nvSpPr>
        <p:spPr>
          <a:xfrm>
            <a:off x="-914754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E34DC81-9D5A-4B6B-A073-A3C19EC836C2}"/>
              </a:ext>
            </a:extLst>
          </p:cNvPr>
          <p:cNvSpPr txBox="1"/>
          <p:nvPr/>
        </p:nvSpPr>
        <p:spPr>
          <a:xfrm>
            <a:off x="-46653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488C73E-3698-4DF7-A908-C83E127505C6}"/>
              </a:ext>
            </a:extLst>
          </p:cNvPr>
          <p:cNvSpPr txBox="1"/>
          <p:nvPr/>
        </p:nvSpPr>
        <p:spPr>
          <a:xfrm>
            <a:off x="821447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83EDB03-8DA4-4B2B-92BC-5958AD80AECB}"/>
              </a:ext>
            </a:extLst>
          </p:cNvPr>
          <p:cNvSpPr txBox="1"/>
          <p:nvPr/>
        </p:nvSpPr>
        <p:spPr>
          <a:xfrm>
            <a:off x="1689548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6ACE319-3EC8-4E1B-9A63-04E306CE82A2}"/>
              </a:ext>
            </a:extLst>
          </p:cNvPr>
          <p:cNvSpPr txBox="1"/>
          <p:nvPr/>
        </p:nvSpPr>
        <p:spPr>
          <a:xfrm>
            <a:off x="-1791836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52CC6EE-71DF-4ED1-B9B8-AB603FBE1709}"/>
              </a:ext>
            </a:extLst>
          </p:cNvPr>
          <p:cNvSpPr txBox="1"/>
          <p:nvPr/>
        </p:nvSpPr>
        <p:spPr>
          <a:xfrm>
            <a:off x="-1791836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D5A34C6-1F4B-4BBF-87E1-CB4CAD118D60}"/>
              </a:ext>
            </a:extLst>
          </p:cNvPr>
          <p:cNvSpPr txBox="1"/>
          <p:nvPr/>
        </p:nvSpPr>
        <p:spPr>
          <a:xfrm>
            <a:off x="-1791836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A51755E-355B-45A8-B726-482D0831928E}"/>
              </a:ext>
            </a:extLst>
          </p:cNvPr>
          <p:cNvSpPr txBox="1"/>
          <p:nvPr/>
        </p:nvSpPr>
        <p:spPr>
          <a:xfrm>
            <a:off x="-1791836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8A5E92EC-FC4A-48CF-9C35-74AC30BFFDB5}"/>
              </a:ext>
            </a:extLst>
          </p:cNvPr>
          <p:cNvSpPr/>
          <p:nvPr/>
        </p:nvSpPr>
        <p:spPr>
          <a:xfrm>
            <a:off x="3101964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4352870F-0C27-4465-84A4-D238898C0D98}"/>
              </a:ext>
            </a:extLst>
          </p:cNvPr>
          <p:cNvSpPr/>
          <p:nvPr/>
        </p:nvSpPr>
        <p:spPr>
          <a:xfrm>
            <a:off x="3101964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1EEED4DF-ABDA-44D5-BABE-928B3E0C150A}"/>
              </a:ext>
            </a:extLst>
          </p:cNvPr>
          <p:cNvSpPr/>
          <p:nvPr/>
        </p:nvSpPr>
        <p:spPr>
          <a:xfrm>
            <a:off x="3101965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9A03B1B-138F-4BF5-A719-4BEA66297FF9}"/>
              </a:ext>
            </a:extLst>
          </p:cNvPr>
          <p:cNvSpPr/>
          <p:nvPr/>
        </p:nvSpPr>
        <p:spPr>
          <a:xfrm>
            <a:off x="3101964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793020EE-39DB-4E4B-9966-71799FC42201}"/>
              </a:ext>
            </a:extLst>
          </p:cNvPr>
          <p:cNvSpPr/>
          <p:nvPr/>
        </p:nvSpPr>
        <p:spPr>
          <a:xfrm>
            <a:off x="-384007" y="526413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499D99C5-6F67-43C7-A527-54455A33441A}"/>
              </a:ext>
            </a:extLst>
          </p:cNvPr>
          <p:cNvSpPr/>
          <p:nvPr/>
        </p:nvSpPr>
        <p:spPr>
          <a:xfrm>
            <a:off x="480277" y="526413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DDAF1D7D-BD19-4298-BCE5-7345F59218CB}"/>
              </a:ext>
            </a:extLst>
          </p:cNvPr>
          <p:cNvSpPr/>
          <p:nvPr/>
        </p:nvSpPr>
        <p:spPr>
          <a:xfrm>
            <a:off x="1353267" y="526413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8552A61F-4464-4A6D-A43A-08B89A31F8E6}"/>
              </a:ext>
            </a:extLst>
          </p:cNvPr>
          <p:cNvSpPr/>
          <p:nvPr/>
        </p:nvSpPr>
        <p:spPr>
          <a:xfrm>
            <a:off x="-372431" y="1138949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19E27630-756D-4B41-8B69-64E4C701A641}"/>
              </a:ext>
            </a:extLst>
          </p:cNvPr>
          <p:cNvSpPr/>
          <p:nvPr/>
        </p:nvSpPr>
        <p:spPr>
          <a:xfrm>
            <a:off x="491853" y="1138949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6ABEB023-8D14-4204-9051-D80785271EB2}"/>
              </a:ext>
            </a:extLst>
          </p:cNvPr>
          <p:cNvSpPr/>
          <p:nvPr/>
        </p:nvSpPr>
        <p:spPr>
          <a:xfrm>
            <a:off x="1364843" y="1138949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84EBBB9E-369B-4FFA-B1B4-D94336DDB54A}"/>
              </a:ext>
            </a:extLst>
          </p:cNvPr>
          <p:cNvSpPr/>
          <p:nvPr/>
        </p:nvSpPr>
        <p:spPr>
          <a:xfrm>
            <a:off x="2668516" y="236829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DB2348F-A0EE-4721-9AA8-E0F52804B721}"/>
              </a:ext>
            </a:extLst>
          </p:cNvPr>
          <p:cNvSpPr/>
          <p:nvPr/>
        </p:nvSpPr>
        <p:spPr>
          <a:xfrm>
            <a:off x="2666993" y="316714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6A132B26-422C-4907-A823-99DA5E5659AE}"/>
              </a:ext>
            </a:extLst>
          </p:cNvPr>
          <p:cNvSpPr/>
          <p:nvPr/>
        </p:nvSpPr>
        <p:spPr>
          <a:xfrm>
            <a:off x="2666993" y="398935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06625025-2263-4449-A35D-F042F278AB2E}"/>
              </a:ext>
            </a:extLst>
          </p:cNvPr>
          <p:cNvSpPr/>
          <p:nvPr/>
        </p:nvSpPr>
        <p:spPr>
          <a:xfrm>
            <a:off x="-815461" y="155889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3B91BA5C-F673-477F-BF45-25CECF20FB9A}"/>
              </a:ext>
            </a:extLst>
          </p:cNvPr>
          <p:cNvSpPr/>
          <p:nvPr/>
        </p:nvSpPr>
        <p:spPr>
          <a:xfrm>
            <a:off x="52640" y="154649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866C9AE9-9318-4253-B103-DCA25FB89366}"/>
              </a:ext>
            </a:extLst>
          </p:cNvPr>
          <p:cNvSpPr/>
          <p:nvPr/>
        </p:nvSpPr>
        <p:spPr>
          <a:xfrm>
            <a:off x="920741" y="155889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A1009AC1-1F1A-41C7-A8D8-87EA3E73A244}"/>
              </a:ext>
            </a:extLst>
          </p:cNvPr>
          <p:cNvSpPr/>
          <p:nvPr/>
        </p:nvSpPr>
        <p:spPr>
          <a:xfrm>
            <a:off x="1788842" y="154649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323D9FAB-C249-4376-8DE7-A7572AB8D0DD}"/>
              </a:ext>
            </a:extLst>
          </p:cNvPr>
          <p:cNvSpPr/>
          <p:nvPr/>
        </p:nvSpPr>
        <p:spPr>
          <a:xfrm>
            <a:off x="2658871" y="1559999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448919BB-267A-4D50-AE5E-DD7E7AED979C}"/>
              </a:ext>
            </a:extLst>
          </p:cNvPr>
          <p:cNvSpPr/>
          <p:nvPr/>
        </p:nvSpPr>
        <p:spPr>
          <a:xfrm>
            <a:off x="2234918" y="526413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6E5B0489-D2BC-41B0-9D12-22720301E4A6}"/>
              </a:ext>
            </a:extLst>
          </p:cNvPr>
          <p:cNvSpPr/>
          <p:nvPr/>
        </p:nvSpPr>
        <p:spPr>
          <a:xfrm>
            <a:off x="2234919" y="1138949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7E8CE419-2ABC-4CE2-B23E-EACD189101FC}"/>
              </a:ext>
            </a:extLst>
          </p:cNvPr>
          <p:cNvSpPr/>
          <p:nvPr/>
        </p:nvSpPr>
        <p:spPr>
          <a:xfrm>
            <a:off x="2668920" y="4813091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DC07C6B7-95B0-49D1-BC52-97776F8E7E2B}"/>
              </a:ext>
            </a:extLst>
          </p:cNvPr>
          <p:cNvSpPr/>
          <p:nvPr/>
        </p:nvSpPr>
        <p:spPr>
          <a:xfrm>
            <a:off x="-1685081" y="401332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4BAED376-CEA5-4E11-8A10-605438A37FE4}"/>
              </a:ext>
            </a:extLst>
          </p:cNvPr>
          <p:cNvSpPr/>
          <p:nvPr/>
        </p:nvSpPr>
        <p:spPr>
          <a:xfrm>
            <a:off x="-1671577" y="3170305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480D4CF1-5DB4-4A85-B2DA-111AF0628C1F}"/>
              </a:ext>
            </a:extLst>
          </p:cNvPr>
          <p:cNvSpPr/>
          <p:nvPr/>
        </p:nvSpPr>
        <p:spPr>
          <a:xfrm>
            <a:off x="-1658075" y="237357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BC526D5-D142-4B52-8F5E-9B2D88DDD4EB}"/>
              </a:ext>
            </a:extLst>
          </p:cNvPr>
          <p:cNvSpPr/>
          <p:nvPr/>
        </p:nvSpPr>
        <p:spPr>
          <a:xfrm>
            <a:off x="-1656146" y="155370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431069FD-4539-4C53-A52E-7CB87DDE2829}"/>
              </a:ext>
            </a:extLst>
          </p:cNvPr>
          <p:cNvSpPr/>
          <p:nvPr/>
        </p:nvSpPr>
        <p:spPr>
          <a:xfrm>
            <a:off x="-825108" y="72744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C485D1D4-AB36-4E1B-A73A-6771F81C8AFD}"/>
              </a:ext>
            </a:extLst>
          </p:cNvPr>
          <p:cNvSpPr/>
          <p:nvPr/>
        </p:nvSpPr>
        <p:spPr>
          <a:xfrm>
            <a:off x="-1238602" y="1129302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47A7E732-4975-42D7-93C7-3DD36CF30459}"/>
              </a:ext>
            </a:extLst>
          </p:cNvPr>
          <p:cNvSpPr/>
          <p:nvPr/>
        </p:nvSpPr>
        <p:spPr>
          <a:xfrm>
            <a:off x="68071" y="74094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BAF5CABF-69FD-4D3F-B6E6-5F3EDB66C8B6}"/>
              </a:ext>
            </a:extLst>
          </p:cNvPr>
          <p:cNvSpPr/>
          <p:nvPr/>
        </p:nvSpPr>
        <p:spPr>
          <a:xfrm>
            <a:off x="926523" y="71972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E0CEEDD-2C2D-45F9-90D4-F4ACD4CF7BA8}"/>
              </a:ext>
            </a:extLst>
          </p:cNvPr>
          <p:cNvSpPr/>
          <p:nvPr/>
        </p:nvSpPr>
        <p:spPr>
          <a:xfrm>
            <a:off x="1796554" y="733224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DA93EA-4998-45B2-ADCC-CEEE102F5879}"/>
              </a:ext>
            </a:extLst>
          </p:cNvPr>
          <p:cNvSpPr txBox="1"/>
          <p:nvPr/>
        </p:nvSpPr>
        <p:spPr>
          <a:xfrm>
            <a:off x="100487" y="5953612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Periodic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CFCA979C-6EBD-432A-9B47-6AC079E5BBA7}"/>
              </a:ext>
            </a:extLst>
          </p:cNvPr>
          <p:cNvSpPr/>
          <p:nvPr/>
        </p:nvSpPr>
        <p:spPr>
          <a:xfrm>
            <a:off x="4427641" y="80439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E0E878CF-3983-4F60-A4B2-5B971F840C45}"/>
              </a:ext>
            </a:extLst>
          </p:cNvPr>
          <p:cNvSpPr/>
          <p:nvPr/>
        </p:nvSpPr>
        <p:spPr>
          <a:xfrm>
            <a:off x="5295742" y="80439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AB1C7A64-1C77-417C-B4D3-720A9A3D5623}"/>
              </a:ext>
            </a:extLst>
          </p:cNvPr>
          <p:cNvSpPr/>
          <p:nvPr/>
        </p:nvSpPr>
        <p:spPr>
          <a:xfrm>
            <a:off x="6163843" y="80439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7DA5AEFF-2E22-43B8-A9D7-991462CC39B5}"/>
              </a:ext>
            </a:extLst>
          </p:cNvPr>
          <p:cNvSpPr/>
          <p:nvPr/>
        </p:nvSpPr>
        <p:spPr>
          <a:xfrm>
            <a:off x="7031944" y="80439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4E880766-47A4-4531-9A02-5076A0BEEA49}"/>
              </a:ext>
            </a:extLst>
          </p:cNvPr>
          <p:cNvSpPr/>
          <p:nvPr/>
        </p:nvSpPr>
        <p:spPr>
          <a:xfrm>
            <a:off x="3553270" y="162779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FE75749-5288-4DA3-A0FC-CD4F78D7E3B7}"/>
              </a:ext>
            </a:extLst>
          </p:cNvPr>
          <p:cNvSpPr/>
          <p:nvPr/>
        </p:nvSpPr>
        <p:spPr>
          <a:xfrm>
            <a:off x="3553270" y="244451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C76055F3-CE19-46FA-9671-75348FF426C3}"/>
              </a:ext>
            </a:extLst>
          </p:cNvPr>
          <p:cNvSpPr/>
          <p:nvPr/>
        </p:nvSpPr>
        <p:spPr>
          <a:xfrm>
            <a:off x="3553270" y="326124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BD55DD6-0DE7-43F1-92AC-1A0E1FEDB30B}"/>
              </a:ext>
            </a:extLst>
          </p:cNvPr>
          <p:cNvSpPr/>
          <p:nvPr/>
        </p:nvSpPr>
        <p:spPr>
          <a:xfrm>
            <a:off x="3553270" y="407797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D05E220C-8EAD-44C6-AF7E-043F652F5243}"/>
              </a:ext>
            </a:extLst>
          </p:cNvPr>
          <p:cNvSpPr/>
          <p:nvPr/>
        </p:nvSpPr>
        <p:spPr>
          <a:xfrm>
            <a:off x="7900045" y="162779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B233E40-6587-4D65-9908-7D8061A33563}"/>
              </a:ext>
            </a:extLst>
          </p:cNvPr>
          <p:cNvSpPr/>
          <p:nvPr/>
        </p:nvSpPr>
        <p:spPr>
          <a:xfrm>
            <a:off x="7900045" y="244451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E8C0243-1439-488C-BB33-BD5B22655A8D}"/>
              </a:ext>
            </a:extLst>
          </p:cNvPr>
          <p:cNvSpPr/>
          <p:nvPr/>
        </p:nvSpPr>
        <p:spPr>
          <a:xfrm>
            <a:off x="7900045" y="326124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E803C845-36F2-411C-AC7A-4FBA497047EF}"/>
              </a:ext>
            </a:extLst>
          </p:cNvPr>
          <p:cNvSpPr/>
          <p:nvPr/>
        </p:nvSpPr>
        <p:spPr>
          <a:xfrm>
            <a:off x="7900045" y="407797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E6A52126-C070-40F5-972F-4CE594BEAADE}"/>
              </a:ext>
            </a:extLst>
          </p:cNvPr>
          <p:cNvSpPr/>
          <p:nvPr/>
        </p:nvSpPr>
        <p:spPr>
          <a:xfrm>
            <a:off x="4427641" y="48980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CADB61ED-EC45-498A-9DE8-53128CFA2E34}"/>
              </a:ext>
            </a:extLst>
          </p:cNvPr>
          <p:cNvSpPr/>
          <p:nvPr/>
        </p:nvSpPr>
        <p:spPr>
          <a:xfrm>
            <a:off x="5295742" y="48980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F96FC5D8-7F81-4E3B-B043-66177B317730}"/>
              </a:ext>
            </a:extLst>
          </p:cNvPr>
          <p:cNvSpPr/>
          <p:nvPr/>
        </p:nvSpPr>
        <p:spPr>
          <a:xfrm>
            <a:off x="6163843" y="48980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4ED70D09-3581-4230-B868-4F22879228DB}"/>
              </a:ext>
            </a:extLst>
          </p:cNvPr>
          <p:cNvSpPr/>
          <p:nvPr/>
        </p:nvSpPr>
        <p:spPr>
          <a:xfrm>
            <a:off x="7031944" y="48980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125A87AB-4528-4427-BE4D-C74D301A519F}"/>
              </a:ext>
            </a:extLst>
          </p:cNvPr>
          <p:cNvSpPr/>
          <p:nvPr/>
        </p:nvSpPr>
        <p:spPr>
          <a:xfrm>
            <a:off x="4432588" y="162779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FA1DDB5E-F2A3-4D0B-BC9C-29C03DCFBA51}"/>
              </a:ext>
            </a:extLst>
          </p:cNvPr>
          <p:cNvSpPr/>
          <p:nvPr/>
        </p:nvSpPr>
        <p:spPr>
          <a:xfrm>
            <a:off x="5300689" y="162779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67C1F37B-DF9C-434A-8D63-98697C7E0FE4}"/>
              </a:ext>
            </a:extLst>
          </p:cNvPr>
          <p:cNvSpPr/>
          <p:nvPr/>
        </p:nvSpPr>
        <p:spPr>
          <a:xfrm>
            <a:off x="6168790" y="162779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6FC9CF9-3C9F-41E4-9378-C4C9CDE3E557}"/>
              </a:ext>
            </a:extLst>
          </p:cNvPr>
          <p:cNvSpPr/>
          <p:nvPr/>
        </p:nvSpPr>
        <p:spPr>
          <a:xfrm>
            <a:off x="7036891" y="162779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E2E0502F-E7F0-4F1F-B220-A200238AF0F8}"/>
              </a:ext>
            </a:extLst>
          </p:cNvPr>
          <p:cNvSpPr/>
          <p:nvPr/>
        </p:nvSpPr>
        <p:spPr>
          <a:xfrm>
            <a:off x="4432588" y="244451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1146BB25-81C3-49E5-AC0E-1164A519D678}"/>
              </a:ext>
            </a:extLst>
          </p:cNvPr>
          <p:cNvSpPr/>
          <p:nvPr/>
        </p:nvSpPr>
        <p:spPr>
          <a:xfrm>
            <a:off x="5300689" y="244451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845CE570-EDB4-4DE8-972F-B5CA8721349C}"/>
              </a:ext>
            </a:extLst>
          </p:cNvPr>
          <p:cNvSpPr/>
          <p:nvPr/>
        </p:nvSpPr>
        <p:spPr>
          <a:xfrm>
            <a:off x="6168790" y="244451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A43FBD3D-1BEE-4849-93B3-28F726E3117A}"/>
              </a:ext>
            </a:extLst>
          </p:cNvPr>
          <p:cNvSpPr/>
          <p:nvPr/>
        </p:nvSpPr>
        <p:spPr>
          <a:xfrm>
            <a:off x="7036891" y="244451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2E98FAE7-93BB-49D7-9B22-87DF94806DEC}"/>
              </a:ext>
            </a:extLst>
          </p:cNvPr>
          <p:cNvSpPr/>
          <p:nvPr/>
        </p:nvSpPr>
        <p:spPr>
          <a:xfrm>
            <a:off x="4432588" y="326124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2D92B3E-F082-4081-8EC5-1E94A02FBBC2}"/>
              </a:ext>
            </a:extLst>
          </p:cNvPr>
          <p:cNvSpPr/>
          <p:nvPr/>
        </p:nvSpPr>
        <p:spPr>
          <a:xfrm>
            <a:off x="5300689" y="326124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651F379-4E72-4BD6-AFAC-55F191FF308B}"/>
              </a:ext>
            </a:extLst>
          </p:cNvPr>
          <p:cNvSpPr/>
          <p:nvPr/>
        </p:nvSpPr>
        <p:spPr>
          <a:xfrm>
            <a:off x="6168790" y="326124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6042CAF-C570-4713-AE83-DFE04D66B6CC}"/>
              </a:ext>
            </a:extLst>
          </p:cNvPr>
          <p:cNvSpPr/>
          <p:nvPr/>
        </p:nvSpPr>
        <p:spPr>
          <a:xfrm>
            <a:off x="7036891" y="326124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767ED9B9-82A3-47B9-A3FC-F9BC9DA7B107}"/>
              </a:ext>
            </a:extLst>
          </p:cNvPr>
          <p:cNvSpPr/>
          <p:nvPr/>
        </p:nvSpPr>
        <p:spPr>
          <a:xfrm>
            <a:off x="4432588" y="407797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4D8B156F-DD82-4021-B587-35D620C10946}"/>
              </a:ext>
            </a:extLst>
          </p:cNvPr>
          <p:cNvSpPr/>
          <p:nvPr/>
        </p:nvSpPr>
        <p:spPr>
          <a:xfrm>
            <a:off x="5300689" y="407797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370F76E0-FA2B-4822-8B23-3BD25468A9B1}"/>
              </a:ext>
            </a:extLst>
          </p:cNvPr>
          <p:cNvSpPr/>
          <p:nvPr/>
        </p:nvSpPr>
        <p:spPr>
          <a:xfrm>
            <a:off x="6168790" y="407797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F8046BC-86DD-4342-9BFC-40B7E1782417}"/>
              </a:ext>
            </a:extLst>
          </p:cNvPr>
          <p:cNvSpPr/>
          <p:nvPr/>
        </p:nvSpPr>
        <p:spPr>
          <a:xfrm>
            <a:off x="7036891" y="407797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CF4AC4D-B24B-468A-9A8E-A8A0AA1DC69B}"/>
              </a:ext>
            </a:extLst>
          </p:cNvPr>
          <p:cNvSpPr txBox="1"/>
          <p:nvPr/>
        </p:nvSpPr>
        <p:spPr>
          <a:xfrm>
            <a:off x="4697362" y="18514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C724C4D-61DD-4D85-9F73-EDACD80A7BAB}"/>
              </a:ext>
            </a:extLst>
          </p:cNvPr>
          <p:cNvSpPr txBox="1"/>
          <p:nvPr/>
        </p:nvSpPr>
        <p:spPr>
          <a:xfrm>
            <a:off x="5565463" y="18514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98B82F85-9CAB-4E94-9E95-4091D79D1E1E}"/>
              </a:ext>
            </a:extLst>
          </p:cNvPr>
          <p:cNvSpPr txBox="1"/>
          <p:nvPr/>
        </p:nvSpPr>
        <p:spPr>
          <a:xfrm>
            <a:off x="6433563" y="18514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7D1E9DEA-6050-484E-84A9-BDDA612E81CB}"/>
              </a:ext>
            </a:extLst>
          </p:cNvPr>
          <p:cNvSpPr txBox="1"/>
          <p:nvPr/>
        </p:nvSpPr>
        <p:spPr>
          <a:xfrm>
            <a:off x="7301664" y="18514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FCE2D179-0320-473F-A169-32368390B7D8}"/>
              </a:ext>
            </a:extLst>
          </p:cNvPr>
          <p:cNvSpPr txBox="1"/>
          <p:nvPr/>
        </p:nvSpPr>
        <p:spPr>
          <a:xfrm>
            <a:off x="4697362" y="2668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E2F81D81-259C-4260-B0E8-41D47A6C45F8}"/>
              </a:ext>
            </a:extLst>
          </p:cNvPr>
          <p:cNvSpPr txBox="1"/>
          <p:nvPr/>
        </p:nvSpPr>
        <p:spPr>
          <a:xfrm>
            <a:off x="5565463" y="2668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764413B3-044A-46B7-B1D6-54B281B5D371}"/>
              </a:ext>
            </a:extLst>
          </p:cNvPr>
          <p:cNvSpPr txBox="1"/>
          <p:nvPr/>
        </p:nvSpPr>
        <p:spPr>
          <a:xfrm>
            <a:off x="6433563" y="2668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10A747A-F43E-4310-A83E-2A52A9C7321C}"/>
              </a:ext>
            </a:extLst>
          </p:cNvPr>
          <p:cNvSpPr txBox="1"/>
          <p:nvPr/>
        </p:nvSpPr>
        <p:spPr>
          <a:xfrm>
            <a:off x="7301664" y="2668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380141DB-F532-4948-8657-08E8E4383C98}"/>
              </a:ext>
            </a:extLst>
          </p:cNvPr>
          <p:cNvSpPr txBox="1"/>
          <p:nvPr/>
        </p:nvSpPr>
        <p:spPr>
          <a:xfrm>
            <a:off x="4697362" y="34849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A38FC4BA-15EE-453D-A7F5-A4F13128EC62}"/>
              </a:ext>
            </a:extLst>
          </p:cNvPr>
          <p:cNvSpPr txBox="1"/>
          <p:nvPr/>
        </p:nvSpPr>
        <p:spPr>
          <a:xfrm>
            <a:off x="5565463" y="34849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D9FF1164-EEFE-4D75-8CAA-FDA929C68A01}"/>
              </a:ext>
            </a:extLst>
          </p:cNvPr>
          <p:cNvSpPr txBox="1"/>
          <p:nvPr/>
        </p:nvSpPr>
        <p:spPr>
          <a:xfrm>
            <a:off x="6433563" y="34849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B3F23A2F-68B5-4C72-AC96-DB47194FE271}"/>
              </a:ext>
            </a:extLst>
          </p:cNvPr>
          <p:cNvSpPr txBox="1"/>
          <p:nvPr/>
        </p:nvSpPr>
        <p:spPr>
          <a:xfrm>
            <a:off x="7301664" y="34849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4C86A85D-4BE0-4BBC-8BF6-6C8643D17827}"/>
              </a:ext>
            </a:extLst>
          </p:cNvPr>
          <p:cNvSpPr txBox="1"/>
          <p:nvPr/>
        </p:nvSpPr>
        <p:spPr>
          <a:xfrm>
            <a:off x="4697362" y="43016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167ECF9E-F58A-4C9D-9F2F-32F478D207EC}"/>
              </a:ext>
            </a:extLst>
          </p:cNvPr>
          <p:cNvSpPr txBox="1"/>
          <p:nvPr/>
        </p:nvSpPr>
        <p:spPr>
          <a:xfrm>
            <a:off x="5565463" y="43016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D76D8F3-3593-4B97-819A-0BCFAAD83BEE}"/>
              </a:ext>
            </a:extLst>
          </p:cNvPr>
          <p:cNvSpPr txBox="1"/>
          <p:nvPr/>
        </p:nvSpPr>
        <p:spPr>
          <a:xfrm>
            <a:off x="6433563" y="43016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704F42C3-7126-4AA0-8D4E-F5A84400181F}"/>
              </a:ext>
            </a:extLst>
          </p:cNvPr>
          <p:cNvSpPr txBox="1"/>
          <p:nvPr/>
        </p:nvSpPr>
        <p:spPr>
          <a:xfrm>
            <a:off x="7301664" y="43016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C28AD46E-EC0C-4DB1-BFAE-8D175373DBF4}"/>
              </a:ext>
            </a:extLst>
          </p:cNvPr>
          <p:cNvSpPr/>
          <p:nvPr/>
        </p:nvSpPr>
        <p:spPr>
          <a:xfrm>
            <a:off x="5233959" y="197406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828E8389-6B1E-4B33-AE9C-FD1A7D696C72}"/>
              </a:ext>
            </a:extLst>
          </p:cNvPr>
          <p:cNvSpPr/>
          <p:nvPr/>
        </p:nvSpPr>
        <p:spPr>
          <a:xfrm>
            <a:off x="6098243" y="197406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80D0EFBA-05A2-453A-A8A3-D46BD95AA9F0}"/>
              </a:ext>
            </a:extLst>
          </p:cNvPr>
          <p:cNvSpPr/>
          <p:nvPr/>
        </p:nvSpPr>
        <p:spPr>
          <a:xfrm>
            <a:off x="6971233" y="197406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46BF3A23-DDE1-4B7A-8A73-0DFFEA551B2C}"/>
              </a:ext>
            </a:extLst>
          </p:cNvPr>
          <p:cNvSpPr/>
          <p:nvPr/>
        </p:nvSpPr>
        <p:spPr>
          <a:xfrm>
            <a:off x="5233959" y="278905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B7F3C275-40B9-495C-AD7A-3B619A9C9A7C}"/>
              </a:ext>
            </a:extLst>
          </p:cNvPr>
          <p:cNvSpPr/>
          <p:nvPr/>
        </p:nvSpPr>
        <p:spPr>
          <a:xfrm>
            <a:off x="6098243" y="278905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93F61EC0-575B-4E1A-B148-6FC9993D0BF8}"/>
              </a:ext>
            </a:extLst>
          </p:cNvPr>
          <p:cNvSpPr/>
          <p:nvPr/>
        </p:nvSpPr>
        <p:spPr>
          <a:xfrm>
            <a:off x="6971233" y="278905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0DD7939D-22F7-4898-87F5-B2AADE7B98BB}"/>
              </a:ext>
            </a:extLst>
          </p:cNvPr>
          <p:cNvSpPr/>
          <p:nvPr/>
        </p:nvSpPr>
        <p:spPr>
          <a:xfrm>
            <a:off x="5233960" y="360578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56E45A6E-B5A1-4CEC-A052-7366B497F12E}"/>
              </a:ext>
            </a:extLst>
          </p:cNvPr>
          <p:cNvSpPr/>
          <p:nvPr/>
        </p:nvSpPr>
        <p:spPr>
          <a:xfrm>
            <a:off x="6098244" y="360578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35D32901-5F0B-4379-BCD2-55F31CF1C1C4}"/>
              </a:ext>
            </a:extLst>
          </p:cNvPr>
          <p:cNvSpPr/>
          <p:nvPr/>
        </p:nvSpPr>
        <p:spPr>
          <a:xfrm>
            <a:off x="6971234" y="360578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EF020CBE-BE31-4BE2-93C9-3AE31CCDDE78}"/>
              </a:ext>
            </a:extLst>
          </p:cNvPr>
          <p:cNvSpPr/>
          <p:nvPr/>
        </p:nvSpPr>
        <p:spPr>
          <a:xfrm>
            <a:off x="5233959" y="442092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8C2A74A0-A1B4-45E8-B102-98EB632F2AD0}"/>
              </a:ext>
            </a:extLst>
          </p:cNvPr>
          <p:cNvSpPr/>
          <p:nvPr/>
        </p:nvSpPr>
        <p:spPr>
          <a:xfrm>
            <a:off x="6098243" y="442092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007F3930-7FCF-4911-9643-F125067791FC}"/>
              </a:ext>
            </a:extLst>
          </p:cNvPr>
          <p:cNvSpPr/>
          <p:nvPr/>
        </p:nvSpPr>
        <p:spPr>
          <a:xfrm>
            <a:off x="6971233" y="442092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279A7D2C-A56A-4356-BEBB-F9776C1C2E0F}"/>
              </a:ext>
            </a:extLst>
          </p:cNvPr>
          <p:cNvSpPr/>
          <p:nvPr/>
        </p:nvSpPr>
        <p:spPr>
          <a:xfrm>
            <a:off x="4802504" y="238243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0F514391-648C-4C02-B8BD-2EEDF43FA071}"/>
              </a:ext>
            </a:extLst>
          </p:cNvPr>
          <p:cNvSpPr/>
          <p:nvPr/>
        </p:nvSpPr>
        <p:spPr>
          <a:xfrm>
            <a:off x="4800981" y="318128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C3819B7C-3AE2-479A-BD6C-A8CF15A0F783}"/>
              </a:ext>
            </a:extLst>
          </p:cNvPr>
          <p:cNvSpPr/>
          <p:nvPr/>
        </p:nvSpPr>
        <p:spPr>
          <a:xfrm>
            <a:off x="4800981" y="400349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704F43BA-04DC-49A8-9DAB-05C922A9133B}"/>
              </a:ext>
            </a:extLst>
          </p:cNvPr>
          <p:cNvSpPr/>
          <p:nvPr/>
        </p:nvSpPr>
        <p:spPr>
          <a:xfrm>
            <a:off x="5670605" y="237003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F24BC231-3059-45E4-832B-97843757CE89}"/>
              </a:ext>
            </a:extLst>
          </p:cNvPr>
          <p:cNvSpPr/>
          <p:nvPr/>
        </p:nvSpPr>
        <p:spPr>
          <a:xfrm>
            <a:off x="5669082" y="316888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9A0DD7D3-D91E-4112-A120-019761E9F9A7}"/>
              </a:ext>
            </a:extLst>
          </p:cNvPr>
          <p:cNvSpPr/>
          <p:nvPr/>
        </p:nvSpPr>
        <p:spPr>
          <a:xfrm>
            <a:off x="5669082" y="399109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A7CDA1C4-6E3E-483E-9169-4692950827B1}"/>
              </a:ext>
            </a:extLst>
          </p:cNvPr>
          <p:cNvSpPr/>
          <p:nvPr/>
        </p:nvSpPr>
        <p:spPr>
          <a:xfrm>
            <a:off x="6538706" y="238243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763FA363-D986-4073-A6EB-300AB27468AA}"/>
              </a:ext>
            </a:extLst>
          </p:cNvPr>
          <p:cNvSpPr/>
          <p:nvPr/>
        </p:nvSpPr>
        <p:spPr>
          <a:xfrm>
            <a:off x="6537183" y="318128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207521B0-C91E-44DE-A7A7-F94BEA418E5C}"/>
              </a:ext>
            </a:extLst>
          </p:cNvPr>
          <p:cNvSpPr/>
          <p:nvPr/>
        </p:nvSpPr>
        <p:spPr>
          <a:xfrm>
            <a:off x="6537183" y="400349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A02E55B2-8835-4A19-9989-AA781B16E6CA}"/>
              </a:ext>
            </a:extLst>
          </p:cNvPr>
          <p:cNvSpPr/>
          <p:nvPr/>
        </p:nvSpPr>
        <p:spPr>
          <a:xfrm>
            <a:off x="7406807" y="237003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4C9F8EBF-C8D0-4D44-8C85-27CE1E9173DD}"/>
              </a:ext>
            </a:extLst>
          </p:cNvPr>
          <p:cNvSpPr/>
          <p:nvPr/>
        </p:nvSpPr>
        <p:spPr>
          <a:xfrm>
            <a:off x="7405284" y="316888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AF193DF1-BF23-4249-A448-3B6673773D82}"/>
              </a:ext>
            </a:extLst>
          </p:cNvPr>
          <p:cNvSpPr/>
          <p:nvPr/>
        </p:nvSpPr>
        <p:spPr>
          <a:xfrm>
            <a:off x="7405284" y="4002671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4A5601D9-0D68-46A7-8F46-37FDE173FF4C}"/>
              </a:ext>
            </a:extLst>
          </p:cNvPr>
          <p:cNvCxnSpPr>
            <a:cxnSpLocks/>
          </p:cNvCxnSpPr>
          <p:nvPr/>
        </p:nvCxnSpPr>
        <p:spPr>
          <a:xfrm>
            <a:off x="4432588" y="1627791"/>
            <a:ext cx="34724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2DF06F26-5FA0-4841-87FB-0849BCA483A0}"/>
              </a:ext>
            </a:extLst>
          </p:cNvPr>
          <p:cNvCxnSpPr>
            <a:cxnSpLocks/>
          </p:cNvCxnSpPr>
          <p:nvPr/>
        </p:nvCxnSpPr>
        <p:spPr>
          <a:xfrm>
            <a:off x="4430114" y="4894703"/>
            <a:ext cx="34724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Oval 290">
            <a:extLst>
              <a:ext uri="{FF2B5EF4-FFF2-40B4-BE49-F238E27FC236}">
                <a16:creationId xmlns:a16="http://schemas.microsoft.com/office/drawing/2014/main" id="{0C63B1D1-8889-48F8-8D3A-16EFE5E808F6}"/>
              </a:ext>
            </a:extLst>
          </p:cNvPr>
          <p:cNvSpPr/>
          <p:nvPr/>
        </p:nvSpPr>
        <p:spPr>
          <a:xfrm>
            <a:off x="4800981" y="484501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875C3F30-62F3-4E46-B53B-BF88BBD8D20E}"/>
              </a:ext>
            </a:extLst>
          </p:cNvPr>
          <p:cNvSpPr/>
          <p:nvPr/>
        </p:nvSpPr>
        <p:spPr>
          <a:xfrm>
            <a:off x="5669082" y="483261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7402D9F0-CAFB-4CA2-89F3-E10F86F30A64}"/>
              </a:ext>
            </a:extLst>
          </p:cNvPr>
          <p:cNvSpPr/>
          <p:nvPr/>
        </p:nvSpPr>
        <p:spPr>
          <a:xfrm>
            <a:off x="6537183" y="484501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86583438-A320-4C9F-922D-1AF7D29DDE3F}"/>
              </a:ext>
            </a:extLst>
          </p:cNvPr>
          <p:cNvSpPr/>
          <p:nvPr/>
        </p:nvSpPr>
        <p:spPr>
          <a:xfrm>
            <a:off x="7405284" y="483261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C9645CD0-5659-454A-8F9E-FC867E1582AB}"/>
              </a:ext>
            </a:extLst>
          </p:cNvPr>
          <p:cNvCxnSpPr>
            <a:cxnSpLocks/>
          </p:cNvCxnSpPr>
          <p:nvPr/>
        </p:nvCxnSpPr>
        <p:spPr>
          <a:xfrm>
            <a:off x="7902518" y="1605280"/>
            <a:ext cx="0" cy="3289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6D35C634-C93E-42F8-911F-6A54C6BBD1DA}"/>
              </a:ext>
            </a:extLst>
          </p:cNvPr>
          <p:cNvCxnSpPr>
            <a:cxnSpLocks/>
          </p:cNvCxnSpPr>
          <p:nvPr/>
        </p:nvCxnSpPr>
        <p:spPr>
          <a:xfrm>
            <a:off x="4426318" y="1605280"/>
            <a:ext cx="6269" cy="3301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Oval 296">
            <a:extLst>
              <a:ext uri="{FF2B5EF4-FFF2-40B4-BE49-F238E27FC236}">
                <a16:creationId xmlns:a16="http://schemas.microsoft.com/office/drawing/2014/main" id="{A64FFA7B-C06D-4E83-8E32-AFBE6B6DBA78}"/>
              </a:ext>
            </a:extLst>
          </p:cNvPr>
          <p:cNvSpPr/>
          <p:nvPr/>
        </p:nvSpPr>
        <p:spPr>
          <a:xfrm>
            <a:off x="4368004" y="197406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53EFE8B2-69A7-49F3-9442-BFEEF728B77C}"/>
              </a:ext>
            </a:extLst>
          </p:cNvPr>
          <p:cNvSpPr/>
          <p:nvPr/>
        </p:nvSpPr>
        <p:spPr>
          <a:xfrm>
            <a:off x="4368004" y="278905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FBC8C7A6-46E1-431F-B30A-B37E15DA22B5}"/>
              </a:ext>
            </a:extLst>
          </p:cNvPr>
          <p:cNvSpPr/>
          <p:nvPr/>
        </p:nvSpPr>
        <p:spPr>
          <a:xfrm>
            <a:off x="4368005" y="360578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90FE0A6A-2FAA-46F5-997A-B7F1C841236D}"/>
              </a:ext>
            </a:extLst>
          </p:cNvPr>
          <p:cNvSpPr/>
          <p:nvPr/>
        </p:nvSpPr>
        <p:spPr>
          <a:xfrm>
            <a:off x="4368004" y="442092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77BE1C6A-5042-489E-86FC-5B41BA868CFD}"/>
              </a:ext>
            </a:extLst>
          </p:cNvPr>
          <p:cNvSpPr/>
          <p:nvPr/>
        </p:nvSpPr>
        <p:spPr>
          <a:xfrm>
            <a:off x="7839335" y="197406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A14810AE-4F02-41A0-82DA-38F80A1DA393}"/>
              </a:ext>
            </a:extLst>
          </p:cNvPr>
          <p:cNvSpPr/>
          <p:nvPr/>
        </p:nvSpPr>
        <p:spPr>
          <a:xfrm>
            <a:off x="7839335" y="278905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DB5AF7EE-14EB-4B57-B9DA-2AE0C3DB5770}"/>
              </a:ext>
            </a:extLst>
          </p:cNvPr>
          <p:cNvSpPr/>
          <p:nvPr/>
        </p:nvSpPr>
        <p:spPr>
          <a:xfrm>
            <a:off x="7839336" y="360578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01C581DD-89AE-48CD-9E3D-EBE84BA128F5}"/>
              </a:ext>
            </a:extLst>
          </p:cNvPr>
          <p:cNvSpPr/>
          <p:nvPr/>
        </p:nvSpPr>
        <p:spPr>
          <a:xfrm>
            <a:off x="7839335" y="442092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88E5D31A-13B3-42DE-B523-E6D448E4B1E4}"/>
              </a:ext>
            </a:extLst>
          </p:cNvPr>
          <p:cNvSpPr txBox="1"/>
          <p:nvPr/>
        </p:nvSpPr>
        <p:spPr>
          <a:xfrm>
            <a:off x="4721475" y="51399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BB1DE876-3D4E-4334-9EAD-4AFEA0369FC3}"/>
              </a:ext>
            </a:extLst>
          </p:cNvPr>
          <p:cNvSpPr txBox="1"/>
          <p:nvPr/>
        </p:nvSpPr>
        <p:spPr>
          <a:xfrm>
            <a:off x="5589576" y="51399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15E6800C-AA9C-487A-9F1B-6E80475ECA7F}"/>
              </a:ext>
            </a:extLst>
          </p:cNvPr>
          <p:cNvSpPr txBox="1"/>
          <p:nvPr/>
        </p:nvSpPr>
        <p:spPr>
          <a:xfrm>
            <a:off x="6457676" y="51399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BFBDF648-27FB-4DF3-8D1B-30EB58C40490}"/>
              </a:ext>
            </a:extLst>
          </p:cNvPr>
          <p:cNvSpPr txBox="1"/>
          <p:nvPr/>
        </p:nvSpPr>
        <p:spPr>
          <a:xfrm>
            <a:off x="7325777" y="51399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44402689-542A-46C7-A657-37DEFCC12BC6}"/>
              </a:ext>
            </a:extLst>
          </p:cNvPr>
          <p:cNvSpPr txBox="1"/>
          <p:nvPr/>
        </p:nvSpPr>
        <p:spPr>
          <a:xfrm>
            <a:off x="8164818" y="18514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ABD717B7-F57D-478D-B35B-95F777A9A52D}"/>
              </a:ext>
            </a:extLst>
          </p:cNvPr>
          <p:cNvSpPr txBox="1"/>
          <p:nvPr/>
        </p:nvSpPr>
        <p:spPr>
          <a:xfrm>
            <a:off x="8164818" y="2668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F4B8C1F8-F5D0-44DC-B998-8D267C7CAC5B}"/>
              </a:ext>
            </a:extLst>
          </p:cNvPr>
          <p:cNvSpPr txBox="1"/>
          <p:nvPr/>
        </p:nvSpPr>
        <p:spPr>
          <a:xfrm>
            <a:off x="8164818" y="34849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411785B5-7E13-495E-A7EA-9D8224F487E5}"/>
              </a:ext>
            </a:extLst>
          </p:cNvPr>
          <p:cNvSpPr txBox="1"/>
          <p:nvPr/>
        </p:nvSpPr>
        <p:spPr>
          <a:xfrm>
            <a:off x="8164818" y="43016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EAE999B3-C038-4DFB-9339-1492AFCF4D28}"/>
              </a:ext>
            </a:extLst>
          </p:cNvPr>
          <p:cNvSpPr txBox="1"/>
          <p:nvPr/>
        </p:nvSpPr>
        <p:spPr>
          <a:xfrm>
            <a:off x="4693566" y="10314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5B4987DF-CE0B-45DF-9E4A-E4046E2D7D5A}"/>
              </a:ext>
            </a:extLst>
          </p:cNvPr>
          <p:cNvSpPr txBox="1"/>
          <p:nvPr/>
        </p:nvSpPr>
        <p:spPr>
          <a:xfrm>
            <a:off x="5561667" y="10314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DD62155B-C906-4E7D-9E38-A45AD32FB319}"/>
              </a:ext>
            </a:extLst>
          </p:cNvPr>
          <p:cNvSpPr txBox="1"/>
          <p:nvPr/>
        </p:nvSpPr>
        <p:spPr>
          <a:xfrm>
            <a:off x="6429767" y="10314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47D8B993-0C98-47AF-B51B-41BF77C2D587}"/>
              </a:ext>
            </a:extLst>
          </p:cNvPr>
          <p:cNvSpPr txBox="1"/>
          <p:nvPr/>
        </p:nvSpPr>
        <p:spPr>
          <a:xfrm>
            <a:off x="7297868" y="10314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A373EE94-2726-44D3-878E-F6F67DF614EE}"/>
              </a:ext>
            </a:extLst>
          </p:cNvPr>
          <p:cNvSpPr txBox="1"/>
          <p:nvPr/>
        </p:nvSpPr>
        <p:spPr>
          <a:xfrm>
            <a:off x="3816484" y="18514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C35FEB2B-A713-4941-92AD-8D1C9B9CE2DB}"/>
              </a:ext>
            </a:extLst>
          </p:cNvPr>
          <p:cNvSpPr txBox="1"/>
          <p:nvPr/>
        </p:nvSpPr>
        <p:spPr>
          <a:xfrm>
            <a:off x="3816484" y="2668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1031DC53-9CCF-4E2D-B692-7365AAE306DE}"/>
              </a:ext>
            </a:extLst>
          </p:cNvPr>
          <p:cNvSpPr txBox="1"/>
          <p:nvPr/>
        </p:nvSpPr>
        <p:spPr>
          <a:xfrm>
            <a:off x="3816484" y="34849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86A8E602-8FF3-4AC6-9D41-A4BAC870DE9F}"/>
              </a:ext>
            </a:extLst>
          </p:cNvPr>
          <p:cNvSpPr txBox="1"/>
          <p:nvPr/>
        </p:nvSpPr>
        <p:spPr>
          <a:xfrm>
            <a:off x="3816484" y="43016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6874ADAF-E309-4E6F-914B-12CEA5AAD59F}"/>
              </a:ext>
            </a:extLst>
          </p:cNvPr>
          <p:cNvSpPr/>
          <p:nvPr/>
        </p:nvSpPr>
        <p:spPr>
          <a:xfrm>
            <a:off x="4792859" y="157413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D0F148B5-2CBB-4896-AB0E-EC3589300B2B}"/>
              </a:ext>
            </a:extLst>
          </p:cNvPr>
          <p:cNvSpPr/>
          <p:nvPr/>
        </p:nvSpPr>
        <p:spPr>
          <a:xfrm>
            <a:off x="5660960" y="156173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E53BF49F-F8AB-4CBF-9AFC-1E1AEAEF819C}"/>
              </a:ext>
            </a:extLst>
          </p:cNvPr>
          <p:cNvSpPr/>
          <p:nvPr/>
        </p:nvSpPr>
        <p:spPr>
          <a:xfrm>
            <a:off x="6529061" y="157413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7C630F95-37B0-467C-87DB-FDC14FC6273A}"/>
              </a:ext>
            </a:extLst>
          </p:cNvPr>
          <p:cNvSpPr/>
          <p:nvPr/>
        </p:nvSpPr>
        <p:spPr>
          <a:xfrm>
            <a:off x="7397162" y="156173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98082845-B67A-475B-9320-F3478A7B44DB}"/>
              </a:ext>
            </a:extLst>
          </p:cNvPr>
          <p:cNvSpPr txBox="1"/>
          <p:nvPr/>
        </p:nvSpPr>
        <p:spPr>
          <a:xfrm>
            <a:off x="6029757" y="595361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</a:t>
            </a:r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60F366EF-EC25-4BFB-B7FC-A7A13AE9A461}"/>
              </a:ext>
            </a:extLst>
          </p:cNvPr>
          <p:cNvSpPr/>
          <p:nvPr/>
        </p:nvSpPr>
        <p:spPr>
          <a:xfrm>
            <a:off x="5233959" y="11206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943F8712-7BDD-4320-9FEB-D69E9FAF0E21}"/>
              </a:ext>
            </a:extLst>
          </p:cNvPr>
          <p:cNvSpPr/>
          <p:nvPr/>
        </p:nvSpPr>
        <p:spPr>
          <a:xfrm>
            <a:off x="6098243" y="113586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E31B3D68-46B0-4968-A2AE-D18E37CC29B0}"/>
              </a:ext>
            </a:extLst>
          </p:cNvPr>
          <p:cNvSpPr/>
          <p:nvPr/>
        </p:nvSpPr>
        <p:spPr>
          <a:xfrm>
            <a:off x="6971233" y="113586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74B744C8-F96D-4CAB-8E00-C61271A030A0}"/>
              </a:ext>
            </a:extLst>
          </p:cNvPr>
          <p:cNvSpPr/>
          <p:nvPr/>
        </p:nvSpPr>
        <p:spPr>
          <a:xfrm>
            <a:off x="5249199" y="52438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AD0DFDA4-35A0-4C20-B3AB-59273DED0C55}"/>
              </a:ext>
            </a:extLst>
          </p:cNvPr>
          <p:cNvSpPr/>
          <p:nvPr/>
        </p:nvSpPr>
        <p:spPr>
          <a:xfrm>
            <a:off x="6113483" y="52438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2EBF3DB6-FAAF-4A23-B6F3-1F8C4D30C7FB}"/>
              </a:ext>
            </a:extLst>
          </p:cNvPr>
          <p:cNvSpPr/>
          <p:nvPr/>
        </p:nvSpPr>
        <p:spPr>
          <a:xfrm>
            <a:off x="6986473" y="52438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2CD77210-BD62-4830-9810-FD93357F9FEB}"/>
              </a:ext>
            </a:extLst>
          </p:cNvPr>
          <p:cNvSpPr/>
          <p:nvPr/>
        </p:nvSpPr>
        <p:spPr>
          <a:xfrm>
            <a:off x="3910674" y="238243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0110B1AA-D6F3-4D19-AEE2-E03BBE5A4D7F}"/>
              </a:ext>
            </a:extLst>
          </p:cNvPr>
          <p:cNvSpPr/>
          <p:nvPr/>
        </p:nvSpPr>
        <p:spPr>
          <a:xfrm>
            <a:off x="3909151" y="318128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A0616CD2-CDAE-4F07-9043-01F34B33B2C7}"/>
              </a:ext>
            </a:extLst>
          </p:cNvPr>
          <p:cNvSpPr/>
          <p:nvPr/>
        </p:nvSpPr>
        <p:spPr>
          <a:xfrm>
            <a:off x="3909151" y="401506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10DBE19E-9DEC-4F09-ACFC-34184C8C38B3}"/>
              </a:ext>
            </a:extLst>
          </p:cNvPr>
          <p:cNvSpPr/>
          <p:nvPr/>
        </p:nvSpPr>
        <p:spPr>
          <a:xfrm>
            <a:off x="8289634" y="239259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DA0CE75D-65DC-4A0C-9421-C485CC0999EE}"/>
              </a:ext>
            </a:extLst>
          </p:cNvPr>
          <p:cNvSpPr/>
          <p:nvPr/>
        </p:nvSpPr>
        <p:spPr>
          <a:xfrm>
            <a:off x="8288111" y="319144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BD63CE62-F9CE-47E4-BACE-64F03C5CDA27}"/>
              </a:ext>
            </a:extLst>
          </p:cNvPr>
          <p:cNvSpPr/>
          <p:nvPr/>
        </p:nvSpPr>
        <p:spPr>
          <a:xfrm>
            <a:off x="8288111" y="402522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FF329C64-B306-4413-A6E1-F3416FDEDBEE}"/>
              </a:ext>
            </a:extLst>
          </p:cNvPr>
          <p:cNvSpPr/>
          <p:nvPr/>
        </p:nvSpPr>
        <p:spPr>
          <a:xfrm>
            <a:off x="10005481" y="80439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1F2A77F9-7BF3-4F77-8E8B-8569ED001F68}"/>
              </a:ext>
            </a:extLst>
          </p:cNvPr>
          <p:cNvSpPr/>
          <p:nvPr/>
        </p:nvSpPr>
        <p:spPr>
          <a:xfrm>
            <a:off x="10873582" y="80439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DA50ABA7-DA36-42B7-B825-0B59EDC4AF5B}"/>
              </a:ext>
            </a:extLst>
          </p:cNvPr>
          <p:cNvSpPr/>
          <p:nvPr/>
        </p:nvSpPr>
        <p:spPr>
          <a:xfrm>
            <a:off x="11741683" y="80439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B201D75B-02EF-4D78-AF8C-90D2BBD0F1CE}"/>
              </a:ext>
            </a:extLst>
          </p:cNvPr>
          <p:cNvSpPr/>
          <p:nvPr/>
        </p:nvSpPr>
        <p:spPr>
          <a:xfrm>
            <a:off x="12609784" y="80439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2A8252F0-DB59-4645-B586-0360164AFB69}"/>
              </a:ext>
            </a:extLst>
          </p:cNvPr>
          <p:cNvSpPr/>
          <p:nvPr/>
        </p:nvSpPr>
        <p:spPr>
          <a:xfrm>
            <a:off x="9131110" y="162779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683F9A4F-F4B8-4E61-934A-3061F09B5030}"/>
              </a:ext>
            </a:extLst>
          </p:cNvPr>
          <p:cNvSpPr/>
          <p:nvPr/>
        </p:nvSpPr>
        <p:spPr>
          <a:xfrm>
            <a:off x="9131110" y="244451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53A6238D-99F5-42FD-90F4-C5FEC098A610}"/>
              </a:ext>
            </a:extLst>
          </p:cNvPr>
          <p:cNvSpPr/>
          <p:nvPr/>
        </p:nvSpPr>
        <p:spPr>
          <a:xfrm>
            <a:off x="9131110" y="326124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68A2ED2A-C251-4A2C-BC59-B445EEE2C50F}"/>
              </a:ext>
            </a:extLst>
          </p:cNvPr>
          <p:cNvSpPr/>
          <p:nvPr/>
        </p:nvSpPr>
        <p:spPr>
          <a:xfrm>
            <a:off x="9131110" y="407797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2123245C-F63C-434F-A6E2-501751A717F2}"/>
              </a:ext>
            </a:extLst>
          </p:cNvPr>
          <p:cNvSpPr/>
          <p:nvPr/>
        </p:nvSpPr>
        <p:spPr>
          <a:xfrm>
            <a:off x="13477885" y="162779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69C2D6F3-94E9-474C-8B3B-09FA8FDE6132}"/>
              </a:ext>
            </a:extLst>
          </p:cNvPr>
          <p:cNvSpPr/>
          <p:nvPr/>
        </p:nvSpPr>
        <p:spPr>
          <a:xfrm>
            <a:off x="13477885" y="244451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42A11517-00C7-4818-9B90-41FD5F820E82}"/>
              </a:ext>
            </a:extLst>
          </p:cNvPr>
          <p:cNvSpPr/>
          <p:nvPr/>
        </p:nvSpPr>
        <p:spPr>
          <a:xfrm>
            <a:off x="13477885" y="326124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2D456595-A0AC-4C9B-AB33-6DD0970A49ED}"/>
              </a:ext>
            </a:extLst>
          </p:cNvPr>
          <p:cNvSpPr/>
          <p:nvPr/>
        </p:nvSpPr>
        <p:spPr>
          <a:xfrm>
            <a:off x="13477885" y="407797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924FA03B-629B-4E7C-8560-5710883FA6F9}"/>
              </a:ext>
            </a:extLst>
          </p:cNvPr>
          <p:cNvSpPr/>
          <p:nvPr/>
        </p:nvSpPr>
        <p:spPr>
          <a:xfrm>
            <a:off x="10005481" y="48980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51C98276-EB14-4E4E-BE48-DAEB1480F0FA}"/>
              </a:ext>
            </a:extLst>
          </p:cNvPr>
          <p:cNvSpPr/>
          <p:nvPr/>
        </p:nvSpPr>
        <p:spPr>
          <a:xfrm>
            <a:off x="10873582" y="48980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7624BD2F-3EFC-46EB-A99B-E8929DF7EF2A}"/>
              </a:ext>
            </a:extLst>
          </p:cNvPr>
          <p:cNvSpPr/>
          <p:nvPr/>
        </p:nvSpPr>
        <p:spPr>
          <a:xfrm>
            <a:off x="11741683" y="48980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0AB9C264-1501-45EE-8B87-3BE5DFEB83F7}"/>
              </a:ext>
            </a:extLst>
          </p:cNvPr>
          <p:cNvSpPr/>
          <p:nvPr/>
        </p:nvSpPr>
        <p:spPr>
          <a:xfrm>
            <a:off x="12609784" y="48980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D8D228E4-DFE0-4CD0-B7C0-FAFFF615F9EE}"/>
              </a:ext>
            </a:extLst>
          </p:cNvPr>
          <p:cNvSpPr/>
          <p:nvPr/>
        </p:nvSpPr>
        <p:spPr>
          <a:xfrm>
            <a:off x="10010428" y="162779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4036AD20-99FD-4FFE-84E1-A2E51CAB74AA}"/>
              </a:ext>
            </a:extLst>
          </p:cNvPr>
          <p:cNvSpPr/>
          <p:nvPr/>
        </p:nvSpPr>
        <p:spPr>
          <a:xfrm>
            <a:off x="10878529" y="162779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72E41BBA-1736-4BD0-BC87-8D1FAC32511A}"/>
              </a:ext>
            </a:extLst>
          </p:cNvPr>
          <p:cNvSpPr/>
          <p:nvPr/>
        </p:nvSpPr>
        <p:spPr>
          <a:xfrm>
            <a:off x="11746630" y="162779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A8C9E9CB-4585-4D56-B0EC-CA919540C64F}"/>
              </a:ext>
            </a:extLst>
          </p:cNvPr>
          <p:cNvSpPr/>
          <p:nvPr/>
        </p:nvSpPr>
        <p:spPr>
          <a:xfrm>
            <a:off x="12614731" y="162779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E8C036B1-6AB5-484C-81E5-34A4BE11086D}"/>
              </a:ext>
            </a:extLst>
          </p:cNvPr>
          <p:cNvSpPr/>
          <p:nvPr/>
        </p:nvSpPr>
        <p:spPr>
          <a:xfrm>
            <a:off x="10010428" y="244451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E97AD935-0CAB-42F7-B279-065F55D1C40D}"/>
              </a:ext>
            </a:extLst>
          </p:cNvPr>
          <p:cNvSpPr/>
          <p:nvPr/>
        </p:nvSpPr>
        <p:spPr>
          <a:xfrm>
            <a:off x="10878529" y="244451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DBAB9D3B-C121-490E-BCEF-81EE8905CF52}"/>
              </a:ext>
            </a:extLst>
          </p:cNvPr>
          <p:cNvSpPr/>
          <p:nvPr/>
        </p:nvSpPr>
        <p:spPr>
          <a:xfrm>
            <a:off x="11746630" y="244451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E84388C5-228D-4A97-B204-828F27574FD9}"/>
              </a:ext>
            </a:extLst>
          </p:cNvPr>
          <p:cNvSpPr/>
          <p:nvPr/>
        </p:nvSpPr>
        <p:spPr>
          <a:xfrm>
            <a:off x="12614731" y="244451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B4B88816-50DC-44BD-BCD6-B8EF0C669CE0}"/>
              </a:ext>
            </a:extLst>
          </p:cNvPr>
          <p:cNvSpPr/>
          <p:nvPr/>
        </p:nvSpPr>
        <p:spPr>
          <a:xfrm>
            <a:off x="10010428" y="326124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9F168554-1675-40C2-919D-9710E7C5F88C}"/>
              </a:ext>
            </a:extLst>
          </p:cNvPr>
          <p:cNvSpPr/>
          <p:nvPr/>
        </p:nvSpPr>
        <p:spPr>
          <a:xfrm>
            <a:off x="10878529" y="326124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61D71694-F071-409D-9E1F-F2EA445A91FA}"/>
              </a:ext>
            </a:extLst>
          </p:cNvPr>
          <p:cNvSpPr/>
          <p:nvPr/>
        </p:nvSpPr>
        <p:spPr>
          <a:xfrm>
            <a:off x="11746630" y="326124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6E11EB09-2704-4305-A02B-88AFD9F7D471}"/>
              </a:ext>
            </a:extLst>
          </p:cNvPr>
          <p:cNvSpPr/>
          <p:nvPr/>
        </p:nvSpPr>
        <p:spPr>
          <a:xfrm>
            <a:off x="12614731" y="326124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A1ADC702-572A-4A33-A705-4A90B4C6DB82}"/>
              </a:ext>
            </a:extLst>
          </p:cNvPr>
          <p:cNvSpPr/>
          <p:nvPr/>
        </p:nvSpPr>
        <p:spPr>
          <a:xfrm>
            <a:off x="10010428" y="407797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7E6D2A5C-77AA-41CC-899A-48D4BBA3E5F1}"/>
              </a:ext>
            </a:extLst>
          </p:cNvPr>
          <p:cNvSpPr/>
          <p:nvPr/>
        </p:nvSpPr>
        <p:spPr>
          <a:xfrm>
            <a:off x="10878529" y="407797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E297D401-D684-482E-922E-827A628BD813}"/>
              </a:ext>
            </a:extLst>
          </p:cNvPr>
          <p:cNvSpPr/>
          <p:nvPr/>
        </p:nvSpPr>
        <p:spPr>
          <a:xfrm>
            <a:off x="11746630" y="407797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17A56740-3F89-4D11-893F-02A39A4B6A05}"/>
              </a:ext>
            </a:extLst>
          </p:cNvPr>
          <p:cNvSpPr/>
          <p:nvPr/>
        </p:nvSpPr>
        <p:spPr>
          <a:xfrm>
            <a:off x="12614731" y="407797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F248BBB8-D7AC-4130-8A43-6BD284C03851}"/>
              </a:ext>
            </a:extLst>
          </p:cNvPr>
          <p:cNvSpPr txBox="1"/>
          <p:nvPr/>
        </p:nvSpPr>
        <p:spPr>
          <a:xfrm>
            <a:off x="10275202" y="18514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76DE751E-A199-4A7A-9AF3-7C9E6BCCD8AA}"/>
              </a:ext>
            </a:extLst>
          </p:cNvPr>
          <p:cNvSpPr txBox="1"/>
          <p:nvPr/>
        </p:nvSpPr>
        <p:spPr>
          <a:xfrm>
            <a:off x="11143303" y="18514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C246463D-901E-45CB-9794-41340DEAE9FD}"/>
              </a:ext>
            </a:extLst>
          </p:cNvPr>
          <p:cNvSpPr txBox="1"/>
          <p:nvPr/>
        </p:nvSpPr>
        <p:spPr>
          <a:xfrm>
            <a:off x="12011403" y="18514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B926C38F-1C85-4401-8206-2FCE80C111BA}"/>
              </a:ext>
            </a:extLst>
          </p:cNvPr>
          <p:cNvSpPr txBox="1"/>
          <p:nvPr/>
        </p:nvSpPr>
        <p:spPr>
          <a:xfrm>
            <a:off x="12879504" y="18514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7157E79F-DACA-417A-8E86-8001ADCEACC7}"/>
              </a:ext>
            </a:extLst>
          </p:cNvPr>
          <p:cNvSpPr txBox="1"/>
          <p:nvPr/>
        </p:nvSpPr>
        <p:spPr>
          <a:xfrm>
            <a:off x="10275202" y="2668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A2DEE590-4CFA-44D6-8BAA-0712B0503D3A}"/>
              </a:ext>
            </a:extLst>
          </p:cNvPr>
          <p:cNvSpPr txBox="1"/>
          <p:nvPr/>
        </p:nvSpPr>
        <p:spPr>
          <a:xfrm>
            <a:off x="11143303" y="2668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A1BCED9F-FD1F-4571-9E6E-B564E36C9CB8}"/>
              </a:ext>
            </a:extLst>
          </p:cNvPr>
          <p:cNvSpPr txBox="1"/>
          <p:nvPr/>
        </p:nvSpPr>
        <p:spPr>
          <a:xfrm>
            <a:off x="12011403" y="2668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B5F3A0B8-8D43-41AD-92C8-1FC38240FE0C}"/>
              </a:ext>
            </a:extLst>
          </p:cNvPr>
          <p:cNvSpPr txBox="1"/>
          <p:nvPr/>
        </p:nvSpPr>
        <p:spPr>
          <a:xfrm>
            <a:off x="12879504" y="2668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56458C3B-03AA-4698-BC54-90BC1298F863}"/>
              </a:ext>
            </a:extLst>
          </p:cNvPr>
          <p:cNvSpPr txBox="1"/>
          <p:nvPr/>
        </p:nvSpPr>
        <p:spPr>
          <a:xfrm>
            <a:off x="10275202" y="34849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6BB78969-AD03-4988-8A4D-CAB19F1A8600}"/>
              </a:ext>
            </a:extLst>
          </p:cNvPr>
          <p:cNvSpPr txBox="1"/>
          <p:nvPr/>
        </p:nvSpPr>
        <p:spPr>
          <a:xfrm>
            <a:off x="11143303" y="34849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6461F45B-BD6E-4517-84B9-4249A9D1C9AF}"/>
              </a:ext>
            </a:extLst>
          </p:cNvPr>
          <p:cNvSpPr txBox="1"/>
          <p:nvPr/>
        </p:nvSpPr>
        <p:spPr>
          <a:xfrm>
            <a:off x="12011403" y="34849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6B15BD80-22DE-4EE6-86D4-509CCAB2B739}"/>
              </a:ext>
            </a:extLst>
          </p:cNvPr>
          <p:cNvSpPr txBox="1"/>
          <p:nvPr/>
        </p:nvSpPr>
        <p:spPr>
          <a:xfrm>
            <a:off x="12879504" y="34849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414DAE58-1E9C-434D-9802-38470303E249}"/>
              </a:ext>
            </a:extLst>
          </p:cNvPr>
          <p:cNvSpPr txBox="1"/>
          <p:nvPr/>
        </p:nvSpPr>
        <p:spPr>
          <a:xfrm>
            <a:off x="10275202" y="43016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D2C18AD8-55D1-4654-A02C-4BA79D3DAB87}"/>
              </a:ext>
            </a:extLst>
          </p:cNvPr>
          <p:cNvSpPr txBox="1"/>
          <p:nvPr/>
        </p:nvSpPr>
        <p:spPr>
          <a:xfrm>
            <a:off x="11143303" y="43016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1CEA6898-4546-4224-9F72-9B02B7ED1BE0}"/>
              </a:ext>
            </a:extLst>
          </p:cNvPr>
          <p:cNvSpPr txBox="1"/>
          <p:nvPr/>
        </p:nvSpPr>
        <p:spPr>
          <a:xfrm>
            <a:off x="12011403" y="43016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C54BE5C9-7276-46D4-86CE-708F1D7E0417}"/>
              </a:ext>
            </a:extLst>
          </p:cNvPr>
          <p:cNvSpPr txBox="1"/>
          <p:nvPr/>
        </p:nvSpPr>
        <p:spPr>
          <a:xfrm>
            <a:off x="12879504" y="43016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C15D8383-D022-4DB6-B4C1-C6FDE209DE9D}"/>
              </a:ext>
            </a:extLst>
          </p:cNvPr>
          <p:cNvSpPr/>
          <p:nvPr/>
        </p:nvSpPr>
        <p:spPr>
          <a:xfrm>
            <a:off x="10811799" y="197406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8E5D2A0E-348A-4451-B998-71FAEC1EC149}"/>
              </a:ext>
            </a:extLst>
          </p:cNvPr>
          <p:cNvSpPr/>
          <p:nvPr/>
        </p:nvSpPr>
        <p:spPr>
          <a:xfrm>
            <a:off x="11676083" y="197406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6C962FAF-A325-41CF-BF23-5918E1947626}"/>
              </a:ext>
            </a:extLst>
          </p:cNvPr>
          <p:cNvSpPr/>
          <p:nvPr/>
        </p:nvSpPr>
        <p:spPr>
          <a:xfrm>
            <a:off x="12549073" y="197406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DFAACEC3-5EDF-4936-8B6E-50C2CC60E412}"/>
              </a:ext>
            </a:extLst>
          </p:cNvPr>
          <p:cNvSpPr/>
          <p:nvPr/>
        </p:nvSpPr>
        <p:spPr>
          <a:xfrm>
            <a:off x="10811799" y="278905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124B258D-253F-43C5-BCE7-0E7660EB766B}"/>
              </a:ext>
            </a:extLst>
          </p:cNvPr>
          <p:cNvSpPr/>
          <p:nvPr/>
        </p:nvSpPr>
        <p:spPr>
          <a:xfrm>
            <a:off x="11676083" y="278905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5E6BF6E0-C6A7-48A6-A2FA-252C2AD11212}"/>
              </a:ext>
            </a:extLst>
          </p:cNvPr>
          <p:cNvSpPr/>
          <p:nvPr/>
        </p:nvSpPr>
        <p:spPr>
          <a:xfrm>
            <a:off x="12549073" y="278905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D296E90B-08BB-466D-86DA-D4F1920FEEF5}"/>
              </a:ext>
            </a:extLst>
          </p:cNvPr>
          <p:cNvSpPr/>
          <p:nvPr/>
        </p:nvSpPr>
        <p:spPr>
          <a:xfrm>
            <a:off x="10811800" y="360578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41052E2B-F42A-4F48-94D3-FA0508C752BC}"/>
              </a:ext>
            </a:extLst>
          </p:cNvPr>
          <p:cNvSpPr/>
          <p:nvPr/>
        </p:nvSpPr>
        <p:spPr>
          <a:xfrm>
            <a:off x="11676084" y="360578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BE459D10-851C-492E-B856-BE687BDC640C}"/>
              </a:ext>
            </a:extLst>
          </p:cNvPr>
          <p:cNvSpPr/>
          <p:nvPr/>
        </p:nvSpPr>
        <p:spPr>
          <a:xfrm>
            <a:off x="12549074" y="360578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CDA1CB66-3F07-4EE8-82E6-ADD8EDEE09C2}"/>
              </a:ext>
            </a:extLst>
          </p:cNvPr>
          <p:cNvSpPr/>
          <p:nvPr/>
        </p:nvSpPr>
        <p:spPr>
          <a:xfrm>
            <a:off x="10811799" y="442092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C513900A-E4D5-48BA-9074-5A11E71CD015}"/>
              </a:ext>
            </a:extLst>
          </p:cNvPr>
          <p:cNvSpPr/>
          <p:nvPr/>
        </p:nvSpPr>
        <p:spPr>
          <a:xfrm>
            <a:off x="11676083" y="442092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423">
            <a:extLst>
              <a:ext uri="{FF2B5EF4-FFF2-40B4-BE49-F238E27FC236}">
                <a16:creationId xmlns:a16="http://schemas.microsoft.com/office/drawing/2014/main" id="{B887C124-EEE3-4AFB-9E4D-782E4E5A97DF}"/>
              </a:ext>
            </a:extLst>
          </p:cNvPr>
          <p:cNvSpPr/>
          <p:nvPr/>
        </p:nvSpPr>
        <p:spPr>
          <a:xfrm>
            <a:off x="12549073" y="442092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3C396939-93E9-445A-80CB-E94946643051}"/>
              </a:ext>
            </a:extLst>
          </p:cNvPr>
          <p:cNvSpPr/>
          <p:nvPr/>
        </p:nvSpPr>
        <p:spPr>
          <a:xfrm>
            <a:off x="10380344" y="238243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BEB7AB33-06AF-4DF4-B3B3-79C08B7CE52D}"/>
              </a:ext>
            </a:extLst>
          </p:cNvPr>
          <p:cNvSpPr/>
          <p:nvPr/>
        </p:nvSpPr>
        <p:spPr>
          <a:xfrm>
            <a:off x="10378821" y="318128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92F619D2-D852-4398-B168-4809BC9C9FE5}"/>
              </a:ext>
            </a:extLst>
          </p:cNvPr>
          <p:cNvSpPr/>
          <p:nvPr/>
        </p:nvSpPr>
        <p:spPr>
          <a:xfrm>
            <a:off x="10378821" y="400349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53FA1F6D-299E-4D6A-815D-A3D525513B06}"/>
              </a:ext>
            </a:extLst>
          </p:cNvPr>
          <p:cNvSpPr/>
          <p:nvPr/>
        </p:nvSpPr>
        <p:spPr>
          <a:xfrm>
            <a:off x="11248445" y="237003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0AEDF139-AE35-4D81-9C80-5C03FC050ECE}"/>
              </a:ext>
            </a:extLst>
          </p:cNvPr>
          <p:cNvSpPr/>
          <p:nvPr/>
        </p:nvSpPr>
        <p:spPr>
          <a:xfrm>
            <a:off x="11246922" y="316888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EF27A9F6-097E-4C8A-B05A-F62D781F4CE3}"/>
              </a:ext>
            </a:extLst>
          </p:cNvPr>
          <p:cNvSpPr/>
          <p:nvPr/>
        </p:nvSpPr>
        <p:spPr>
          <a:xfrm>
            <a:off x="11246922" y="399109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98D8E4AB-EF03-42FA-8D16-EBAB52D6225C}"/>
              </a:ext>
            </a:extLst>
          </p:cNvPr>
          <p:cNvSpPr/>
          <p:nvPr/>
        </p:nvSpPr>
        <p:spPr>
          <a:xfrm>
            <a:off x="12116546" y="238243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C1C9B2BA-ABE3-4F16-9BF1-D476C14EC89D}"/>
              </a:ext>
            </a:extLst>
          </p:cNvPr>
          <p:cNvSpPr/>
          <p:nvPr/>
        </p:nvSpPr>
        <p:spPr>
          <a:xfrm>
            <a:off x="12115023" y="318128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AF23B7DD-53BE-4223-84C3-BE75CBB5113B}"/>
              </a:ext>
            </a:extLst>
          </p:cNvPr>
          <p:cNvSpPr/>
          <p:nvPr/>
        </p:nvSpPr>
        <p:spPr>
          <a:xfrm>
            <a:off x="12115023" y="400349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E4389114-DBCD-4C61-9FBB-124F0E4C06EB}"/>
              </a:ext>
            </a:extLst>
          </p:cNvPr>
          <p:cNvSpPr/>
          <p:nvPr/>
        </p:nvSpPr>
        <p:spPr>
          <a:xfrm>
            <a:off x="12984647" y="237003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D1A6F956-710A-48F6-A162-88E4A81B7981}"/>
              </a:ext>
            </a:extLst>
          </p:cNvPr>
          <p:cNvSpPr/>
          <p:nvPr/>
        </p:nvSpPr>
        <p:spPr>
          <a:xfrm>
            <a:off x="12983124" y="316888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Oval 435">
            <a:extLst>
              <a:ext uri="{FF2B5EF4-FFF2-40B4-BE49-F238E27FC236}">
                <a16:creationId xmlns:a16="http://schemas.microsoft.com/office/drawing/2014/main" id="{C250377E-0722-4F53-BF43-EC8A7724F3D6}"/>
              </a:ext>
            </a:extLst>
          </p:cNvPr>
          <p:cNvSpPr/>
          <p:nvPr/>
        </p:nvSpPr>
        <p:spPr>
          <a:xfrm>
            <a:off x="12983124" y="4002671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8B454EF1-617B-48EC-8179-DD6DA8263131}"/>
              </a:ext>
            </a:extLst>
          </p:cNvPr>
          <p:cNvCxnSpPr>
            <a:cxnSpLocks/>
          </p:cNvCxnSpPr>
          <p:nvPr/>
        </p:nvCxnSpPr>
        <p:spPr>
          <a:xfrm>
            <a:off x="10010428" y="1627791"/>
            <a:ext cx="34724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53329A5C-B684-4F29-A183-FCEF4774D0E0}"/>
              </a:ext>
            </a:extLst>
          </p:cNvPr>
          <p:cNvCxnSpPr>
            <a:cxnSpLocks/>
          </p:cNvCxnSpPr>
          <p:nvPr/>
        </p:nvCxnSpPr>
        <p:spPr>
          <a:xfrm>
            <a:off x="10007954" y="4894703"/>
            <a:ext cx="34724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Oval 438">
            <a:extLst>
              <a:ext uri="{FF2B5EF4-FFF2-40B4-BE49-F238E27FC236}">
                <a16:creationId xmlns:a16="http://schemas.microsoft.com/office/drawing/2014/main" id="{1CCDEC67-073B-482B-9327-E86D10F33307}"/>
              </a:ext>
            </a:extLst>
          </p:cNvPr>
          <p:cNvSpPr/>
          <p:nvPr/>
        </p:nvSpPr>
        <p:spPr>
          <a:xfrm>
            <a:off x="10378821" y="484501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Oval 439">
            <a:extLst>
              <a:ext uri="{FF2B5EF4-FFF2-40B4-BE49-F238E27FC236}">
                <a16:creationId xmlns:a16="http://schemas.microsoft.com/office/drawing/2014/main" id="{64C16074-ACEE-4B57-9E87-4035493826F0}"/>
              </a:ext>
            </a:extLst>
          </p:cNvPr>
          <p:cNvSpPr/>
          <p:nvPr/>
        </p:nvSpPr>
        <p:spPr>
          <a:xfrm>
            <a:off x="11246922" y="483261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95AB9636-BBDA-4400-98E7-39A6FA01020C}"/>
              </a:ext>
            </a:extLst>
          </p:cNvPr>
          <p:cNvSpPr/>
          <p:nvPr/>
        </p:nvSpPr>
        <p:spPr>
          <a:xfrm>
            <a:off x="12115023" y="484501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FB3ABA4C-F32A-4502-A343-7D9EA81BE60B}"/>
              </a:ext>
            </a:extLst>
          </p:cNvPr>
          <p:cNvSpPr/>
          <p:nvPr/>
        </p:nvSpPr>
        <p:spPr>
          <a:xfrm>
            <a:off x="12983124" y="483261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194D9FE6-8A16-4DF7-AA25-CA2060E722C0}"/>
              </a:ext>
            </a:extLst>
          </p:cNvPr>
          <p:cNvCxnSpPr>
            <a:cxnSpLocks/>
          </p:cNvCxnSpPr>
          <p:nvPr/>
        </p:nvCxnSpPr>
        <p:spPr>
          <a:xfrm>
            <a:off x="13480358" y="1605280"/>
            <a:ext cx="0" cy="3289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498C0470-703D-4747-BF88-2CBCF9396142}"/>
              </a:ext>
            </a:extLst>
          </p:cNvPr>
          <p:cNvCxnSpPr>
            <a:cxnSpLocks/>
          </p:cNvCxnSpPr>
          <p:nvPr/>
        </p:nvCxnSpPr>
        <p:spPr>
          <a:xfrm>
            <a:off x="10004158" y="1605280"/>
            <a:ext cx="6269" cy="3301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Oval 444">
            <a:extLst>
              <a:ext uri="{FF2B5EF4-FFF2-40B4-BE49-F238E27FC236}">
                <a16:creationId xmlns:a16="http://schemas.microsoft.com/office/drawing/2014/main" id="{2F7B2750-B84D-457A-A4C4-26D8AB4C2A2C}"/>
              </a:ext>
            </a:extLst>
          </p:cNvPr>
          <p:cNvSpPr/>
          <p:nvPr/>
        </p:nvSpPr>
        <p:spPr>
          <a:xfrm>
            <a:off x="9945844" y="197406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D0D54ECC-0F08-4798-A24F-AE4ED02A9D31}"/>
              </a:ext>
            </a:extLst>
          </p:cNvPr>
          <p:cNvSpPr/>
          <p:nvPr/>
        </p:nvSpPr>
        <p:spPr>
          <a:xfrm>
            <a:off x="9945844" y="278905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Oval 446">
            <a:extLst>
              <a:ext uri="{FF2B5EF4-FFF2-40B4-BE49-F238E27FC236}">
                <a16:creationId xmlns:a16="http://schemas.microsoft.com/office/drawing/2014/main" id="{CBE33EFA-6DE5-4F35-BBCC-D19C4FAF9668}"/>
              </a:ext>
            </a:extLst>
          </p:cNvPr>
          <p:cNvSpPr/>
          <p:nvPr/>
        </p:nvSpPr>
        <p:spPr>
          <a:xfrm>
            <a:off x="9945845" y="360578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Oval 447">
            <a:extLst>
              <a:ext uri="{FF2B5EF4-FFF2-40B4-BE49-F238E27FC236}">
                <a16:creationId xmlns:a16="http://schemas.microsoft.com/office/drawing/2014/main" id="{FD46A431-8FCB-4CD1-BE4F-07F55ACEE671}"/>
              </a:ext>
            </a:extLst>
          </p:cNvPr>
          <p:cNvSpPr/>
          <p:nvPr/>
        </p:nvSpPr>
        <p:spPr>
          <a:xfrm>
            <a:off x="9945844" y="442092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Oval 448">
            <a:extLst>
              <a:ext uri="{FF2B5EF4-FFF2-40B4-BE49-F238E27FC236}">
                <a16:creationId xmlns:a16="http://schemas.microsoft.com/office/drawing/2014/main" id="{38038CE9-5814-41C9-9632-49B14C1243C6}"/>
              </a:ext>
            </a:extLst>
          </p:cNvPr>
          <p:cNvSpPr/>
          <p:nvPr/>
        </p:nvSpPr>
        <p:spPr>
          <a:xfrm>
            <a:off x="13417175" y="197406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A3D875F1-50B0-42D6-B5CA-F5563A5F6FE7}"/>
              </a:ext>
            </a:extLst>
          </p:cNvPr>
          <p:cNvSpPr/>
          <p:nvPr/>
        </p:nvSpPr>
        <p:spPr>
          <a:xfrm>
            <a:off x="13417175" y="278905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Oval 450">
            <a:extLst>
              <a:ext uri="{FF2B5EF4-FFF2-40B4-BE49-F238E27FC236}">
                <a16:creationId xmlns:a16="http://schemas.microsoft.com/office/drawing/2014/main" id="{B5A6CC5C-4110-451F-8D48-4FF0D339E58B}"/>
              </a:ext>
            </a:extLst>
          </p:cNvPr>
          <p:cNvSpPr/>
          <p:nvPr/>
        </p:nvSpPr>
        <p:spPr>
          <a:xfrm>
            <a:off x="13417176" y="360578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Oval 451">
            <a:extLst>
              <a:ext uri="{FF2B5EF4-FFF2-40B4-BE49-F238E27FC236}">
                <a16:creationId xmlns:a16="http://schemas.microsoft.com/office/drawing/2014/main" id="{6E517F49-96D0-4653-ABE9-93151E4DBBE4}"/>
              </a:ext>
            </a:extLst>
          </p:cNvPr>
          <p:cNvSpPr/>
          <p:nvPr/>
        </p:nvSpPr>
        <p:spPr>
          <a:xfrm>
            <a:off x="13417175" y="442092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E47389E7-08A9-4639-BA97-718A9ED8FCDB}"/>
              </a:ext>
            </a:extLst>
          </p:cNvPr>
          <p:cNvSpPr txBox="1"/>
          <p:nvPr/>
        </p:nvSpPr>
        <p:spPr>
          <a:xfrm>
            <a:off x="10299315" y="51399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FABD3DA3-2BC3-49F0-89CD-6CEC7D45333B}"/>
              </a:ext>
            </a:extLst>
          </p:cNvPr>
          <p:cNvSpPr txBox="1"/>
          <p:nvPr/>
        </p:nvSpPr>
        <p:spPr>
          <a:xfrm>
            <a:off x="11167416" y="51399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6FB63005-DDEC-4E92-A3E8-5ECEF70122F8}"/>
              </a:ext>
            </a:extLst>
          </p:cNvPr>
          <p:cNvSpPr txBox="1"/>
          <p:nvPr/>
        </p:nvSpPr>
        <p:spPr>
          <a:xfrm>
            <a:off x="12035516" y="51399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D2C65F78-41B0-4941-B782-90682442FD2A}"/>
              </a:ext>
            </a:extLst>
          </p:cNvPr>
          <p:cNvSpPr txBox="1"/>
          <p:nvPr/>
        </p:nvSpPr>
        <p:spPr>
          <a:xfrm>
            <a:off x="12903617" y="51399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96B191FA-C991-4DBF-A71E-80A3AED0A17A}"/>
              </a:ext>
            </a:extLst>
          </p:cNvPr>
          <p:cNvSpPr txBox="1"/>
          <p:nvPr/>
        </p:nvSpPr>
        <p:spPr>
          <a:xfrm>
            <a:off x="13742658" y="18514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514EDE8D-43DD-4292-8EF3-7E61CB5B4767}"/>
              </a:ext>
            </a:extLst>
          </p:cNvPr>
          <p:cNvSpPr txBox="1"/>
          <p:nvPr/>
        </p:nvSpPr>
        <p:spPr>
          <a:xfrm>
            <a:off x="13742658" y="2668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DA9E55DF-3EFF-4FF9-9925-4172B72A4F83}"/>
              </a:ext>
            </a:extLst>
          </p:cNvPr>
          <p:cNvSpPr txBox="1"/>
          <p:nvPr/>
        </p:nvSpPr>
        <p:spPr>
          <a:xfrm>
            <a:off x="13742658" y="34849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AD31976E-47C6-4C82-A5F0-4271BF2EDCFE}"/>
              </a:ext>
            </a:extLst>
          </p:cNvPr>
          <p:cNvSpPr txBox="1"/>
          <p:nvPr/>
        </p:nvSpPr>
        <p:spPr>
          <a:xfrm>
            <a:off x="13742658" y="43016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6C8000EA-DF26-4661-9D1D-C18AA81AB8BD}"/>
              </a:ext>
            </a:extLst>
          </p:cNvPr>
          <p:cNvSpPr txBox="1"/>
          <p:nvPr/>
        </p:nvSpPr>
        <p:spPr>
          <a:xfrm>
            <a:off x="10271406" y="10314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1F8E73B6-803E-47C6-90B5-D531B57626D5}"/>
              </a:ext>
            </a:extLst>
          </p:cNvPr>
          <p:cNvSpPr txBox="1"/>
          <p:nvPr/>
        </p:nvSpPr>
        <p:spPr>
          <a:xfrm>
            <a:off x="11139507" y="10314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987BF165-FB4C-434B-AF02-FCAB23366CCA}"/>
              </a:ext>
            </a:extLst>
          </p:cNvPr>
          <p:cNvSpPr txBox="1"/>
          <p:nvPr/>
        </p:nvSpPr>
        <p:spPr>
          <a:xfrm>
            <a:off x="12007607" y="10314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F75C20D4-0212-4480-BFC5-0910EF0B8F09}"/>
              </a:ext>
            </a:extLst>
          </p:cNvPr>
          <p:cNvSpPr txBox="1"/>
          <p:nvPr/>
        </p:nvSpPr>
        <p:spPr>
          <a:xfrm>
            <a:off x="12875708" y="10314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58F49AAD-5272-4972-ADA9-27D3DCADD7FC}"/>
              </a:ext>
            </a:extLst>
          </p:cNvPr>
          <p:cNvSpPr txBox="1"/>
          <p:nvPr/>
        </p:nvSpPr>
        <p:spPr>
          <a:xfrm>
            <a:off x="9394324" y="18514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04D076F6-C141-4509-9A63-06624D4A2326}"/>
              </a:ext>
            </a:extLst>
          </p:cNvPr>
          <p:cNvSpPr txBox="1"/>
          <p:nvPr/>
        </p:nvSpPr>
        <p:spPr>
          <a:xfrm>
            <a:off x="9394324" y="2668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10F9FC75-FCC6-4CE3-8486-6B513312803C}"/>
              </a:ext>
            </a:extLst>
          </p:cNvPr>
          <p:cNvSpPr txBox="1"/>
          <p:nvPr/>
        </p:nvSpPr>
        <p:spPr>
          <a:xfrm>
            <a:off x="9394324" y="34849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4AB54FF5-4062-4921-87B2-07DA6099240D}"/>
              </a:ext>
            </a:extLst>
          </p:cNvPr>
          <p:cNvSpPr txBox="1"/>
          <p:nvPr/>
        </p:nvSpPr>
        <p:spPr>
          <a:xfrm>
            <a:off x="9394324" y="43016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A004DE04-A416-43D5-963F-0AD11261E055}"/>
              </a:ext>
            </a:extLst>
          </p:cNvPr>
          <p:cNvSpPr/>
          <p:nvPr/>
        </p:nvSpPr>
        <p:spPr>
          <a:xfrm>
            <a:off x="10370699" y="157413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C83D2039-C3E0-4C31-8346-D725852A7036}"/>
              </a:ext>
            </a:extLst>
          </p:cNvPr>
          <p:cNvSpPr/>
          <p:nvPr/>
        </p:nvSpPr>
        <p:spPr>
          <a:xfrm>
            <a:off x="11238800" y="156173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E5FA15A2-213E-446B-BB4C-09C13C9D72E7}"/>
              </a:ext>
            </a:extLst>
          </p:cNvPr>
          <p:cNvSpPr/>
          <p:nvPr/>
        </p:nvSpPr>
        <p:spPr>
          <a:xfrm>
            <a:off x="12106901" y="157413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Oval 471">
            <a:extLst>
              <a:ext uri="{FF2B5EF4-FFF2-40B4-BE49-F238E27FC236}">
                <a16:creationId xmlns:a16="http://schemas.microsoft.com/office/drawing/2014/main" id="{65179433-5AF0-443D-B380-1994CCD6F1B9}"/>
              </a:ext>
            </a:extLst>
          </p:cNvPr>
          <p:cNvSpPr/>
          <p:nvPr/>
        </p:nvSpPr>
        <p:spPr>
          <a:xfrm>
            <a:off x="12975002" y="156173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7872E2E0-BF93-425A-B27F-2FF3D2E9A11B}"/>
              </a:ext>
            </a:extLst>
          </p:cNvPr>
          <p:cNvSpPr txBox="1"/>
          <p:nvPr/>
        </p:nvSpPr>
        <p:spPr>
          <a:xfrm>
            <a:off x="9865294" y="5953612"/>
            <a:ext cx="380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Periodic (left/right)+Wall (bottom/top)</a:t>
            </a:r>
          </a:p>
        </p:txBody>
      </p:sp>
      <p:sp>
        <p:nvSpPr>
          <p:cNvPr id="474" name="Oval 473">
            <a:extLst>
              <a:ext uri="{FF2B5EF4-FFF2-40B4-BE49-F238E27FC236}">
                <a16:creationId xmlns:a16="http://schemas.microsoft.com/office/drawing/2014/main" id="{CC952B5E-CE8B-42CB-BEA6-0C113018A87F}"/>
              </a:ext>
            </a:extLst>
          </p:cNvPr>
          <p:cNvSpPr/>
          <p:nvPr/>
        </p:nvSpPr>
        <p:spPr>
          <a:xfrm>
            <a:off x="10811799" y="11206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Oval 474">
            <a:extLst>
              <a:ext uri="{FF2B5EF4-FFF2-40B4-BE49-F238E27FC236}">
                <a16:creationId xmlns:a16="http://schemas.microsoft.com/office/drawing/2014/main" id="{91F03670-7C11-4765-9FD0-1CFD85B8E86A}"/>
              </a:ext>
            </a:extLst>
          </p:cNvPr>
          <p:cNvSpPr/>
          <p:nvPr/>
        </p:nvSpPr>
        <p:spPr>
          <a:xfrm>
            <a:off x="11676083" y="113586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Oval 475">
            <a:extLst>
              <a:ext uri="{FF2B5EF4-FFF2-40B4-BE49-F238E27FC236}">
                <a16:creationId xmlns:a16="http://schemas.microsoft.com/office/drawing/2014/main" id="{DC06AF37-0DD7-4669-B090-667869A992B8}"/>
              </a:ext>
            </a:extLst>
          </p:cNvPr>
          <p:cNvSpPr/>
          <p:nvPr/>
        </p:nvSpPr>
        <p:spPr>
          <a:xfrm>
            <a:off x="12549073" y="113586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Oval 476">
            <a:extLst>
              <a:ext uri="{FF2B5EF4-FFF2-40B4-BE49-F238E27FC236}">
                <a16:creationId xmlns:a16="http://schemas.microsoft.com/office/drawing/2014/main" id="{59311739-2232-42CE-A4B0-B155DC48269F}"/>
              </a:ext>
            </a:extLst>
          </p:cNvPr>
          <p:cNvSpPr/>
          <p:nvPr/>
        </p:nvSpPr>
        <p:spPr>
          <a:xfrm>
            <a:off x="10827039" y="52438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Oval 477">
            <a:extLst>
              <a:ext uri="{FF2B5EF4-FFF2-40B4-BE49-F238E27FC236}">
                <a16:creationId xmlns:a16="http://schemas.microsoft.com/office/drawing/2014/main" id="{3B285160-9CEB-4952-AFCE-292A64683769}"/>
              </a:ext>
            </a:extLst>
          </p:cNvPr>
          <p:cNvSpPr/>
          <p:nvPr/>
        </p:nvSpPr>
        <p:spPr>
          <a:xfrm>
            <a:off x="11691323" y="52438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Oval 478">
            <a:extLst>
              <a:ext uri="{FF2B5EF4-FFF2-40B4-BE49-F238E27FC236}">
                <a16:creationId xmlns:a16="http://schemas.microsoft.com/office/drawing/2014/main" id="{432A4D9C-1351-466B-A376-B7C638B706F1}"/>
              </a:ext>
            </a:extLst>
          </p:cNvPr>
          <p:cNvSpPr/>
          <p:nvPr/>
        </p:nvSpPr>
        <p:spPr>
          <a:xfrm>
            <a:off x="12564313" y="52438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F35F51B4-913F-408E-B400-3FAA0E24F540}"/>
              </a:ext>
            </a:extLst>
          </p:cNvPr>
          <p:cNvSpPr/>
          <p:nvPr/>
        </p:nvSpPr>
        <p:spPr>
          <a:xfrm>
            <a:off x="13876305" y="4004600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Oval 486">
            <a:extLst>
              <a:ext uri="{FF2B5EF4-FFF2-40B4-BE49-F238E27FC236}">
                <a16:creationId xmlns:a16="http://schemas.microsoft.com/office/drawing/2014/main" id="{DD114841-3768-4A59-9D9E-447E863E4A13}"/>
              </a:ext>
            </a:extLst>
          </p:cNvPr>
          <p:cNvSpPr/>
          <p:nvPr/>
        </p:nvSpPr>
        <p:spPr>
          <a:xfrm>
            <a:off x="13876305" y="4834545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FD76D6F7-1E4A-4361-A449-FA83FEA3ADC9}"/>
              </a:ext>
            </a:extLst>
          </p:cNvPr>
          <p:cNvSpPr/>
          <p:nvPr/>
        </p:nvSpPr>
        <p:spPr>
          <a:xfrm>
            <a:off x="13417753" y="52438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B85A9BBA-EF5F-4F3C-8236-CE55E4ABFC8F}"/>
              </a:ext>
            </a:extLst>
          </p:cNvPr>
          <p:cNvSpPr/>
          <p:nvPr/>
        </p:nvSpPr>
        <p:spPr>
          <a:xfrm>
            <a:off x="14285855" y="442092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Oval 489">
            <a:extLst>
              <a:ext uri="{FF2B5EF4-FFF2-40B4-BE49-F238E27FC236}">
                <a16:creationId xmlns:a16="http://schemas.microsoft.com/office/drawing/2014/main" id="{E05F9B61-8DA0-4C5C-8B21-4006BCD8A396}"/>
              </a:ext>
            </a:extLst>
          </p:cNvPr>
          <p:cNvSpPr/>
          <p:nvPr/>
        </p:nvSpPr>
        <p:spPr>
          <a:xfrm>
            <a:off x="14285856" y="362102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F45A7B84-0C8F-4F59-A83D-228B1B20A3A9}"/>
              </a:ext>
            </a:extLst>
          </p:cNvPr>
          <p:cNvSpPr/>
          <p:nvPr/>
        </p:nvSpPr>
        <p:spPr>
          <a:xfrm>
            <a:off x="13417753" y="113586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CABF5897-8B90-4438-9F3E-6F37B154E08F}"/>
              </a:ext>
            </a:extLst>
          </p:cNvPr>
          <p:cNvSpPr/>
          <p:nvPr/>
        </p:nvSpPr>
        <p:spPr>
          <a:xfrm>
            <a:off x="14301095" y="197406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3C676D0D-A22E-4585-AAD9-3AF7E4CBDD3A}"/>
              </a:ext>
            </a:extLst>
          </p:cNvPr>
          <p:cNvSpPr/>
          <p:nvPr/>
        </p:nvSpPr>
        <p:spPr>
          <a:xfrm>
            <a:off x="14270615" y="280429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Oval 493">
            <a:extLst>
              <a:ext uri="{FF2B5EF4-FFF2-40B4-BE49-F238E27FC236}">
                <a16:creationId xmlns:a16="http://schemas.microsoft.com/office/drawing/2014/main" id="{B07122CA-D4C1-4CBD-A8B1-6EB15734CAE0}"/>
              </a:ext>
            </a:extLst>
          </p:cNvPr>
          <p:cNvSpPr/>
          <p:nvPr/>
        </p:nvSpPr>
        <p:spPr>
          <a:xfrm>
            <a:off x="13868567" y="238527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Oval 494">
            <a:extLst>
              <a:ext uri="{FF2B5EF4-FFF2-40B4-BE49-F238E27FC236}">
                <a16:creationId xmlns:a16="http://schemas.microsoft.com/office/drawing/2014/main" id="{5A2201CD-F693-4FF0-8F29-F19A8E6ECEA5}"/>
              </a:ext>
            </a:extLst>
          </p:cNvPr>
          <p:cNvSpPr/>
          <p:nvPr/>
        </p:nvSpPr>
        <p:spPr>
          <a:xfrm>
            <a:off x="13867044" y="318412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val 495">
            <a:extLst>
              <a:ext uri="{FF2B5EF4-FFF2-40B4-BE49-F238E27FC236}">
                <a16:creationId xmlns:a16="http://schemas.microsoft.com/office/drawing/2014/main" id="{50813258-4BBF-4F1B-953C-298EA54DB9A3}"/>
              </a:ext>
            </a:extLst>
          </p:cNvPr>
          <p:cNvSpPr/>
          <p:nvPr/>
        </p:nvSpPr>
        <p:spPr>
          <a:xfrm>
            <a:off x="13858922" y="157697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Oval 496">
            <a:extLst>
              <a:ext uri="{FF2B5EF4-FFF2-40B4-BE49-F238E27FC236}">
                <a16:creationId xmlns:a16="http://schemas.microsoft.com/office/drawing/2014/main" id="{EBD18893-B61D-479F-97C1-79EA7825270F}"/>
              </a:ext>
            </a:extLst>
          </p:cNvPr>
          <p:cNvSpPr/>
          <p:nvPr/>
        </p:nvSpPr>
        <p:spPr>
          <a:xfrm>
            <a:off x="9496424" y="239767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7FAE9413-AFD8-4CB8-BAC2-19147B15A1D5}"/>
              </a:ext>
            </a:extLst>
          </p:cNvPr>
          <p:cNvSpPr/>
          <p:nvPr/>
        </p:nvSpPr>
        <p:spPr>
          <a:xfrm>
            <a:off x="9512652" y="3194784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39C0A157-2BF3-43CE-9E5A-F79FAB9D1278}"/>
              </a:ext>
            </a:extLst>
          </p:cNvPr>
          <p:cNvSpPr/>
          <p:nvPr/>
        </p:nvSpPr>
        <p:spPr>
          <a:xfrm>
            <a:off x="9512652" y="4016994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2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Rectangle 760">
            <a:extLst>
              <a:ext uri="{FF2B5EF4-FFF2-40B4-BE49-F238E27FC236}">
                <a16:creationId xmlns:a16="http://schemas.microsoft.com/office/drawing/2014/main" id="{E634BB51-3030-466F-9BED-9418B3B2AC8C}"/>
              </a:ext>
            </a:extLst>
          </p:cNvPr>
          <p:cNvSpPr/>
          <p:nvPr/>
        </p:nvSpPr>
        <p:spPr>
          <a:xfrm>
            <a:off x="5688117" y="80439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Rectangle 761">
            <a:extLst>
              <a:ext uri="{FF2B5EF4-FFF2-40B4-BE49-F238E27FC236}">
                <a16:creationId xmlns:a16="http://schemas.microsoft.com/office/drawing/2014/main" id="{F65EF29B-60AD-4F1C-AB7D-E28AC0EF7DE4}"/>
              </a:ext>
            </a:extLst>
          </p:cNvPr>
          <p:cNvSpPr/>
          <p:nvPr/>
        </p:nvSpPr>
        <p:spPr>
          <a:xfrm>
            <a:off x="4825325" y="162779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Rectangle 762">
            <a:extLst>
              <a:ext uri="{FF2B5EF4-FFF2-40B4-BE49-F238E27FC236}">
                <a16:creationId xmlns:a16="http://schemas.microsoft.com/office/drawing/2014/main" id="{E183E3CD-F63F-461D-A408-9E5399885332}"/>
              </a:ext>
            </a:extLst>
          </p:cNvPr>
          <p:cNvSpPr/>
          <p:nvPr/>
        </p:nvSpPr>
        <p:spPr>
          <a:xfrm>
            <a:off x="4825325" y="244451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Rectangle 763">
            <a:extLst>
              <a:ext uri="{FF2B5EF4-FFF2-40B4-BE49-F238E27FC236}">
                <a16:creationId xmlns:a16="http://schemas.microsoft.com/office/drawing/2014/main" id="{34387A9D-CB2F-4D77-BAA2-B2EA4482F6E1}"/>
              </a:ext>
            </a:extLst>
          </p:cNvPr>
          <p:cNvSpPr/>
          <p:nvPr/>
        </p:nvSpPr>
        <p:spPr>
          <a:xfrm>
            <a:off x="4825325" y="326124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5" name="Rectangle 764">
            <a:extLst>
              <a:ext uri="{FF2B5EF4-FFF2-40B4-BE49-F238E27FC236}">
                <a16:creationId xmlns:a16="http://schemas.microsoft.com/office/drawing/2014/main" id="{93C1C625-0974-4B7F-BE68-1297E43EDB1B}"/>
              </a:ext>
            </a:extLst>
          </p:cNvPr>
          <p:cNvSpPr/>
          <p:nvPr/>
        </p:nvSpPr>
        <p:spPr>
          <a:xfrm>
            <a:off x="4825325" y="407797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Rectangle 765">
            <a:extLst>
              <a:ext uri="{FF2B5EF4-FFF2-40B4-BE49-F238E27FC236}">
                <a16:creationId xmlns:a16="http://schemas.microsoft.com/office/drawing/2014/main" id="{62DAF2D3-97FB-43C7-9FDD-9081667CC15E}"/>
              </a:ext>
            </a:extLst>
          </p:cNvPr>
          <p:cNvSpPr/>
          <p:nvPr/>
        </p:nvSpPr>
        <p:spPr>
          <a:xfrm>
            <a:off x="6556218" y="162779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7" name="Rectangle 766">
            <a:extLst>
              <a:ext uri="{FF2B5EF4-FFF2-40B4-BE49-F238E27FC236}">
                <a16:creationId xmlns:a16="http://schemas.microsoft.com/office/drawing/2014/main" id="{3662BB63-2E9D-412D-8D95-303D7F6645E6}"/>
              </a:ext>
            </a:extLst>
          </p:cNvPr>
          <p:cNvSpPr/>
          <p:nvPr/>
        </p:nvSpPr>
        <p:spPr>
          <a:xfrm>
            <a:off x="6556218" y="244451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Rectangle 767">
            <a:extLst>
              <a:ext uri="{FF2B5EF4-FFF2-40B4-BE49-F238E27FC236}">
                <a16:creationId xmlns:a16="http://schemas.microsoft.com/office/drawing/2014/main" id="{379A7DDC-1467-4E7B-9150-B2EA0D0A7C07}"/>
              </a:ext>
            </a:extLst>
          </p:cNvPr>
          <p:cNvSpPr/>
          <p:nvPr/>
        </p:nvSpPr>
        <p:spPr>
          <a:xfrm>
            <a:off x="6556218" y="326124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9" name="Rectangle 768">
            <a:extLst>
              <a:ext uri="{FF2B5EF4-FFF2-40B4-BE49-F238E27FC236}">
                <a16:creationId xmlns:a16="http://schemas.microsoft.com/office/drawing/2014/main" id="{2535F302-C7BF-443D-808F-DDF87B77681D}"/>
              </a:ext>
            </a:extLst>
          </p:cNvPr>
          <p:cNvSpPr/>
          <p:nvPr/>
        </p:nvSpPr>
        <p:spPr>
          <a:xfrm>
            <a:off x="6556218" y="407797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3" name="Rectangle 772">
            <a:extLst>
              <a:ext uri="{FF2B5EF4-FFF2-40B4-BE49-F238E27FC236}">
                <a16:creationId xmlns:a16="http://schemas.microsoft.com/office/drawing/2014/main" id="{AAD4A993-F0D3-4C46-A1DE-33993AC78BF4}"/>
              </a:ext>
            </a:extLst>
          </p:cNvPr>
          <p:cNvSpPr/>
          <p:nvPr/>
        </p:nvSpPr>
        <p:spPr>
          <a:xfrm>
            <a:off x="5688117" y="48980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7" name="Rectangle 776">
            <a:extLst>
              <a:ext uri="{FF2B5EF4-FFF2-40B4-BE49-F238E27FC236}">
                <a16:creationId xmlns:a16="http://schemas.microsoft.com/office/drawing/2014/main" id="{CD99D881-B74C-4359-8C36-70DD6EFFC3FB}"/>
              </a:ext>
            </a:extLst>
          </p:cNvPr>
          <p:cNvSpPr/>
          <p:nvPr/>
        </p:nvSpPr>
        <p:spPr>
          <a:xfrm>
            <a:off x="5693064" y="162779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1" name="Rectangle 780">
            <a:extLst>
              <a:ext uri="{FF2B5EF4-FFF2-40B4-BE49-F238E27FC236}">
                <a16:creationId xmlns:a16="http://schemas.microsoft.com/office/drawing/2014/main" id="{5AC29A07-37C7-4DD6-8C9F-AA82B92F634C}"/>
              </a:ext>
            </a:extLst>
          </p:cNvPr>
          <p:cNvSpPr/>
          <p:nvPr/>
        </p:nvSpPr>
        <p:spPr>
          <a:xfrm>
            <a:off x="5693064" y="244451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5" name="Rectangle 784">
            <a:extLst>
              <a:ext uri="{FF2B5EF4-FFF2-40B4-BE49-F238E27FC236}">
                <a16:creationId xmlns:a16="http://schemas.microsoft.com/office/drawing/2014/main" id="{89CF6102-EE6B-46D5-9C91-56D699264052}"/>
              </a:ext>
            </a:extLst>
          </p:cNvPr>
          <p:cNvSpPr/>
          <p:nvPr/>
        </p:nvSpPr>
        <p:spPr>
          <a:xfrm>
            <a:off x="5693064" y="326124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9" name="Rectangle 788">
            <a:extLst>
              <a:ext uri="{FF2B5EF4-FFF2-40B4-BE49-F238E27FC236}">
                <a16:creationId xmlns:a16="http://schemas.microsoft.com/office/drawing/2014/main" id="{650B88D1-24CE-4518-845B-94E5B417C93D}"/>
              </a:ext>
            </a:extLst>
          </p:cNvPr>
          <p:cNvSpPr/>
          <p:nvPr/>
        </p:nvSpPr>
        <p:spPr>
          <a:xfrm>
            <a:off x="5693064" y="407797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3" name="TextBox 792">
            <a:extLst>
              <a:ext uri="{FF2B5EF4-FFF2-40B4-BE49-F238E27FC236}">
                <a16:creationId xmlns:a16="http://schemas.microsoft.com/office/drawing/2014/main" id="{3BC43D70-9B0E-4A7C-B96C-F99C40E2664A}"/>
              </a:ext>
            </a:extLst>
          </p:cNvPr>
          <p:cNvSpPr txBox="1"/>
          <p:nvPr/>
        </p:nvSpPr>
        <p:spPr>
          <a:xfrm>
            <a:off x="5957837" y="18514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797" name="TextBox 796">
            <a:extLst>
              <a:ext uri="{FF2B5EF4-FFF2-40B4-BE49-F238E27FC236}">
                <a16:creationId xmlns:a16="http://schemas.microsoft.com/office/drawing/2014/main" id="{F250869E-0673-4232-9AED-4AE810828A2B}"/>
              </a:ext>
            </a:extLst>
          </p:cNvPr>
          <p:cNvSpPr txBox="1"/>
          <p:nvPr/>
        </p:nvSpPr>
        <p:spPr>
          <a:xfrm>
            <a:off x="5957837" y="2668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801" name="TextBox 800">
            <a:extLst>
              <a:ext uri="{FF2B5EF4-FFF2-40B4-BE49-F238E27FC236}">
                <a16:creationId xmlns:a16="http://schemas.microsoft.com/office/drawing/2014/main" id="{51FCC9C6-DFCD-464E-B2C0-703DD281047E}"/>
              </a:ext>
            </a:extLst>
          </p:cNvPr>
          <p:cNvSpPr txBox="1"/>
          <p:nvPr/>
        </p:nvSpPr>
        <p:spPr>
          <a:xfrm>
            <a:off x="5957837" y="34849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805" name="TextBox 804">
            <a:extLst>
              <a:ext uri="{FF2B5EF4-FFF2-40B4-BE49-F238E27FC236}">
                <a16:creationId xmlns:a16="http://schemas.microsoft.com/office/drawing/2014/main" id="{A61907E0-37B9-45F1-A03D-0C9107DA2D35}"/>
              </a:ext>
            </a:extLst>
          </p:cNvPr>
          <p:cNvSpPr txBox="1"/>
          <p:nvPr/>
        </p:nvSpPr>
        <p:spPr>
          <a:xfrm>
            <a:off x="5957837" y="43016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827" name="Oval 826">
            <a:extLst>
              <a:ext uri="{FF2B5EF4-FFF2-40B4-BE49-F238E27FC236}">
                <a16:creationId xmlns:a16="http://schemas.microsoft.com/office/drawing/2014/main" id="{7C88D6DE-1897-41BB-89D2-F4BBF776CB54}"/>
              </a:ext>
            </a:extLst>
          </p:cNvPr>
          <p:cNvSpPr/>
          <p:nvPr/>
        </p:nvSpPr>
        <p:spPr>
          <a:xfrm>
            <a:off x="6062980" y="237003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77438795-934F-412F-8611-6A83812D0FF3}"/>
              </a:ext>
            </a:extLst>
          </p:cNvPr>
          <p:cNvSpPr/>
          <p:nvPr/>
        </p:nvSpPr>
        <p:spPr>
          <a:xfrm>
            <a:off x="6061457" y="316888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400A2D9E-0ADF-45FC-9E6C-1DE187556D54}"/>
              </a:ext>
            </a:extLst>
          </p:cNvPr>
          <p:cNvSpPr/>
          <p:nvPr/>
        </p:nvSpPr>
        <p:spPr>
          <a:xfrm>
            <a:off x="6061457" y="4002671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5" name="Oval 834">
            <a:extLst>
              <a:ext uri="{FF2B5EF4-FFF2-40B4-BE49-F238E27FC236}">
                <a16:creationId xmlns:a16="http://schemas.microsoft.com/office/drawing/2014/main" id="{8A15C785-E282-4D10-BDCD-D1BA376EF215}"/>
              </a:ext>
            </a:extLst>
          </p:cNvPr>
          <p:cNvSpPr/>
          <p:nvPr/>
        </p:nvSpPr>
        <p:spPr>
          <a:xfrm>
            <a:off x="6061457" y="483261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Oval 837">
            <a:extLst>
              <a:ext uri="{FF2B5EF4-FFF2-40B4-BE49-F238E27FC236}">
                <a16:creationId xmlns:a16="http://schemas.microsoft.com/office/drawing/2014/main" id="{E46581FB-CE1D-47F1-B404-8A46E57F4B89}"/>
              </a:ext>
            </a:extLst>
          </p:cNvPr>
          <p:cNvSpPr/>
          <p:nvPr/>
        </p:nvSpPr>
        <p:spPr>
          <a:xfrm>
            <a:off x="5651634" y="197406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9" name="Oval 838">
            <a:extLst>
              <a:ext uri="{FF2B5EF4-FFF2-40B4-BE49-F238E27FC236}">
                <a16:creationId xmlns:a16="http://schemas.microsoft.com/office/drawing/2014/main" id="{F56FFA0E-12FD-4696-9523-A98C9C5D936F}"/>
              </a:ext>
            </a:extLst>
          </p:cNvPr>
          <p:cNvSpPr/>
          <p:nvPr/>
        </p:nvSpPr>
        <p:spPr>
          <a:xfrm>
            <a:off x="5651634" y="278905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Oval 839">
            <a:extLst>
              <a:ext uri="{FF2B5EF4-FFF2-40B4-BE49-F238E27FC236}">
                <a16:creationId xmlns:a16="http://schemas.microsoft.com/office/drawing/2014/main" id="{0149031A-6763-4F13-962D-25E19921A00A}"/>
              </a:ext>
            </a:extLst>
          </p:cNvPr>
          <p:cNvSpPr/>
          <p:nvPr/>
        </p:nvSpPr>
        <p:spPr>
          <a:xfrm>
            <a:off x="5651635" y="360578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Oval 840">
            <a:extLst>
              <a:ext uri="{FF2B5EF4-FFF2-40B4-BE49-F238E27FC236}">
                <a16:creationId xmlns:a16="http://schemas.microsoft.com/office/drawing/2014/main" id="{D27B898F-C457-4926-85DB-F62843D1F913}"/>
              </a:ext>
            </a:extLst>
          </p:cNvPr>
          <p:cNvSpPr/>
          <p:nvPr/>
        </p:nvSpPr>
        <p:spPr>
          <a:xfrm>
            <a:off x="5651634" y="442092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Oval 841">
            <a:extLst>
              <a:ext uri="{FF2B5EF4-FFF2-40B4-BE49-F238E27FC236}">
                <a16:creationId xmlns:a16="http://schemas.microsoft.com/office/drawing/2014/main" id="{CC57A172-DA63-46EC-8E95-90F936DF62FC}"/>
              </a:ext>
            </a:extLst>
          </p:cNvPr>
          <p:cNvSpPr/>
          <p:nvPr/>
        </p:nvSpPr>
        <p:spPr>
          <a:xfrm>
            <a:off x="6495508" y="197406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Oval 842">
            <a:extLst>
              <a:ext uri="{FF2B5EF4-FFF2-40B4-BE49-F238E27FC236}">
                <a16:creationId xmlns:a16="http://schemas.microsoft.com/office/drawing/2014/main" id="{8CCB3E57-EF2D-4A91-8D69-BD35F18D3B1E}"/>
              </a:ext>
            </a:extLst>
          </p:cNvPr>
          <p:cNvSpPr/>
          <p:nvPr/>
        </p:nvSpPr>
        <p:spPr>
          <a:xfrm>
            <a:off x="6495508" y="278905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Oval 843">
            <a:extLst>
              <a:ext uri="{FF2B5EF4-FFF2-40B4-BE49-F238E27FC236}">
                <a16:creationId xmlns:a16="http://schemas.microsoft.com/office/drawing/2014/main" id="{7A8C1B15-0D21-4FBB-90CD-DBD806C6909E}"/>
              </a:ext>
            </a:extLst>
          </p:cNvPr>
          <p:cNvSpPr/>
          <p:nvPr/>
        </p:nvSpPr>
        <p:spPr>
          <a:xfrm>
            <a:off x="6495509" y="360578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5" name="Oval 844">
            <a:extLst>
              <a:ext uri="{FF2B5EF4-FFF2-40B4-BE49-F238E27FC236}">
                <a16:creationId xmlns:a16="http://schemas.microsoft.com/office/drawing/2014/main" id="{3A2B3476-14F5-45FF-A9CD-9A15B1720DCD}"/>
              </a:ext>
            </a:extLst>
          </p:cNvPr>
          <p:cNvSpPr/>
          <p:nvPr/>
        </p:nvSpPr>
        <p:spPr>
          <a:xfrm>
            <a:off x="6495508" y="442092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9" name="TextBox 848">
            <a:extLst>
              <a:ext uri="{FF2B5EF4-FFF2-40B4-BE49-F238E27FC236}">
                <a16:creationId xmlns:a16="http://schemas.microsoft.com/office/drawing/2014/main" id="{77881C31-819C-4E61-8B92-15AC6480B7D9}"/>
              </a:ext>
            </a:extLst>
          </p:cNvPr>
          <p:cNvSpPr txBox="1"/>
          <p:nvPr/>
        </p:nvSpPr>
        <p:spPr>
          <a:xfrm>
            <a:off x="5981950" y="51399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850" name="TextBox 849">
            <a:extLst>
              <a:ext uri="{FF2B5EF4-FFF2-40B4-BE49-F238E27FC236}">
                <a16:creationId xmlns:a16="http://schemas.microsoft.com/office/drawing/2014/main" id="{BB1C2B28-29BB-45A3-A663-30FAF499114A}"/>
              </a:ext>
            </a:extLst>
          </p:cNvPr>
          <p:cNvSpPr txBox="1"/>
          <p:nvPr/>
        </p:nvSpPr>
        <p:spPr>
          <a:xfrm>
            <a:off x="6820991" y="18514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851" name="TextBox 850">
            <a:extLst>
              <a:ext uri="{FF2B5EF4-FFF2-40B4-BE49-F238E27FC236}">
                <a16:creationId xmlns:a16="http://schemas.microsoft.com/office/drawing/2014/main" id="{B6247E67-D1AC-4197-B83F-ECA2123FC88E}"/>
              </a:ext>
            </a:extLst>
          </p:cNvPr>
          <p:cNvSpPr txBox="1"/>
          <p:nvPr/>
        </p:nvSpPr>
        <p:spPr>
          <a:xfrm>
            <a:off x="6820991" y="2668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852" name="TextBox 851">
            <a:extLst>
              <a:ext uri="{FF2B5EF4-FFF2-40B4-BE49-F238E27FC236}">
                <a16:creationId xmlns:a16="http://schemas.microsoft.com/office/drawing/2014/main" id="{B3D66983-302E-4CEA-8ADD-9F499DC04B9C}"/>
              </a:ext>
            </a:extLst>
          </p:cNvPr>
          <p:cNvSpPr txBox="1"/>
          <p:nvPr/>
        </p:nvSpPr>
        <p:spPr>
          <a:xfrm>
            <a:off x="6820991" y="34849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853" name="TextBox 852">
            <a:extLst>
              <a:ext uri="{FF2B5EF4-FFF2-40B4-BE49-F238E27FC236}">
                <a16:creationId xmlns:a16="http://schemas.microsoft.com/office/drawing/2014/main" id="{0FCA1203-B92C-4705-B2E6-DA0E101FF445}"/>
              </a:ext>
            </a:extLst>
          </p:cNvPr>
          <p:cNvSpPr txBox="1"/>
          <p:nvPr/>
        </p:nvSpPr>
        <p:spPr>
          <a:xfrm>
            <a:off x="6820991" y="43016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857" name="TextBox 856">
            <a:extLst>
              <a:ext uri="{FF2B5EF4-FFF2-40B4-BE49-F238E27FC236}">
                <a16:creationId xmlns:a16="http://schemas.microsoft.com/office/drawing/2014/main" id="{BB06A33B-8C58-49BF-8C87-248AC534451E}"/>
              </a:ext>
            </a:extLst>
          </p:cNvPr>
          <p:cNvSpPr txBox="1"/>
          <p:nvPr/>
        </p:nvSpPr>
        <p:spPr>
          <a:xfrm>
            <a:off x="5954041" y="10314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858" name="TextBox 857">
            <a:extLst>
              <a:ext uri="{FF2B5EF4-FFF2-40B4-BE49-F238E27FC236}">
                <a16:creationId xmlns:a16="http://schemas.microsoft.com/office/drawing/2014/main" id="{67F00D2D-D99E-4BD6-AD70-B8ED8116B93F}"/>
              </a:ext>
            </a:extLst>
          </p:cNvPr>
          <p:cNvSpPr txBox="1"/>
          <p:nvPr/>
        </p:nvSpPr>
        <p:spPr>
          <a:xfrm>
            <a:off x="5088539" y="18514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859" name="TextBox 858">
            <a:extLst>
              <a:ext uri="{FF2B5EF4-FFF2-40B4-BE49-F238E27FC236}">
                <a16:creationId xmlns:a16="http://schemas.microsoft.com/office/drawing/2014/main" id="{178E08FA-4961-4F9C-998F-1B2BC02815D5}"/>
              </a:ext>
            </a:extLst>
          </p:cNvPr>
          <p:cNvSpPr txBox="1"/>
          <p:nvPr/>
        </p:nvSpPr>
        <p:spPr>
          <a:xfrm>
            <a:off x="5088539" y="2668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860" name="TextBox 859">
            <a:extLst>
              <a:ext uri="{FF2B5EF4-FFF2-40B4-BE49-F238E27FC236}">
                <a16:creationId xmlns:a16="http://schemas.microsoft.com/office/drawing/2014/main" id="{A84CC0D7-886C-45D2-88F2-B42CD7432FA5}"/>
              </a:ext>
            </a:extLst>
          </p:cNvPr>
          <p:cNvSpPr txBox="1"/>
          <p:nvPr/>
        </p:nvSpPr>
        <p:spPr>
          <a:xfrm>
            <a:off x="5088539" y="34849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861" name="TextBox 860">
            <a:extLst>
              <a:ext uri="{FF2B5EF4-FFF2-40B4-BE49-F238E27FC236}">
                <a16:creationId xmlns:a16="http://schemas.microsoft.com/office/drawing/2014/main" id="{23EF9720-B0BA-4243-8709-F616C28D7C7E}"/>
              </a:ext>
            </a:extLst>
          </p:cNvPr>
          <p:cNvSpPr txBox="1"/>
          <p:nvPr/>
        </p:nvSpPr>
        <p:spPr>
          <a:xfrm>
            <a:off x="5088539" y="43016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865" name="Oval 864">
            <a:extLst>
              <a:ext uri="{FF2B5EF4-FFF2-40B4-BE49-F238E27FC236}">
                <a16:creationId xmlns:a16="http://schemas.microsoft.com/office/drawing/2014/main" id="{F56C61C6-D7C2-462C-84E0-BCCAFFB4A8D5}"/>
              </a:ext>
            </a:extLst>
          </p:cNvPr>
          <p:cNvSpPr/>
          <p:nvPr/>
        </p:nvSpPr>
        <p:spPr>
          <a:xfrm>
            <a:off x="6053335" y="156173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6" name="TextBox 865">
            <a:extLst>
              <a:ext uri="{FF2B5EF4-FFF2-40B4-BE49-F238E27FC236}">
                <a16:creationId xmlns:a16="http://schemas.microsoft.com/office/drawing/2014/main" id="{7D6D7628-8FAC-48CC-AED6-CBBB3116D184}"/>
              </a:ext>
            </a:extLst>
          </p:cNvPr>
          <p:cNvSpPr txBox="1"/>
          <p:nvPr/>
        </p:nvSpPr>
        <p:spPr>
          <a:xfrm>
            <a:off x="4158969" y="5953612"/>
            <a:ext cx="380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Periodic (left/right)+Wall (bottom/top)</a:t>
            </a:r>
          </a:p>
        </p:txBody>
      </p:sp>
      <p:sp>
        <p:nvSpPr>
          <p:cNvPr id="873" name="Oval 872">
            <a:extLst>
              <a:ext uri="{FF2B5EF4-FFF2-40B4-BE49-F238E27FC236}">
                <a16:creationId xmlns:a16="http://schemas.microsoft.com/office/drawing/2014/main" id="{3D6CF224-481D-420A-97BD-5694843BCBC3}"/>
              </a:ext>
            </a:extLst>
          </p:cNvPr>
          <p:cNvSpPr/>
          <p:nvPr/>
        </p:nvSpPr>
        <p:spPr>
          <a:xfrm>
            <a:off x="6954638" y="4004600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4" name="Oval 873">
            <a:extLst>
              <a:ext uri="{FF2B5EF4-FFF2-40B4-BE49-F238E27FC236}">
                <a16:creationId xmlns:a16="http://schemas.microsoft.com/office/drawing/2014/main" id="{7CDE565D-6762-4014-ABEE-F4D9ABB04CF2}"/>
              </a:ext>
            </a:extLst>
          </p:cNvPr>
          <p:cNvSpPr/>
          <p:nvPr/>
        </p:nvSpPr>
        <p:spPr>
          <a:xfrm>
            <a:off x="6954638" y="4834545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5" name="Oval 874">
            <a:extLst>
              <a:ext uri="{FF2B5EF4-FFF2-40B4-BE49-F238E27FC236}">
                <a16:creationId xmlns:a16="http://schemas.microsoft.com/office/drawing/2014/main" id="{ED0D7CF8-E224-44DE-A734-8BD4423BB2A8}"/>
              </a:ext>
            </a:extLst>
          </p:cNvPr>
          <p:cNvSpPr/>
          <p:nvPr/>
        </p:nvSpPr>
        <p:spPr>
          <a:xfrm>
            <a:off x="6496086" y="52438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Oval 875">
            <a:extLst>
              <a:ext uri="{FF2B5EF4-FFF2-40B4-BE49-F238E27FC236}">
                <a16:creationId xmlns:a16="http://schemas.microsoft.com/office/drawing/2014/main" id="{138BFCE3-82B6-42D2-B043-4A8575B1ECE6}"/>
              </a:ext>
            </a:extLst>
          </p:cNvPr>
          <p:cNvSpPr/>
          <p:nvPr/>
        </p:nvSpPr>
        <p:spPr>
          <a:xfrm>
            <a:off x="7364188" y="442092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Oval 876">
            <a:extLst>
              <a:ext uri="{FF2B5EF4-FFF2-40B4-BE49-F238E27FC236}">
                <a16:creationId xmlns:a16="http://schemas.microsoft.com/office/drawing/2014/main" id="{55551D91-2937-4F1D-B30A-D115C8340197}"/>
              </a:ext>
            </a:extLst>
          </p:cNvPr>
          <p:cNvSpPr/>
          <p:nvPr/>
        </p:nvSpPr>
        <p:spPr>
          <a:xfrm>
            <a:off x="7364189" y="362102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Oval 877">
            <a:extLst>
              <a:ext uri="{FF2B5EF4-FFF2-40B4-BE49-F238E27FC236}">
                <a16:creationId xmlns:a16="http://schemas.microsoft.com/office/drawing/2014/main" id="{B78D1F08-3EF8-4E84-94F8-08816C463CD3}"/>
              </a:ext>
            </a:extLst>
          </p:cNvPr>
          <p:cNvSpPr/>
          <p:nvPr/>
        </p:nvSpPr>
        <p:spPr>
          <a:xfrm>
            <a:off x="6496086" y="113586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9" name="Oval 878">
            <a:extLst>
              <a:ext uri="{FF2B5EF4-FFF2-40B4-BE49-F238E27FC236}">
                <a16:creationId xmlns:a16="http://schemas.microsoft.com/office/drawing/2014/main" id="{F1055E00-A1CB-46E9-A26E-E5079935960D}"/>
              </a:ext>
            </a:extLst>
          </p:cNvPr>
          <p:cNvSpPr/>
          <p:nvPr/>
        </p:nvSpPr>
        <p:spPr>
          <a:xfrm>
            <a:off x="7379428" y="197406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Oval 879">
            <a:extLst>
              <a:ext uri="{FF2B5EF4-FFF2-40B4-BE49-F238E27FC236}">
                <a16:creationId xmlns:a16="http://schemas.microsoft.com/office/drawing/2014/main" id="{3B8B179B-BD7C-4CD9-BFC1-57ECC5468FC1}"/>
              </a:ext>
            </a:extLst>
          </p:cNvPr>
          <p:cNvSpPr/>
          <p:nvPr/>
        </p:nvSpPr>
        <p:spPr>
          <a:xfrm>
            <a:off x="7348948" y="280429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1" name="Oval 880">
            <a:extLst>
              <a:ext uri="{FF2B5EF4-FFF2-40B4-BE49-F238E27FC236}">
                <a16:creationId xmlns:a16="http://schemas.microsoft.com/office/drawing/2014/main" id="{DF30F7D0-08CC-497F-B751-4F079C180F73}"/>
              </a:ext>
            </a:extLst>
          </p:cNvPr>
          <p:cNvSpPr/>
          <p:nvPr/>
        </p:nvSpPr>
        <p:spPr>
          <a:xfrm>
            <a:off x="6946900" y="238527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Oval 881">
            <a:extLst>
              <a:ext uri="{FF2B5EF4-FFF2-40B4-BE49-F238E27FC236}">
                <a16:creationId xmlns:a16="http://schemas.microsoft.com/office/drawing/2014/main" id="{7883692E-0CB3-49A6-A71A-424AF86612F1}"/>
              </a:ext>
            </a:extLst>
          </p:cNvPr>
          <p:cNvSpPr/>
          <p:nvPr/>
        </p:nvSpPr>
        <p:spPr>
          <a:xfrm>
            <a:off x="6945377" y="318412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3" name="Oval 882">
            <a:extLst>
              <a:ext uri="{FF2B5EF4-FFF2-40B4-BE49-F238E27FC236}">
                <a16:creationId xmlns:a16="http://schemas.microsoft.com/office/drawing/2014/main" id="{42CFE680-4F1F-474D-AF72-ABC0962AF98C}"/>
              </a:ext>
            </a:extLst>
          </p:cNvPr>
          <p:cNvSpPr/>
          <p:nvPr/>
        </p:nvSpPr>
        <p:spPr>
          <a:xfrm>
            <a:off x="6937255" y="157697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>
            <a:extLst>
              <a:ext uri="{FF2B5EF4-FFF2-40B4-BE49-F238E27FC236}">
                <a16:creationId xmlns:a16="http://schemas.microsoft.com/office/drawing/2014/main" id="{71578237-8D3C-4F75-9B4F-3ACB2A8CBA45}"/>
              </a:ext>
            </a:extLst>
          </p:cNvPr>
          <p:cNvSpPr/>
          <p:nvPr/>
        </p:nvSpPr>
        <p:spPr>
          <a:xfrm>
            <a:off x="5190639" y="239767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Oval 884">
            <a:extLst>
              <a:ext uri="{FF2B5EF4-FFF2-40B4-BE49-F238E27FC236}">
                <a16:creationId xmlns:a16="http://schemas.microsoft.com/office/drawing/2014/main" id="{D3E5FA2A-49F8-4DAF-BF87-A40ADD3F3638}"/>
              </a:ext>
            </a:extLst>
          </p:cNvPr>
          <p:cNvSpPr/>
          <p:nvPr/>
        </p:nvSpPr>
        <p:spPr>
          <a:xfrm>
            <a:off x="5206867" y="3194784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Oval 885">
            <a:extLst>
              <a:ext uri="{FF2B5EF4-FFF2-40B4-BE49-F238E27FC236}">
                <a16:creationId xmlns:a16="http://schemas.microsoft.com/office/drawing/2014/main" id="{744007A7-4D21-424E-B78A-6EEA4E2C3CFB}"/>
              </a:ext>
            </a:extLst>
          </p:cNvPr>
          <p:cNvSpPr/>
          <p:nvPr/>
        </p:nvSpPr>
        <p:spPr>
          <a:xfrm>
            <a:off x="5206867" y="4016994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7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78B8C0-F696-43C2-8364-EF478020347B}"/>
              </a:ext>
            </a:extLst>
          </p:cNvPr>
          <p:cNvSpPr/>
          <p:nvPr/>
        </p:nvSpPr>
        <p:spPr>
          <a:xfrm>
            <a:off x="2188644" y="2087113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F02125-86DA-4DD4-84FC-98CDA0723CC3}"/>
              </a:ext>
            </a:extLst>
          </p:cNvPr>
          <p:cNvSpPr/>
          <p:nvPr/>
        </p:nvSpPr>
        <p:spPr>
          <a:xfrm>
            <a:off x="3056745" y="2087113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07CD24-3FE5-4FC8-B2F4-257075A29974}"/>
              </a:ext>
            </a:extLst>
          </p:cNvPr>
          <p:cNvSpPr/>
          <p:nvPr/>
        </p:nvSpPr>
        <p:spPr>
          <a:xfrm>
            <a:off x="2188644" y="290384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7C9A12-085D-47E6-B98A-BA5ACFE36034}"/>
              </a:ext>
            </a:extLst>
          </p:cNvPr>
          <p:cNvSpPr/>
          <p:nvPr/>
        </p:nvSpPr>
        <p:spPr>
          <a:xfrm>
            <a:off x="3056745" y="290384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602721-74C1-4066-83A8-4AF5DED9251A}"/>
              </a:ext>
            </a:extLst>
          </p:cNvPr>
          <p:cNvSpPr/>
          <p:nvPr/>
        </p:nvSpPr>
        <p:spPr>
          <a:xfrm>
            <a:off x="2188644" y="372056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DCC790-C2A6-47A8-94B0-A50314A75E7D}"/>
              </a:ext>
            </a:extLst>
          </p:cNvPr>
          <p:cNvSpPr/>
          <p:nvPr/>
        </p:nvSpPr>
        <p:spPr>
          <a:xfrm>
            <a:off x="3056745" y="372056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A2A680-0907-4D7B-B83D-B055614D2B67}"/>
              </a:ext>
            </a:extLst>
          </p:cNvPr>
          <p:cNvSpPr txBox="1"/>
          <p:nvPr/>
        </p:nvSpPr>
        <p:spPr>
          <a:xfrm>
            <a:off x="2453418" y="312753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9398F4-9980-4687-BF12-2D033D9DE76A}"/>
              </a:ext>
            </a:extLst>
          </p:cNvPr>
          <p:cNvSpPr txBox="1"/>
          <p:nvPr/>
        </p:nvSpPr>
        <p:spPr>
          <a:xfrm>
            <a:off x="3321518" y="312753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30327E7-403B-4C86-9841-EAEAC7F022CE}"/>
              </a:ext>
            </a:extLst>
          </p:cNvPr>
          <p:cNvSpPr/>
          <p:nvPr/>
        </p:nvSpPr>
        <p:spPr>
          <a:xfrm>
            <a:off x="2986198" y="2433390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BC5A436-139F-4036-A2B4-58B8E3113244}"/>
              </a:ext>
            </a:extLst>
          </p:cNvPr>
          <p:cNvSpPr/>
          <p:nvPr/>
        </p:nvSpPr>
        <p:spPr>
          <a:xfrm>
            <a:off x="2121914" y="3248380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0CE2B97-64E2-48D6-8598-73D9BA0AE398}"/>
              </a:ext>
            </a:extLst>
          </p:cNvPr>
          <p:cNvSpPr/>
          <p:nvPr/>
        </p:nvSpPr>
        <p:spPr>
          <a:xfrm>
            <a:off x="2986198" y="3248380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3A7E487-D5ED-40D4-97A4-47C301176BAB}"/>
              </a:ext>
            </a:extLst>
          </p:cNvPr>
          <p:cNvSpPr/>
          <p:nvPr/>
        </p:nvSpPr>
        <p:spPr>
          <a:xfrm>
            <a:off x="3859188" y="3248380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91F6D2D-E517-4DAC-B168-46E1A50EA245}"/>
              </a:ext>
            </a:extLst>
          </p:cNvPr>
          <p:cNvSpPr/>
          <p:nvPr/>
        </p:nvSpPr>
        <p:spPr>
          <a:xfrm>
            <a:off x="2986199" y="4065109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198A794-14B5-4AA8-86A5-6FCA5F5176BD}"/>
              </a:ext>
            </a:extLst>
          </p:cNvPr>
          <p:cNvSpPr/>
          <p:nvPr/>
        </p:nvSpPr>
        <p:spPr>
          <a:xfrm>
            <a:off x="2558560" y="2829358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566FC41-BE14-43D9-A6E5-07E12E10EEF1}"/>
              </a:ext>
            </a:extLst>
          </p:cNvPr>
          <p:cNvSpPr/>
          <p:nvPr/>
        </p:nvSpPr>
        <p:spPr>
          <a:xfrm>
            <a:off x="2557037" y="3628208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2D2B18E-671C-478B-B1AA-90502743CD01}"/>
              </a:ext>
            </a:extLst>
          </p:cNvPr>
          <p:cNvSpPr/>
          <p:nvPr/>
        </p:nvSpPr>
        <p:spPr>
          <a:xfrm>
            <a:off x="3426661" y="2841754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7EED90D-4783-4ECB-94CB-5B7DD9C24D7C}"/>
              </a:ext>
            </a:extLst>
          </p:cNvPr>
          <p:cNvSpPr/>
          <p:nvPr/>
        </p:nvSpPr>
        <p:spPr>
          <a:xfrm>
            <a:off x="3425138" y="3640604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400FDFAF-5030-4A46-B281-BAC6C97B86FE}"/>
              </a:ext>
            </a:extLst>
          </p:cNvPr>
          <p:cNvSpPr/>
          <p:nvPr/>
        </p:nvSpPr>
        <p:spPr>
          <a:xfrm>
            <a:off x="4475033" y="290384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B8A17DAC-54E2-4D61-8B5F-60EB06B630D3}"/>
              </a:ext>
            </a:extLst>
          </p:cNvPr>
          <p:cNvSpPr/>
          <p:nvPr/>
        </p:nvSpPr>
        <p:spPr>
          <a:xfrm>
            <a:off x="5343134" y="290384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DA1C783D-8F29-4F37-83FB-3028C6EB3FBD}"/>
              </a:ext>
            </a:extLst>
          </p:cNvPr>
          <p:cNvSpPr/>
          <p:nvPr/>
        </p:nvSpPr>
        <p:spPr>
          <a:xfrm>
            <a:off x="6211235" y="290384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330C8556-7EC7-43A0-B991-6ABDF5326FDB}"/>
              </a:ext>
            </a:extLst>
          </p:cNvPr>
          <p:cNvSpPr/>
          <p:nvPr/>
        </p:nvSpPr>
        <p:spPr>
          <a:xfrm>
            <a:off x="4475033" y="372056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879AD24F-4748-4472-B93C-A897DEC10150}"/>
              </a:ext>
            </a:extLst>
          </p:cNvPr>
          <p:cNvSpPr/>
          <p:nvPr/>
        </p:nvSpPr>
        <p:spPr>
          <a:xfrm>
            <a:off x="5343134" y="372056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D0D058E3-DD40-4770-AAF0-5937968F0766}"/>
              </a:ext>
            </a:extLst>
          </p:cNvPr>
          <p:cNvSpPr/>
          <p:nvPr/>
        </p:nvSpPr>
        <p:spPr>
          <a:xfrm>
            <a:off x="6211235" y="372056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AEEF02B2-D3CA-4330-BC50-40D262FD1910}"/>
              </a:ext>
            </a:extLst>
          </p:cNvPr>
          <p:cNvSpPr txBox="1"/>
          <p:nvPr/>
        </p:nvSpPr>
        <p:spPr>
          <a:xfrm>
            <a:off x="5607908" y="312753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05D45B63-6662-4049-A663-AE8617EF4B4D}"/>
              </a:ext>
            </a:extLst>
          </p:cNvPr>
          <p:cNvSpPr txBox="1"/>
          <p:nvPr/>
        </p:nvSpPr>
        <p:spPr>
          <a:xfrm>
            <a:off x="5607908" y="394426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FACEBD4F-EE5D-416D-9DBE-113F7EF56EAB}"/>
              </a:ext>
            </a:extLst>
          </p:cNvPr>
          <p:cNvSpPr/>
          <p:nvPr/>
        </p:nvSpPr>
        <p:spPr>
          <a:xfrm>
            <a:off x="5276404" y="3248380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2F2B1FE8-716F-4B7A-A43D-95F2ADBD9FCB}"/>
              </a:ext>
            </a:extLst>
          </p:cNvPr>
          <p:cNvSpPr/>
          <p:nvPr/>
        </p:nvSpPr>
        <p:spPr>
          <a:xfrm>
            <a:off x="6140688" y="3248380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BE6D54EE-7F96-411F-8D04-912E0F69843A}"/>
              </a:ext>
            </a:extLst>
          </p:cNvPr>
          <p:cNvSpPr/>
          <p:nvPr/>
        </p:nvSpPr>
        <p:spPr>
          <a:xfrm>
            <a:off x="5276405" y="4065109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F1C6F0E1-CB1C-4042-817E-310F0557A2AC}"/>
              </a:ext>
            </a:extLst>
          </p:cNvPr>
          <p:cNvSpPr/>
          <p:nvPr/>
        </p:nvSpPr>
        <p:spPr>
          <a:xfrm>
            <a:off x="6140689" y="4065109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6735CE99-67C3-4975-AEA8-1900F1D29FC4}"/>
              </a:ext>
            </a:extLst>
          </p:cNvPr>
          <p:cNvSpPr/>
          <p:nvPr/>
        </p:nvSpPr>
        <p:spPr>
          <a:xfrm>
            <a:off x="4843426" y="3640604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31511120-B96C-41E2-933B-13014C41208C}"/>
              </a:ext>
            </a:extLst>
          </p:cNvPr>
          <p:cNvSpPr/>
          <p:nvPr/>
        </p:nvSpPr>
        <p:spPr>
          <a:xfrm>
            <a:off x="5713050" y="2829358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C40BAE2D-B16F-4EFA-ABC0-710AEA98BEE7}"/>
              </a:ext>
            </a:extLst>
          </p:cNvPr>
          <p:cNvSpPr/>
          <p:nvPr/>
        </p:nvSpPr>
        <p:spPr>
          <a:xfrm>
            <a:off x="5711527" y="3628208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24E222B7-C71B-43BA-A47B-DE8B53998254}"/>
              </a:ext>
            </a:extLst>
          </p:cNvPr>
          <p:cNvSpPr/>
          <p:nvPr/>
        </p:nvSpPr>
        <p:spPr>
          <a:xfrm>
            <a:off x="5711527" y="4450418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26B33B25-07F6-4EE8-9446-9A5080B448AD}"/>
              </a:ext>
            </a:extLst>
          </p:cNvPr>
          <p:cNvSpPr/>
          <p:nvPr/>
        </p:nvSpPr>
        <p:spPr>
          <a:xfrm>
            <a:off x="6579628" y="3640604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9671271-8FA8-4700-9F19-61BB46462F33}"/>
              </a:ext>
            </a:extLst>
          </p:cNvPr>
          <p:cNvSpPr/>
          <p:nvPr/>
        </p:nvSpPr>
        <p:spPr>
          <a:xfrm>
            <a:off x="7627587" y="2087113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7A636918-B00D-4810-B002-32F7AF861B93}"/>
              </a:ext>
            </a:extLst>
          </p:cNvPr>
          <p:cNvSpPr/>
          <p:nvPr/>
        </p:nvSpPr>
        <p:spPr>
          <a:xfrm>
            <a:off x="8495688" y="2087113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C8008DB3-0B70-470E-B66C-6B8F05A21B23}"/>
              </a:ext>
            </a:extLst>
          </p:cNvPr>
          <p:cNvSpPr/>
          <p:nvPr/>
        </p:nvSpPr>
        <p:spPr>
          <a:xfrm>
            <a:off x="9363789" y="2087113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5EBA71F6-C8B5-4D07-A27E-3C6B568731C4}"/>
              </a:ext>
            </a:extLst>
          </p:cNvPr>
          <p:cNvSpPr/>
          <p:nvPr/>
        </p:nvSpPr>
        <p:spPr>
          <a:xfrm>
            <a:off x="7627587" y="290384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12E13307-3FBA-4A17-B3C6-F67D371390D4}"/>
              </a:ext>
            </a:extLst>
          </p:cNvPr>
          <p:cNvSpPr/>
          <p:nvPr/>
        </p:nvSpPr>
        <p:spPr>
          <a:xfrm>
            <a:off x="8495688" y="290384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F5CF2CC0-6867-470D-BB65-CB6B0128C642}"/>
              </a:ext>
            </a:extLst>
          </p:cNvPr>
          <p:cNvSpPr/>
          <p:nvPr/>
        </p:nvSpPr>
        <p:spPr>
          <a:xfrm>
            <a:off x="9363789" y="290384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B3CB38A0-4C0D-4FCB-A807-1E9489D9CAAA}"/>
              </a:ext>
            </a:extLst>
          </p:cNvPr>
          <p:cNvSpPr/>
          <p:nvPr/>
        </p:nvSpPr>
        <p:spPr>
          <a:xfrm>
            <a:off x="7627587" y="372056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F5434252-BB6F-49F1-891D-AFE18E9C91FA}"/>
              </a:ext>
            </a:extLst>
          </p:cNvPr>
          <p:cNvSpPr/>
          <p:nvPr/>
        </p:nvSpPr>
        <p:spPr>
          <a:xfrm>
            <a:off x="8495688" y="372056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4F5557D1-E508-422D-B4BF-A010AC0B1C54}"/>
              </a:ext>
            </a:extLst>
          </p:cNvPr>
          <p:cNvSpPr/>
          <p:nvPr/>
        </p:nvSpPr>
        <p:spPr>
          <a:xfrm>
            <a:off x="9363789" y="372056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05065479-3AD6-47EC-8F55-79974C99C754}"/>
              </a:ext>
            </a:extLst>
          </p:cNvPr>
          <p:cNvSpPr txBox="1"/>
          <p:nvPr/>
        </p:nvSpPr>
        <p:spPr>
          <a:xfrm>
            <a:off x="8760462" y="231081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FF0F9A53-B1E5-404E-B087-A3DF85298DE5}"/>
              </a:ext>
            </a:extLst>
          </p:cNvPr>
          <p:cNvSpPr txBox="1"/>
          <p:nvPr/>
        </p:nvSpPr>
        <p:spPr>
          <a:xfrm>
            <a:off x="7892361" y="312753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B406379A-C779-4893-A86B-FC16241BD7EB}"/>
              </a:ext>
            </a:extLst>
          </p:cNvPr>
          <p:cNvSpPr txBox="1"/>
          <p:nvPr/>
        </p:nvSpPr>
        <p:spPr>
          <a:xfrm>
            <a:off x="8760462" y="312753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36591702-641B-417D-B47C-B24F84815E4D}"/>
              </a:ext>
            </a:extLst>
          </p:cNvPr>
          <p:cNvSpPr txBox="1"/>
          <p:nvPr/>
        </p:nvSpPr>
        <p:spPr>
          <a:xfrm>
            <a:off x="9628562" y="312753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B1977FC1-680B-455C-80AF-595EFC8D9802}"/>
              </a:ext>
            </a:extLst>
          </p:cNvPr>
          <p:cNvSpPr txBox="1"/>
          <p:nvPr/>
        </p:nvSpPr>
        <p:spPr>
          <a:xfrm>
            <a:off x="8760462" y="394426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F0CBCEE7-0E83-406D-8BC5-0E496C7FBE75}"/>
              </a:ext>
            </a:extLst>
          </p:cNvPr>
          <p:cNvSpPr/>
          <p:nvPr/>
        </p:nvSpPr>
        <p:spPr>
          <a:xfrm>
            <a:off x="8428958" y="2433390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3D254E31-395D-4F1A-9286-F7611DEC03A4}"/>
              </a:ext>
            </a:extLst>
          </p:cNvPr>
          <p:cNvSpPr/>
          <p:nvPr/>
        </p:nvSpPr>
        <p:spPr>
          <a:xfrm>
            <a:off x="9293242" y="2433390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9CC0BFBB-A0E4-4815-A8CE-EBCB792E108C}"/>
              </a:ext>
            </a:extLst>
          </p:cNvPr>
          <p:cNvSpPr/>
          <p:nvPr/>
        </p:nvSpPr>
        <p:spPr>
          <a:xfrm>
            <a:off x="8428958" y="3248380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CE87F8F3-46CD-44DC-AB90-DDF2D367E0F4}"/>
              </a:ext>
            </a:extLst>
          </p:cNvPr>
          <p:cNvSpPr/>
          <p:nvPr/>
        </p:nvSpPr>
        <p:spPr>
          <a:xfrm>
            <a:off x="9293242" y="3248380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0BB7468B-E2AD-4B1D-A442-04EAFC983245}"/>
              </a:ext>
            </a:extLst>
          </p:cNvPr>
          <p:cNvSpPr/>
          <p:nvPr/>
        </p:nvSpPr>
        <p:spPr>
          <a:xfrm>
            <a:off x="10166232" y="3248380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89A6395A-FD05-409E-A06E-E2320268F2A5}"/>
              </a:ext>
            </a:extLst>
          </p:cNvPr>
          <p:cNvSpPr/>
          <p:nvPr/>
        </p:nvSpPr>
        <p:spPr>
          <a:xfrm>
            <a:off x="8428959" y="4065109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B42BDCD7-E71E-43C5-99DF-9E5B03D4A9FB}"/>
              </a:ext>
            </a:extLst>
          </p:cNvPr>
          <p:cNvSpPr/>
          <p:nvPr/>
        </p:nvSpPr>
        <p:spPr>
          <a:xfrm>
            <a:off x="9293243" y="4065109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16D37EBE-70D5-44CD-9959-2A0E29DEAB6C}"/>
              </a:ext>
            </a:extLst>
          </p:cNvPr>
          <p:cNvSpPr/>
          <p:nvPr/>
        </p:nvSpPr>
        <p:spPr>
          <a:xfrm>
            <a:off x="7997503" y="2841754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5E47A27C-EB3A-460C-A584-BF7640E18C7D}"/>
              </a:ext>
            </a:extLst>
          </p:cNvPr>
          <p:cNvSpPr/>
          <p:nvPr/>
        </p:nvSpPr>
        <p:spPr>
          <a:xfrm>
            <a:off x="7995980" y="3640604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B36CF4EA-2E4D-44F2-8758-1645B671CAE9}"/>
              </a:ext>
            </a:extLst>
          </p:cNvPr>
          <p:cNvSpPr/>
          <p:nvPr/>
        </p:nvSpPr>
        <p:spPr>
          <a:xfrm>
            <a:off x="8865604" y="2829358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D53B94B9-4A4B-4831-920E-9126059CB328}"/>
              </a:ext>
            </a:extLst>
          </p:cNvPr>
          <p:cNvSpPr/>
          <p:nvPr/>
        </p:nvSpPr>
        <p:spPr>
          <a:xfrm>
            <a:off x="8864081" y="3628208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8594E0F1-EFDE-43B0-9599-B547F7F3D75B}"/>
              </a:ext>
            </a:extLst>
          </p:cNvPr>
          <p:cNvSpPr/>
          <p:nvPr/>
        </p:nvSpPr>
        <p:spPr>
          <a:xfrm>
            <a:off x="8864081" y="4450418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215DD284-DA24-4EB9-A05F-B5996FEE1DF8}"/>
              </a:ext>
            </a:extLst>
          </p:cNvPr>
          <p:cNvSpPr/>
          <p:nvPr/>
        </p:nvSpPr>
        <p:spPr>
          <a:xfrm>
            <a:off x="9733705" y="2841754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F22A81F7-AD83-4DA2-9A77-005C0BAF8665}"/>
              </a:ext>
            </a:extLst>
          </p:cNvPr>
          <p:cNvSpPr/>
          <p:nvPr/>
        </p:nvSpPr>
        <p:spPr>
          <a:xfrm>
            <a:off x="9732182" y="3640604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2F8FE7F9-B79B-429A-97E1-1DE6ABE8930B}"/>
              </a:ext>
            </a:extLst>
          </p:cNvPr>
          <p:cNvSpPr/>
          <p:nvPr/>
        </p:nvSpPr>
        <p:spPr>
          <a:xfrm>
            <a:off x="8864082" y="2012630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1ED090CE-1254-4941-9D12-754AE6F09197}"/>
              </a:ext>
            </a:extLst>
          </p:cNvPr>
          <p:cNvSpPr/>
          <p:nvPr/>
        </p:nvSpPr>
        <p:spPr>
          <a:xfrm>
            <a:off x="7563003" y="3248380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8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4B8893-DCA6-4BF5-9BAD-B1507434BC37}"/>
              </a:ext>
            </a:extLst>
          </p:cNvPr>
          <p:cNvSpPr/>
          <p:nvPr/>
        </p:nvSpPr>
        <p:spPr>
          <a:xfrm>
            <a:off x="1161864" y="83421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146977-05A7-46E0-B97A-EB5B3F33C457}"/>
              </a:ext>
            </a:extLst>
          </p:cNvPr>
          <p:cNvSpPr/>
          <p:nvPr/>
        </p:nvSpPr>
        <p:spPr>
          <a:xfrm>
            <a:off x="2029965" y="83421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9FF75F-3AD3-44E2-A127-55879A07F93F}"/>
              </a:ext>
            </a:extLst>
          </p:cNvPr>
          <p:cNvSpPr/>
          <p:nvPr/>
        </p:nvSpPr>
        <p:spPr>
          <a:xfrm>
            <a:off x="2898066" y="83421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E00095-39D9-442D-8F65-C6A0559D9129}"/>
              </a:ext>
            </a:extLst>
          </p:cNvPr>
          <p:cNvSpPr/>
          <p:nvPr/>
        </p:nvSpPr>
        <p:spPr>
          <a:xfrm>
            <a:off x="3766167" y="83421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C98954-D24D-42F5-878A-698CD752A5D9}"/>
              </a:ext>
            </a:extLst>
          </p:cNvPr>
          <p:cNvSpPr/>
          <p:nvPr/>
        </p:nvSpPr>
        <p:spPr>
          <a:xfrm>
            <a:off x="287493" y="165760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899E5-5F19-4388-BCDE-C9538FD40738}"/>
              </a:ext>
            </a:extLst>
          </p:cNvPr>
          <p:cNvSpPr/>
          <p:nvPr/>
        </p:nvSpPr>
        <p:spPr>
          <a:xfrm>
            <a:off x="287493" y="247433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905156-12BB-499D-A887-02F6A2D8860A}"/>
              </a:ext>
            </a:extLst>
          </p:cNvPr>
          <p:cNvSpPr/>
          <p:nvPr/>
        </p:nvSpPr>
        <p:spPr>
          <a:xfrm>
            <a:off x="287493" y="329106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36EAF0-6A6F-4CAD-A662-184C5A4E1032}"/>
              </a:ext>
            </a:extLst>
          </p:cNvPr>
          <p:cNvSpPr/>
          <p:nvPr/>
        </p:nvSpPr>
        <p:spPr>
          <a:xfrm>
            <a:off x="287493" y="4107793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209B7-7546-4BB2-AEB9-B517A59E6060}"/>
              </a:ext>
            </a:extLst>
          </p:cNvPr>
          <p:cNvSpPr/>
          <p:nvPr/>
        </p:nvSpPr>
        <p:spPr>
          <a:xfrm>
            <a:off x="4634268" y="165760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F1B1F2-F3F4-4FF5-913F-CEC56AC40F04}"/>
              </a:ext>
            </a:extLst>
          </p:cNvPr>
          <p:cNvSpPr/>
          <p:nvPr/>
        </p:nvSpPr>
        <p:spPr>
          <a:xfrm>
            <a:off x="4634268" y="247433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FC297B-BBAC-48C7-9171-113B4BE1AAD5}"/>
              </a:ext>
            </a:extLst>
          </p:cNvPr>
          <p:cNvSpPr/>
          <p:nvPr/>
        </p:nvSpPr>
        <p:spPr>
          <a:xfrm>
            <a:off x="4634268" y="329106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7C5200-E0D4-4CFD-B912-37C7D49EF735}"/>
              </a:ext>
            </a:extLst>
          </p:cNvPr>
          <p:cNvSpPr/>
          <p:nvPr/>
        </p:nvSpPr>
        <p:spPr>
          <a:xfrm>
            <a:off x="4634268" y="4107793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06907F-43E7-427D-A56A-24E83CACA080}"/>
              </a:ext>
            </a:extLst>
          </p:cNvPr>
          <p:cNvSpPr/>
          <p:nvPr/>
        </p:nvSpPr>
        <p:spPr>
          <a:xfrm>
            <a:off x="1161864" y="4927853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CD17DB-30CF-4328-ACDD-DC846E41E36D}"/>
              </a:ext>
            </a:extLst>
          </p:cNvPr>
          <p:cNvSpPr/>
          <p:nvPr/>
        </p:nvSpPr>
        <p:spPr>
          <a:xfrm>
            <a:off x="2029965" y="4927853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8D90CB-E96B-46CA-9928-919C04B57B92}"/>
              </a:ext>
            </a:extLst>
          </p:cNvPr>
          <p:cNvSpPr/>
          <p:nvPr/>
        </p:nvSpPr>
        <p:spPr>
          <a:xfrm>
            <a:off x="2898066" y="4927853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2CB60A-C167-4189-A496-FB5A8049E6F5}"/>
              </a:ext>
            </a:extLst>
          </p:cNvPr>
          <p:cNvSpPr/>
          <p:nvPr/>
        </p:nvSpPr>
        <p:spPr>
          <a:xfrm>
            <a:off x="3766167" y="4927853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ADE11E-60E2-4643-9E5B-D9A4082926E0}"/>
              </a:ext>
            </a:extLst>
          </p:cNvPr>
          <p:cNvSpPr/>
          <p:nvPr/>
        </p:nvSpPr>
        <p:spPr>
          <a:xfrm>
            <a:off x="1166811" y="165760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CF1677-F253-4A87-AE32-E1E61A9E4328}"/>
              </a:ext>
            </a:extLst>
          </p:cNvPr>
          <p:cNvSpPr/>
          <p:nvPr/>
        </p:nvSpPr>
        <p:spPr>
          <a:xfrm>
            <a:off x="2034912" y="165760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A81D9D-9336-4F74-9030-3606D763DD29}"/>
              </a:ext>
            </a:extLst>
          </p:cNvPr>
          <p:cNvSpPr/>
          <p:nvPr/>
        </p:nvSpPr>
        <p:spPr>
          <a:xfrm>
            <a:off x="2903013" y="165760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873ECA-EFF4-46D4-82BA-9F014818C444}"/>
              </a:ext>
            </a:extLst>
          </p:cNvPr>
          <p:cNvSpPr/>
          <p:nvPr/>
        </p:nvSpPr>
        <p:spPr>
          <a:xfrm>
            <a:off x="3771114" y="165760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D87B31-DE05-4B3B-A59E-CE905362FECA}"/>
              </a:ext>
            </a:extLst>
          </p:cNvPr>
          <p:cNvSpPr/>
          <p:nvPr/>
        </p:nvSpPr>
        <p:spPr>
          <a:xfrm>
            <a:off x="1166811" y="247433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F03A46-2764-44D0-9000-6F1E896AA24F}"/>
              </a:ext>
            </a:extLst>
          </p:cNvPr>
          <p:cNvSpPr/>
          <p:nvPr/>
        </p:nvSpPr>
        <p:spPr>
          <a:xfrm>
            <a:off x="2034912" y="247433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85DFE8-9A63-4103-B5A1-0E76CC1D6625}"/>
              </a:ext>
            </a:extLst>
          </p:cNvPr>
          <p:cNvSpPr/>
          <p:nvPr/>
        </p:nvSpPr>
        <p:spPr>
          <a:xfrm>
            <a:off x="2903013" y="247433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F1AA80-C9E8-496D-9DC4-11658384A265}"/>
              </a:ext>
            </a:extLst>
          </p:cNvPr>
          <p:cNvSpPr/>
          <p:nvPr/>
        </p:nvSpPr>
        <p:spPr>
          <a:xfrm>
            <a:off x="3771114" y="247433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A10676-8ADF-444E-9880-CD84389A019B}"/>
              </a:ext>
            </a:extLst>
          </p:cNvPr>
          <p:cNvSpPr/>
          <p:nvPr/>
        </p:nvSpPr>
        <p:spPr>
          <a:xfrm>
            <a:off x="1166811" y="329106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ADA0A9-28FE-4F11-8A26-4959A13E8ADD}"/>
              </a:ext>
            </a:extLst>
          </p:cNvPr>
          <p:cNvSpPr/>
          <p:nvPr/>
        </p:nvSpPr>
        <p:spPr>
          <a:xfrm>
            <a:off x="2034912" y="329106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43D74A-EB9E-4105-9501-CE74AFC41803}"/>
              </a:ext>
            </a:extLst>
          </p:cNvPr>
          <p:cNvSpPr/>
          <p:nvPr/>
        </p:nvSpPr>
        <p:spPr>
          <a:xfrm>
            <a:off x="2903013" y="329106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9F0838-B6C4-4F72-89C0-DFA85911555F}"/>
              </a:ext>
            </a:extLst>
          </p:cNvPr>
          <p:cNvSpPr/>
          <p:nvPr/>
        </p:nvSpPr>
        <p:spPr>
          <a:xfrm>
            <a:off x="3771114" y="329106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D4A82B-7BAF-4294-82EA-62114DAC8C8B}"/>
              </a:ext>
            </a:extLst>
          </p:cNvPr>
          <p:cNvSpPr/>
          <p:nvPr/>
        </p:nvSpPr>
        <p:spPr>
          <a:xfrm>
            <a:off x="1166811" y="4107793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3A30AE-D08F-4163-B9A6-B15338FDACCD}"/>
              </a:ext>
            </a:extLst>
          </p:cNvPr>
          <p:cNvSpPr/>
          <p:nvPr/>
        </p:nvSpPr>
        <p:spPr>
          <a:xfrm>
            <a:off x="2034912" y="4107793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DD238E8-98DC-4806-8FFB-6139C3CBB9A3}"/>
              </a:ext>
            </a:extLst>
          </p:cNvPr>
          <p:cNvSpPr/>
          <p:nvPr/>
        </p:nvSpPr>
        <p:spPr>
          <a:xfrm>
            <a:off x="2903013" y="4107793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6DCF0B-9C15-466A-989F-3408FE31B52F}"/>
              </a:ext>
            </a:extLst>
          </p:cNvPr>
          <p:cNvSpPr/>
          <p:nvPr/>
        </p:nvSpPr>
        <p:spPr>
          <a:xfrm>
            <a:off x="3771114" y="4107793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F0A304-056F-4687-B133-195F052B080C}"/>
              </a:ext>
            </a:extLst>
          </p:cNvPr>
          <p:cNvSpPr txBox="1"/>
          <p:nvPr/>
        </p:nvSpPr>
        <p:spPr>
          <a:xfrm>
            <a:off x="1431585" y="188130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56A9DC-8EB0-4357-BBFF-1B65DC8F3F50}"/>
              </a:ext>
            </a:extLst>
          </p:cNvPr>
          <p:cNvSpPr txBox="1"/>
          <p:nvPr/>
        </p:nvSpPr>
        <p:spPr>
          <a:xfrm>
            <a:off x="2299686" y="188130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34E0C0-7EFF-40D2-A948-50E470C611D5}"/>
              </a:ext>
            </a:extLst>
          </p:cNvPr>
          <p:cNvSpPr txBox="1"/>
          <p:nvPr/>
        </p:nvSpPr>
        <p:spPr>
          <a:xfrm>
            <a:off x="3167786" y="188130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3CD267-6B0C-41BD-818A-65371A953211}"/>
              </a:ext>
            </a:extLst>
          </p:cNvPr>
          <p:cNvSpPr txBox="1"/>
          <p:nvPr/>
        </p:nvSpPr>
        <p:spPr>
          <a:xfrm>
            <a:off x="4035887" y="188130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2759E3-E889-497C-B38F-876CDF4AC780}"/>
              </a:ext>
            </a:extLst>
          </p:cNvPr>
          <p:cNvSpPr txBox="1"/>
          <p:nvPr/>
        </p:nvSpPr>
        <p:spPr>
          <a:xfrm>
            <a:off x="1431585" y="269803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394671-EA4E-447C-81A3-348AFAA71B4C}"/>
              </a:ext>
            </a:extLst>
          </p:cNvPr>
          <p:cNvSpPr txBox="1"/>
          <p:nvPr/>
        </p:nvSpPr>
        <p:spPr>
          <a:xfrm>
            <a:off x="2299686" y="269803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381CD2-A9EB-4A2F-9625-EE26EED69653}"/>
              </a:ext>
            </a:extLst>
          </p:cNvPr>
          <p:cNvSpPr txBox="1"/>
          <p:nvPr/>
        </p:nvSpPr>
        <p:spPr>
          <a:xfrm>
            <a:off x="3167786" y="269803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3EEDB8-48F3-4C21-BF0A-5DA1D4EC4E9A}"/>
              </a:ext>
            </a:extLst>
          </p:cNvPr>
          <p:cNvSpPr txBox="1"/>
          <p:nvPr/>
        </p:nvSpPr>
        <p:spPr>
          <a:xfrm>
            <a:off x="4035887" y="269803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02E8180-1BB2-49C0-9D14-CCDCA9DE16EA}"/>
              </a:ext>
            </a:extLst>
          </p:cNvPr>
          <p:cNvSpPr txBox="1"/>
          <p:nvPr/>
        </p:nvSpPr>
        <p:spPr>
          <a:xfrm>
            <a:off x="1431585" y="351476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CC3498-F8CA-48AD-BC32-94B9BB85F85B}"/>
              </a:ext>
            </a:extLst>
          </p:cNvPr>
          <p:cNvSpPr txBox="1"/>
          <p:nvPr/>
        </p:nvSpPr>
        <p:spPr>
          <a:xfrm>
            <a:off x="2299686" y="351476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0CEEBF-7CDD-4DE8-8609-9280E22B4AF3}"/>
              </a:ext>
            </a:extLst>
          </p:cNvPr>
          <p:cNvSpPr txBox="1"/>
          <p:nvPr/>
        </p:nvSpPr>
        <p:spPr>
          <a:xfrm>
            <a:off x="3167786" y="351476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C5011B-581C-420C-A622-AC31407C5D3B}"/>
              </a:ext>
            </a:extLst>
          </p:cNvPr>
          <p:cNvSpPr txBox="1"/>
          <p:nvPr/>
        </p:nvSpPr>
        <p:spPr>
          <a:xfrm>
            <a:off x="4035887" y="351476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40483C-9F13-4F2F-A389-D87BB5A3EBC0}"/>
              </a:ext>
            </a:extLst>
          </p:cNvPr>
          <p:cNvSpPr txBox="1"/>
          <p:nvPr/>
        </p:nvSpPr>
        <p:spPr>
          <a:xfrm>
            <a:off x="1431585" y="433149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B1720B8-B9F2-4E31-B932-B507D6960010}"/>
              </a:ext>
            </a:extLst>
          </p:cNvPr>
          <p:cNvSpPr txBox="1"/>
          <p:nvPr/>
        </p:nvSpPr>
        <p:spPr>
          <a:xfrm>
            <a:off x="2299686" y="433149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55B857-27B6-42B5-91C5-59FE669C8EE9}"/>
              </a:ext>
            </a:extLst>
          </p:cNvPr>
          <p:cNvSpPr txBox="1"/>
          <p:nvPr/>
        </p:nvSpPr>
        <p:spPr>
          <a:xfrm>
            <a:off x="3167786" y="433149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FF639C-744C-4A53-8C72-B65CE9D53D79}"/>
              </a:ext>
            </a:extLst>
          </p:cNvPr>
          <p:cNvSpPr txBox="1"/>
          <p:nvPr/>
        </p:nvSpPr>
        <p:spPr>
          <a:xfrm>
            <a:off x="4035887" y="433149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5B307F5-E9A4-4191-8723-975F198DFC02}"/>
              </a:ext>
            </a:extLst>
          </p:cNvPr>
          <p:cNvSpPr/>
          <p:nvPr/>
        </p:nvSpPr>
        <p:spPr>
          <a:xfrm>
            <a:off x="1968182" y="2003886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4790234-42B7-4E96-83FE-6A4AA4D16935}"/>
              </a:ext>
            </a:extLst>
          </p:cNvPr>
          <p:cNvSpPr/>
          <p:nvPr/>
        </p:nvSpPr>
        <p:spPr>
          <a:xfrm>
            <a:off x="2832466" y="2003886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FA97A6F-C358-41A0-A80D-4886FB3A1AB5}"/>
              </a:ext>
            </a:extLst>
          </p:cNvPr>
          <p:cNvSpPr/>
          <p:nvPr/>
        </p:nvSpPr>
        <p:spPr>
          <a:xfrm>
            <a:off x="3705456" y="2003886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9B4B8FB-0458-48A8-8586-809CF27339AC}"/>
              </a:ext>
            </a:extLst>
          </p:cNvPr>
          <p:cNvSpPr/>
          <p:nvPr/>
        </p:nvSpPr>
        <p:spPr>
          <a:xfrm>
            <a:off x="1968182" y="2818876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398FF4E-705F-49A7-B8A7-03B40AA65E80}"/>
              </a:ext>
            </a:extLst>
          </p:cNvPr>
          <p:cNvSpPr/>
          <p:nvPr/>
        </p:nvSpPr>
        <p:spPr>
          <a:xfrm>
            <a:off x="2832466" y="2818876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8079644-E278-402B-975F-553A83AB3038}"/>
              </a:ext>
            </a:extLst>
          </p:cNvPr>
          <p:cNvSpPr/>
          <p:nvPr/>
        </p:nvSpPr>
        <p:spPr>
          <a:xfrm>
            <a:off x="3705456" y="2818876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8A9A072-00CD-4F9B-89CE-3B868F8A60D8}"/>
              </a:ext>
            </a:extLst>
          </p:cNvPr>
          <p:cNvSpPr/>
          <p:nvPr/>
        </p:nvSpPr>
        <p:spPr>
          <a:xfrm>
            <a:off x="1968183" y="363560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B2F9321-8070-412E-BC80-F445785F7A2C}"/>
              </a:ext>
            </a:extLst>
          </p:cNvPr>
          <p:cNvSpPr/>
          <p:nvPr/>
        </p:nvSpPr>
        <p:spPr>
          <a:xfrm>
            <a:off x="2832467" y="363560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743469F-0BCA-4BB6-9693-6AF2481A2EEC}"/>
              </a:ext>
            </a:extLst>
          </p:cNvPr>
          <p:cNvSpPr/>
          <p:nvPr/>
        </p:nvSpPr>
        <p:spPr>
          <a:xfrm>
            <a:off x="3705457" y="363560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144F494-2B9A-4C34-A166-6B52DDF17C27}"/>
              </a:ext>
            </a:extLst>
          </p:cNvPr>
          <p:cNvSpPr/>
          <p:nvPr/>
        </p:nvSpPr>
        <p:spPr>
          <a:xfrm>
            <a:off x="1968182" y="445073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31B1181-55EB-4ACD-951D-BF7B5FBF3C56}"/>
              </a:ext>
            </a:extLst>
          </p:cNvPr>
          <p:cNvSpPr/>
          <p:nvPr/>
        </p:nvSpPr>
        <p:spPr>
          <a:xfrm>
            <a:off x="2832466" y="445073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200F779-DE98-404D-806A-5B513AC5CEA7}"/>
              </a:ext>
            </a:extLst>
          </p:cNvPr>
          <p:cNvSpPr/>
          <p:nvPr/>
        </p:nvSpPr>
        <p:spPr>
          <a:xfrm>
            <a:off x="3705456" y="445073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7FD54E2-8097-465D-B582-9AA51473DC88}"/>
              </a:ext>
            </a:extLst>
          </p:cNvPr>
          <p:cNvSpPr/>
          <p:nvPr/>
        </p:nvSpPr>
        <p:spPr>
          <a:xfrm>
            <a:off x="1536727" y="2412250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4A9D312-6700-4AE5-A251-EF6AFED5F94A}"/>
              </a:ext>
            </a:extLst>
          </p:cNvPr>
          <p:cNvSpPr/>
          <p:nvPr/>
        </p:nvSpPr>
        <p:spPr>
          <a:xfrm>
            <a:off x="1535204" y="3211100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ABCE573-B5ED-40FA-BE2D-1E643931BA75}"/>
              </a:ext>
            </a:extLst>
          </p:cNvPr>
          <p:cNvSpPr/>
          <p:nvPr/>
        </p:nvSpPr>
        <p:spPr>
          <a:xfrm>
            <a:off x="1535204" y="4033310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F976664-707D-4AC8-A563-09AD1B2FA953}"/>
              </a:ext>
            </a:extLst>
          </p:cNvPr>
          <p:cNvSpPr/>
          <p:nvPr/>
        </p:nvSpPr>
        <p:spPr>
          <a:xfrm>
            <a:off x="2404828" y="2399854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A7424CB-0F6C-4A4D-ACCE-E06BC6E4FC60}"/>
              </a:ext>
            </a:extLst>
          </p:cNvPr>
          <p:cNvSpPr/>
          <p:nvPr/>
        </p:nvSpPr>
        <p:spPr>
          <a:xfrm>
            <a:off x="2403305" y="3198704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A2FA3CD-16AA-4CD9-8F7D-70EA8231704C}"/>
              </a:ext>
            </a:extLst>
          </p:cNvPr>
          <p:cNvSpPr/>
          <p:nvPr/>
        </p:nvSpPr>
        <p:spPr>
          <a:xfrm>
            <a:off x="2403305" y="4020914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FB098F0-0767-47A2-86E7-7136C8FB0B68}"/>
              </a:ext>
            </a:extLst>
          </p:cNvPr>
          <p:cNvSpPr/>
          <p:nvPr/>
        </p:nvSpPr>
        <p:spPr>
          <a:xfrm>
            <a:off x="3272929" y="2412250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498B5AB-E1A4-4DE4-93C5-5EBE059F8EED}"/>
              </a:ext>
            </a:extLst>
          </p:cNvPr>
          <p:cNvSpPr/>
          <p:nvPr/>
        </p:nvSpPr>
        <p:spPr>
          <a:xfrm>
            <a:off x="3271406" y="3211100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2F7AB0-99F3-440F-A18D-70C1CB69D38B}"/>
              </a:ext>
            </a:extLst>
          </p:cNvPr>
          <p:cNvSpPr/>
          <p:nvPr/>
        </p:nvSpPr>
        <p:spPr>
          <a:xfrm>
            <a:off x="3271406" y="4033310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B134355-ACE0-4F3B-86BD-DBCAA841E034}"/>
              </a:ext>
            </a:extLst>
          </p:cNvPr>
          <p:cNvSpPr/>
          <p:nvPr/>
        </p:nvSpPr>
        <p:spPr>
          <a:xfrm>
            <a:off x="4141030" y="2399854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719ACD1-B07C-43E7-808D-20317AB601CE}"/>
              </a:ext>
            </a:extLst>
          </p:cNvPr>
          <p:cNvSpPr/>
          <p:nvPr/>
        </p:nvSpPr>
        <p:spPr>
          <a:xfrm>
            <a:off x="4139507" y="3198704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209481B-C7D9-4777-B963-E0708141B3A4}"/>
              </a:ext>
            </a:extLst>
          </p:cNvPr>
          <p:cNvSpPr/>
          <p:nvPr/>
        </p:nvSpPr>
        <p:spPr>
          <a:xfrm>
            <a:off x="4139507" y="4032489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73E46D7-AC43-4CBC-87FE-837D39C23372}"/>
              </a:ext>
            </a:extLst>
          </p:cNvPr>
          <p:cNvCxnSpPr>
            <a:cxnSpLocks/>
          </p:cNvCxnSpPr>
          <p:nvPr/>
        </p:nvCxnSpPr>
        <p:spPr>
          <a:xfrm>
            <a:off x="1166811" y="1657609"/>
            <a:ext cx="34724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6DF4EE5-7442-4052-A37A-75C2FF41F5A1}"/>
              </a:ext>
            </a:extLst>
          </p:cNvPr>
          <p:cNvCxnSpPr>
            <a:cxnSpLocks/>
          </p:cNvCxnSpPr>
          <p:nvPr/>
        </p:nvCxnSpPr>
        <p:spPr>
          <a:xfrm>
            <a:off x="1164337" y="4924521"/>
            <a:ext cx="34724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05F56EEF-5AD2-4ED3-B6CD-0FBE77670DA3}"/>
              </a:ext>
            </a:extLst>
          </p:cNvPr>
          <p:cNvSpPr/>
          <p:nvPr/>
        </p:nvSpPr>
        <p:spPr>
          <a:xfrm>
            <a:off x="1535204" y="4874830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1AD7A32-8BD2-4D62-9380-6CB3E9B63FFD}"/>
              </a:ext>
            </a:extLst>
          </p:cNvPr>
          <p:cNvSpPr/>
          <p:nvPr/>
        </p:nvSpPr>
        <p:spPr>
          <a:xfrm>
            <a:off x="2403305" y="4862434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E8530E7-85BC-4332-9E29-98E63FACCE20}"/>
              </a:ext>
            </a:extLst>
          </p:cNvPr>
          <p:cNvSpPr/>
          <p:nvPr/>
        </p:nvSpPr>
        <p:spPr>
          <a:xfrm>
            <a:off x="3271406" y="4874830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4876F7F-29EC-4613-BCBE-5DD11F6130CF}"/>
              </a:ext>
            </a:extLst>
          </p:cNvPr>
          <p:cNvSpPr/>
          <p:nvPr/>
        </p:nvSpPr>
        <p:spPr>
          <a:xfrm>
            <a:off x="4139507" y="4862434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7A6AFB5-5F15-491B-B1EF-50B8A98898B1}"/>
              </a:ext>
            </a:extLst>
          </p:cNvPr>
          <p:cNvCxnSpPr>
            <a:cxnSpLocks/>
          </p:cNvCxnSpPr>
          <p:nvPr/>
        </p:nvCxnSpPr>
        <p:spPr>
          <a:xfrm>
            <a:off x="4636741" y="1635098"/>
            <a:ext cx="0" cy="3289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4406C6E-5527-466B-8184-40D62AC42CC1}"/>
              </a:ext>
            </a:extLst>
          </p:cNvPr>
          <p:cNvCxnSpPr>
            <a:cxnSpLocks/>
          </p:cNvCxnSpPr>
          <p:nvPr/>
        </p:nvCxnSpPr>
        <p:spPr>
          <a:xfrm>
            <a:off x="1160541" y="1635098"/>
            <a:ext cx="6269" cy="3301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913A5681-4D29-4B1C-B2C1-6B03D390815F}"/>
              </a:ext>
            </a:extLst>
          </p:cNvPr>
          <p:cNvSpPr/>
          <p:nvPr/>
        </p:nvSpPr>
        <p:spPr>
          <a:xfrm>
            <a:off x="1102227" y="2003886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31B0EA2-3214-462F-8C29-19E7EE2BC46A}"/>
              </a:ext>
            </a:extLst>
          </p:cNvPr>
          <p:cNvSpPr/>
          <p:nvPr/>
        </p:nvSpPr>
        <p:spPr>
          <a:xfrm>
            <a:off x="1102227" y="2818876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0A1F229-EBA6-4F2F-9BCB-4B755786270B}"/>
              </a:ext>
            </a:extLst>
          </p:cNvPr>
          <p:cNvSpPr/>
          <p:nvPr/>
        </p:nvSpPr>
        <p:spPr>
          <a:xfrm>
            <a:off x="1102228" y="363560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0A1A24A-E1B8-4747-AE5B-A5CC7EBE90C4}"/>
              </a:ext>
            </a:extLst>
          </p:cNvPr>
          <p:cNvSpPr/>
          <p:nvPr/>
        </p:nvSpPr>
        <p:spPr>
          <a:xfrm>
            <a:off x="1102227" y="445073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8D9745C-6312-4DFA-9DF4-689320A45BE8}"/>
              </a:ext>
            </a:extLst>
          </p:cNvPr>
          <p:cNvSpPr/>
          <p:nvPr/>
        </p:nvSpPr>
        <p:spPr>
          <a:xfrm>
            <a:off x="4573558" y="2003886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445D99B-89C8-43A3-9862-91E1D4A41D01}"/>
              </a:ext>
            </a:extLst>
          </p:cNvPr>
          <p:cNvSpPr/>
          <p:nvPr/>
        </p:nvSpPr>
        <p:spPr>
          <a:xfrm>
            <a:off x="4573558" y="2818876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EA9E1BD-180D-4315-B5A9-4A608D547A91}"/>
              </a:ext>
            </a:extLst>
          </p:cNvPr>
          <p:cNvSpPr/>
          <p:nvPr/>
        </p:nvSpPr>
        <p:spPr>
          <a:xfrm>
            <a:off x="4573559" y="363560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51E2579-2327-43AF-8081-BA8E7FC4AB11}"/>
              </a:ext>
            </a:extLst>
          </p:cNvPr>
          <p:cNvSpPr/>
          <p:nvPr/>
        </p:nvSpPr>
        <p:spPr>
          <a:xfrm>
            <a:off x="4573558" y="445073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D116C2D-51B6-4945-9561-CE7E97C95FBD}"/>
              </a:ext>
            </a:extLst>
          </p:cNvPr>
          <p:cNvSpPr txBox="1"/>
          <p:nvPr/>
        </p:nvSpPr>
        <p:spPr>
          <a:xfrm>
            <a:off x="1455698" y="516972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DB0DC3F-E223-4B64-A06D-8646A58396E1}"/>
              </a:ext>
            </a:extLst>
          </p:cNvPr>
          <p:cNvSpPr txBox="1"/>
          <p:nvPr/>
        </p:nvSpPr>
        <p:spPr>
          <a:xfrm>
            <a:off x="2323799" y="516972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B5643B8-77F7-4644-8E60-F19298725898}"/>
              </a:ext>
            </a:extLst>
          </p:cNvPr>
          <p:cNvSpPr txBox="1"/>
          <p:nvPr/>
        </p:nvSpPr>
        <p:spPr>
          <a:xfrm>
            <a:off x="3191899" y="516972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1E9868-B1A0-4E27-8E99-5C24DEC1630C}"/>
              </a:ext>
            </a:extLst>
          </p:cNvPr>
          <p:cNvSpPr txBox="1"/>
          <p:nvPr/>
        </p:nvSpPr>
        <p:spPr>
          <a:xfrm>
            <a:off x="4060000" y="516972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57D458F-335C-4590-A6C1-BD15FB4A1191}"/>
              </a:ext>
            </a:extLst>
          </p:cNvPr>
          <p:cNvSpPr txBox="1"/>
          <p:nvPr/>
        </p:nvSpPr>
        <p:spPr>
          <a:xfrm>
            <a:off x="4899041" y="188130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285403E-11B1-4CDF-BE48-1A6746445112}"/>
              </a:ext>
            </a:extLst>
          </p:cNvPr>
          <p:cNvSpPr txBox="1"/>
          <p:nvPr/>
        </p:nvSpPr>
        <p:spPr>
          <a:xfrm>
            <a:off x="4899041" y="269803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B576414-CE4E-41E1-8E8F-016C5F909537}"/>
              </a:ext>
            </a:extLst>
          </p:cNvPr>
          <p:cNvSpPr txBox="1"/>
          <p:nvPr/>
        </p:nvSpPr>
        <p:spPr>
          <a:xfrm>
            <a:off x="4899041" y="351476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9D352E2-1320-4948-8E73-E408925E040F}"/>
              </a:ext>
            </a:extLst>
          </p:cNvPr>
          <p:cNvSpPr txBox="1"/>
          <p:nvPr/>
        </p:nvSpPr>
        <p:spPr>
          <a:xfrm>
            <a:off x="4899041" y="433149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2BE96C3-315D-422B-96F9-9EF6A1521DAD}"/>
              </a:ext>
            </a:extLst>
          </p:cNvPr>
          <p:cNvSpPr txBox="1"/>
          <p:nvPr/>
        </p:nvSpPr>
        <p:spPr>
          <a:xfrm>
            <a:off x="1427789" y="106124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CCC52AF-8EFA-411A-83CA-BA4E95B7DDC6}"/>
              </a:ext>
            </a:extLst>
          </p:cNvPr>
          <p:cNvSpPr txBox="1"/>
          <p:nvPr/>
        </p:nvSpPr>
        <p:spPr>
          <a:xfrm>
            <a:off x="2295890" y="106124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926AD00-9519-4D4A-9F80-B3CA65008968}"/>
              </a:ext>
            </a:extLst>
          </p:cNvPr>
          <p:cNvSpPr txBox="1"/>
          <p:nvPr/>
        </p:nvSpPr>
        <p:spPr>
          <a:xfrm>
            <a:off x="3163990" y="106124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F40CE70-29B8-43B7-8B3E-A611A887A231}"/>
              </a:ext>
            </a:extLst>
          </p:cNvPr>
          <p:cNvSpPr txBox="1"/>
          <p:nvPr/>
        </p:nvSpPr>
        <p:spPr>
          <a:xfrm>
            <a:off x="4032091" y="106124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DAD1BB6-6EE7-4238-9215-752198C8FCEA}"/>
              </a:ext>
            </a:extLst>
          </p:cNvPr>
          <p:cNvSpPr txBox="1"/>
          <p:nvPr/>
        </p:nvSpPr>
        <p:spPr>
          <a:xfrm>
            <a:off x="550707" y="188130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EAC6DA-F3E1-4223-B88C-98E84EAD23F3}"/>
              </a:ext>
            </a:extLst>
          </p:cNvPr>
          <p:cNvSpPr txBox="1"/>
          <p:nvPr/>
        </p:nvSpPr>
        <p:spPr>
          <a:xfrm>
            <a:off x="550707" y="269803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2FAA142-6942-4B29-BCC3-C6D4D5E7E4CD}"/>
              </a:ext>
            </a:extLst>
          </p:cNvPr>
          <p:cNvSpPr txBox="1"/>
          <p:nvPr/>
        </p:nvSpPr>
        <p:spPr>
          <a:xfrm>
            <a:off x="550707" y="351476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EC41F11-2913-4604-977D-4F1C781278BE}"/>
              </a:ext>
            </a:extLst>
          </p:cNvPr>
          <p:cNvSpPr txBox="1"/>
          <p:nvPr/>
        </p:nvSpPr>
        <p:spPr>
          <a:xfrm>
            <a:off x="550707" y="433149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FCB265D-F649-4624-9C9A-1E31389933A6}"/>
              </a:ext>
            </a:extLst>
          </p:cNvPr>
          <p:cNvSpPr/>
          <p:nvPr/>
        </p:nvSpPr>
        <p:spPr>
          <a:xfrm>
            <a:off x="1527082" y="1603951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E3AD7AA-E109-415C-B932-3C2C3C47C04D}"/>
              </a:ext>
            </a:extLst>
          </p:cNvPr>
          <p:cNvSpPr/>
          <p:nvPr/>
        </p:nvSpPr>
        <p:spPr>
          <a:xfrm>
            <a:off x="2395183" y="1591555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C6DB9244-A8C4-489F-9B6A-8FD5310306E1}"/>
              </a:ext>
            </a:extLst>
          </p:cNvPr>
          <p:cNvSpPr/>
          <p:nvPr/>
        </p:nvSpPr>
        <p:spPr>
          <a:xfrm>
            <a:off x="3263284" y="1603951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CF48FEE-E3D9-4E9A-83B8-9AF4A812D404}"/>
              </a:ext>
            </a:extLst>
          </p:cNvPr>
          <p:cNvSpPr/>
          <p:nvPr/>
        </p:nvSpPr>
        <p:spPr>
          <a:xfrm>
            <a:off x="4131385" y="1591555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DFB691A-E27E-4B4F-A1D8-DC1BC81B4388}"/>
              </a:ext>
            </a:extLst>
          </p:cNvPr>
          <p:cNvSpPr txBox="1"/>
          <p:nvPr/>
        </p:nvSpPr>
        <p:spPr>
          <a:xfrm>
            <a:off x="1021677" y="5983430"/>
            <a:ext cx="380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Periodic (left/right)+Wall (bottom/top)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593C7FA-1F7B-4AF2-A4FE-94080637613F}"/>
              </a:ext>
            </a:extLst>
          </p:cNvPr>
          <p:cNvSpPr/>
          <p:nvPr/>
        </p:nvSpPr>
        <p:spPr>
          <a:xfrm>
            <a:off x="1968182" y="1150446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3F026DD-9BBA-4BCB-8A50-5987AE455425}"/>
              </a:ext>
            </a:extLst>
          </p:cNvPr>
          <p:cNvSpPr/>
          <p:nvPr/>
        </p:nvSpPr>
        <p:spPr>
          <a:xfrm>
            <a:off x="2832466" y="1165686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2311A17-0282-4B08-99A0-896AA2E38364}"/>
              </a:ext>
            </a:extLst>
          </p:cNvPr>
          <p:cNvSpPr/>
          <p:nvPr/>
        </p:nvSpPr>
        <p:spPr>
          <a:xfrm>
            <a:off x="3705456" y="1165686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79F04BD4-2006-4A28-986A-56BBF24ABF8F}"/>
              </a:ext>
            </a:extLst>
          </p:cNvPr>
          <p:cNvSpPr/>
          <p:nvPr/>
        </p:nvSpPr>
        <p:spPr>
          <a:xfrm>
            <a:off x="1983422" y="527369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13B32B6-9EDD-45E4-8807-80DAFFD40579}"/>
              </a:ext>
            </a:extLst>
          </p:cNvPr>
          <p:cNvSpPr/>
          <p:nvPr/>
        </p:nvSpPr>
        <p:spPr>
          <a:xfrm>
            <a:off x="2847706" y="527369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762DBE7-5CEA-44B5-AE0C-B2ED1EE2D4EC}"/>
              </a:ext>
            </a:extLst>
          </p:cNvPr>
          <p:cNvSpPr/>
          <p:nvPr/>
        </p:nvSpPr>
        <p:spPr>
          <a:xfrm>
            <a:off x="3720696" y="527369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7EC7752F-E276-4B9B-8188-52BD9029A6CD}"/>
              </a:ext>
            </a:extLst>
          </p:cNvPr>
          <p:cNvSpPr/>
          <p:nvPr/>
        </p:nvSpPr>
        <p:spPr>
          <a:xfrm>
            <a:off x="5032688" y="403441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8D589DF-6CF8-4923-B8A6-F0E1392C035B}"/>
              </a:ext>
            </a:extLst>
          </p:cNvPr>
          <p:cNvSpPr/>
          <p:nvPr/>
        </p:nvSpPr>
        <p:spPr>
          <a:xfrm>
            <a:off x="5032688" y="486436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E6303FD8-0553-4EC8-AF89-C73F7237A090}"/>
              </a:ext>
            </a:extLst>
          </p:cNvPr>
          <p:cNvSpPr/>
          <p:nvPr/>
        </p:nvSpPr>
        <p:spPr>
          <a:xfrm>
            <a:off x="4574136" y="527369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3B844F4-D513-42F0-9937-1C507B6D6D33}"/>
              </a:ext>
            </a:extLst>
          </p:cNvPr>
          <p:cNvSpPr/>
          <p:nvPr/>
        </p:nvSpPr>
        <p:spPr>
          <a:xfrm>
            <a:off x="5442238" y="445073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9DA7DBA-B149-4C1A-9E4F-B7DA014A8049}"/>
              </a:ext>
            </a:extLst>
          </p:cNvPr>
          <p:cNvSpPr/>
          <p:nvPr/>
        </p:nvSpPr>
        <p:spPr>
          <a:xfrm>
            <a:off x="5442239" y="365084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DDB96C5-083C-4354-9254-D7C1628A342B}"/>
              </a:ext>
            </a:extLst>
          </p:cNvPr>
          <p:cNvSpPr/>
          <p:nvPr/>
        </p:nvSpPr>
        <p:spPr>
          <a:xfrm>
            <a:off x="4574136" y="1165686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CEA97C6E-F2D8-4F3F-9D5A-75CF62F3DA92}"/>
              </a:ext>
            </a:extLst>
          </p:cNvPr>
          <p:cNvSpPr/>
          <p:nvPr/>
        </p:nvSpPr>
        <p:spPr>
          <a:xfrm>
            <a:off x="5457478" y="2003886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F0AA73C-6DA9-4F4E-91B1-9BACC69258C5}"/>
              </a:ext>
            </a:extLst>
          </p:cNvPr>
          <p:cNvSpPr/>
          <p:nvPr/>
        </p:nvSpPr>
        <p:spPr>
          <a:xfrm>
            <a:off x="5426998" y="2834116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1622B73-7B8C-41E2-9F12-329ADEAB0E60}"/>
              </a:ext>
            </a:extLst>
          </p:cNvPr>
          <p:cNvSpPr/>
          <p:nvPr/>
        </p:nvSpPr>
        <p:spPr>
          <a:xfrm>
            <a:off x="5024950" y="2415094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4868FE04-3520-4FE5-9AB3-E9971BC96F1D}"/>
              </a:ext>
            </a:extLst>
          </p:cNvPr>
          <p:cNvSpPr/>
          <p:nvPr/>
        </p:nvSpPr>
        <p:spPr>
          <a:xfrm>
            <a:off x="5023427" y="3213944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27BAF32F-3933-4101-852B-6F144AD07A38}"/>
              </a:ext>
            </a:extLst>
          </p:cNvPr>
          <p:cNvSpPr/>
          <p:nvPr/>
        </p:nvSpPr>
        <p:spPr>
          <a:xfrm>
            <a:off x="5015305" y="1606795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F8027854-BB63-4462-BDB0-6F42F1E2585C}"/>
              </a:ext>
            </a:extLst>
          </p:cNvPr>
          <p:cNvSpPr/>
          <p:nvPr/>
        </p:nvSpPr>
        <p:spPr>
          <a:xfrm>
            <a:off x="652807" y="2427490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E169D5D0-1FC8-409A-B986-2DEFD1C10880}"/>
              </a:ext>
            </a:extLst>
          </p:cNvPr>
          <p:cNvSpPr/>
          <p:nvPr/>
        </p:nvSpPr>
        <p:spPr>
          <a:xfrm>
            <a:off x="669035" y="322460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FB24F14-270D-4BFA-B9D7-5804C61F846D}"/>
              </a:ext>
            </a:extLst>
          </p:cNvPr>
          <p:cNvSpPr/>
          <p:nvPr/>
        </p:nvSpPr>
        <p:spPr>
          <a:xfrm>
            <a:off x="669035" y="404681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B7164BF-B801-4481-9AE1-A89D4BA1FE84}"/>
              </a:ext>
            </a:extLst>
          </p:cNvPr>
          <p:cNvSpPr/>
          <p:nvPr/>
        </p:nvSpPr>
        <p:spPr>
          <a:xfrm>
            <a:off x="1908788" y="4846599"/>
            <a:ext cx="219919" cy="150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073AF76-1BB8-4F49-B662-28EA45EE2781}"/>
              </a:ext>
            </a:extLst>
          </p:cNvPr>
          <p:cNvSpPr/>
          <p:nvPr/>
        </p:nvSpPr>
        <p:spPr>
          <a:xfrm>
            <a:off x="2796685" y="4859853"/>
            <a:ext cx="219919" cy="150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B684B82-FDEE-42E1-839C-0F16A4ACFC9E}"/>
              </a:ext>
            </a:extLst>
          </p:cNvPr>
          <p:cNvSpPr/>
          <p:nvPr/>
        </p:nvSpPr>
        <p:spPr>
          <a:xfrm>
            <a:off x="3664699" y="4863168"/>
            <a:ext cx="219919" cy="150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59DA30F-51B4-4DB4-9147-E9BF7365C246}"/>
              </a:ext>
            </a:extLst>
          </p:cNvPr>
          <p:cNvSpPr/>
          <p:nvPr/>
        </p:nvSpPr>
        <p:spPr>
          <a:xfrm>
            <a:off x="4523155" y="4876672"/>
            <a:ext cx="219919" cy="150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F401EDA-B01B-415A-B9FC-21F4B02527CE}"/>
              </a:ext>
            </a:extLst>
          </p:cNvPr>
          <p:cNvSpPr/>
          <p:nvPr/>
        </p:nvSpPr>
        <p:spPr>
          <a:xfrm>
            <a:off x="1924028" y="1569999"/>
            <a:ext cx="219919" cy="150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C1C07C2-F229-409C-9783-64F93BC4B983}"/>
              </a:ext>
            </a:extLst>
          </p:cNvPr>
          <p:cNvSpPr/>
          <p:nvPr/>
        </p:nvSpPr>
        <p:spPr>
          <a:xfrm>
            <a:off x="2811925" y="1583253"/>
            <a:ext cx="219919" cy="150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817BBBB-76E0-4148-9390-FBFD040BAC03}"/>
              </a:ext>
            </a:extLst>
          </p:cNvPr>
          <p:cNvSpPr/>
          <p:nvPr/>
        </p:nvSpPr>
        <p:spPr>
          <a:xfrm>
            <a:off x="3679939" y="1586568"/>
            <a:ext cx="219919" cy="150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CA3B59D-9954-4687-86D7-71BDD163736F}"/>
              </a:ext>
            </a:extLst>
          </p:cNvPr>
          <p:cNvSpPr/>
          <p:nvPr/>
        </p:nvSpPr>
        <p:spPr>
          <a:xfrm>
            <a:off x="4538395" y="1600072"/>
            <a:ext cx="219919" cy="150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2F1ABAC-2684-47F3-9EAC-A77532786607}"/>
              </a:ext>
            </a:extLst>
          </p:cNvPr>
          <p:cNvSpPr/>
          <p:nvPr/>
        </p:nvSpPr>
        <p:spPr>
          <a:xfrm>
            <a:off x="6842702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3B2C6C2-2F4D-4391-8314-61FB0AB7435F}"/>
              </a:ext>
            </a:extLst>
          </p:cNvPr>
          <p:cNvSpPr/>
          <p:nvPr/>
        </p:nvSpPr>
        <p:spPr>
          <a:xfrm>
            <a:off x="7710803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B67F4E3-5747-48CD-8982-680E031006D3}"/>
              </a:ext>
            </a:extLst>
          </p:cNvPr>
          <p:cNvSpPr/>
          <p:nvPr/>
        </p:nvSpPr>
        <p:spPr>
          <a:xfrm>
            <a:off x="8901581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77902F7-AC32-4C4F-B3C7-B56CB804836B}"/>
              </a:ext>
            </a:extLst>
          </p:cNvPr>
          <p:cNvSpPr/>
          <p:nvPr/>
        </p:nvSpPr>
        <p:spPr>
          <a:xfrm>
            <a:off x="9779842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7B5C082-210C-49D9-A9F9-B09AE2AF1828}"/>
              </a:ext>
            </a:extLst>
          </p:cNvPr>
          <p:cNvSpPr/>
          <p:nvPr/>
        </p:nvSpPr>
        <p:spPr>
          <a:xfrm>
            <a:off x="5968331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F704E71-4F79-4FE7-8B7C-A77690AAD9A6}"/>
              </a:ext>
            </a:extLst>
          </p:cNvPr>
          <p:cNvSpPr/>
          <p:nvPr/>
        </p:nvSpPr>
        <p:spPr>
          <a:xfrm>
            <a:off x="5968331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8093D80-5F21-4789-8A6F-1B463CB79034}"/>
              </a:ext>
            </a:extLst>
          </p:cNvPr>
          <p:cNvSpPr/>
          <p:nvPr/>
        </p:nvSpPr>
        <p:spPr>
          <a:xfrm>
            <a:off x="5968331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C8ABC29-8442-48A9-8D99-CB2E4DCA48EF}"/>
              </a:ext>
            </a:extLst>
          </p:cNvPr>
          <p:cNvSpPr/>
          <p:nvPr/>
        </p:nvSpPr>
        <p:spPr>
          <a:xfrm>
            <a:off x="5968331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EF775EC-3B76-41F6-B59D-FB06590CB43F}"/>
              </a:ext>
            </a:extLst>
          </p:cNvPr>
          <p:cNvSpPr/>
          <p:nvPr/>
        </p:nvSpPr>
        <p:spPr>
          <a:xfrm>
            <a:off x="10647943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A81ACCA-05CA-447F-8563-5CFA3B8A0DE8}"/>
              </a:ext>
            </a:extLst>
          </p:cNvPr>
          <p:cNvSpPr/>
          <p:nvPr/>
        </p:nvSpPr>
        <p:spPr>
          <a:xfrm>
            <a:off x="10647943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93E043B-604D-41AE-8085-83754320B614}"/>
              </a:ext>
            </a:extLst>
          </p:cNvPr>
          <p:cNvSpPr/>
          <p:nvPr/>
        </p:nvSpPr>
        <p:spPr>
          <a:xfrm>
            <a:off x="10647943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31CFBA3-9B20-4A32-8230-A72BAB12E30F}"/>
              </a:ext>
            </a:extLst>
          </p:cNvPr>
          <p:cNvSpPr/>
          <p:nvPr/>
        </p:nvSpPr>
        <p:spPr>
          <a:xfrm>
            <a:off x="10647943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5339414-1201-4365-9CF3-53BA88EF8482}"/>
              </a:ext>
            </a:extLst>
          </p:cNvPr>
          <p:cNvSpPr/>
          <p:nvPr/>
        </p:nvSpPr>
        <p:spPr>
          <a:xfrm>
            <a:off x="6842702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64C87CC-3638-44A2-AD45-11B0F43FC4D7}"/>
              </a:ext>
            </a:extLst>
          </p:cNvPr>
          <p:cNvSpPr/>
          <p:nvPr/>
        </p:nvSpPr>
        <p:spPr>
          <a:xfrm>
            <a:off x="7710803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639959A-0DBC-475D-824A-449F29BDEBFF}"/>
              </a:ext>
            </a:extLst>
          </p:cNvPr>
          <p:cNvSpPr/>
          <p:nvPr/>
        </p:nvSpPr>
        <p:spPr>
          <a:xfrm>
            <a:off x="8901581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86CB785-19A8-471D-A2F7-455ABB796757}"/>
              </a:ext>
            </a:extLst>
          </p:cNvPr>
          <p:cNvSpPr/>
          <p:nvPr/>
        </p:nvSpPr>
        <p:spPr>
          <a:xfrm>
            <a:off x="9779842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EAF3A49-560E-48C6-8FCC-1035BA22DE57}"/>
              </a:ext>
            </a:extLst>
          </p:cNvPr>
          <p:cNvSpPr/>
          <p:nvPr/>
        </p:nvSpPr>
        <p:spPr>
          <a:xfrm>
            <a:off x="6847649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9048C99-9C33-4FD7-9105-F164CC36B008}"/>
              </a:ext>
            </a:extLst>
          </p:cNvPr>
          <p:cNvSpPr/>
          <p:nvPr/>
        </p:nvSpPr>
        <p:spPr>
          <a:xfrm>
            <a:off x="7715750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02D56DF-5552-4FFD-9DB7-4AD46608AE7F}"/>
              </a:ext>
            </a:extLst>
          </p:cNvPr>
          <p:cNvSpPr/>
          <p:nvPr/>
        </p:nvSpPr>
        <p:spPr>
          <a:xfrm>
            <a:off x="8906528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37B9FC7-D203-493E-803B-975A75CCAF2B}"/>
              </a:ext>
            </a:extLst>
          </p:cNvPr>
          <p:cNvSpPr/>
          <p:nvPr/>
        </p:nvSpPr>
        <p:spPr>
          <a:xfrm>
            <a:off x="9784789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DD73AF6-696E-475B-8D8E-2E8CA81AEB9D}"/>
              </a:ext>
            </a:extLst>
          </p:cNvPr>
          <p:cNvSpPr/>
          <p:nvPr/>
        </p:nvSpPr>
        <p:spPr>
          <a:xfrm>
            <a:off x="6847649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9C1290DF-0B77-4CB7-A909-11A06940F7EB}"/>
              </a:ext>
            </a:extLst>
          </p:cNvPr>
          <p:cNvSpPr/>
          <p:nvPr/>
        </p:nvSpPr>
        <p:spPr>
          <a:xfrm>
            <a:off x="7715750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118ABA6-165A-4E3C-A61B-C3E1B947D721}"/>
              </a:ext>
            </a:extLst>
          </p:cNvPr>
          <p:cNvSpPr/>
          <p:nvPr/>
        </p:nvSpPr>
        <p:spPr>
          <a:xfrm>
            <a:off x="8906528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6EC5FF4F-8DE0-4F2A-93D9-8B78CB9E4527}"/>
              </a:ext>
            </a:extLst>
          </p:cNvPr>
          <p:cNvSpPr/>
          <p:nvPr/>
        </p:nvSpPr>
        <p:spPr>
          <a:xfrm>
            <a:off x="9784789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4D3B981-A771-4984-8DC2-E98BEAFF66EA}"/>
              </a:ext>
            </a:extLst>
          </p:cNvPr>
          <p:cNvSpPr/>
          <p:nvPr/>
        </p:nvSpPr>
        <p:spPr>
          <a:xfrm>
            <a:off x="6847649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AD9AB4C-6D5C-4FB6-A1B0-9B1EEA37D84B}"/>
              </a:ext>
            </a:extLst>
          </p:cNvPr>
          <p:cNvSpPr/>
          <p:nvPr/>
        </p:nvSpPr>
        <p:spPr>
          <a:xfrm>
            <a:off x="7715750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BBD76B9-1B92-4EFE-B7AB-5A3888FE5975}"/>
              </a:ext>
            </a:extLst>
          </p:cNvPr>
          <p:cNvSpPr/>
          <p:nvPr/>
        </p:nvSpPr>
        <p:spPr>
          <a:xfrm>
            <a:off x="8906528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78202A3-F51E-482E-B7E5-4E0B5F6398D9}"/>
              </a:ext>
            </a:extLst>
          </p:cNvPr>
          <p:cNvSpPr/>
          <p:nvPr/>
        </p:nvSpPr>
        <p:spPr>
          <a:xfrm>
            <a:off x="9784789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F761FAC-5330-45E0-8A5C-2BA2FFFF9D48}"/>
              </a:ext>
            </a:extLst>
          </p:cNvPr>
          <p:cNvSpPr/>
          <p:nvPr/>
        </p:nvSpPr>
        <p:spPr>
          <a:xfrm>
            <a:off x="6847649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7045311D-4D43-4503-BBDA-735F11F23D76}"/>
              </a:ext>
            </a:extLst>
          </p:cNvPr>
          <p:cNvSpPr/>
          <p:nvPr/>
        </p:nvSpPr>
        <p:spPr>
          <a:xfrm>
            <a:off x="7715750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CF42714-A6CF-4BC2-8E08-B63EE87398C0}"/>
              </a:ext>
            </a:extLst>
          </p:cNvPr>
          <p:cNvSpPr/>
          <p:nvPr/>
        </p:nvSpPr>
        <p:spPr>
          <a:xfrm>
            <a:off x="8906528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F18074E-BF81-4721-B16A-DC3BD8201A5C}"/>
              </a:ext>
            </a:extLst>
          </p:cNvPr>
          <p:cNvSpPr/>
          <p:nvPr/>
        </p:nvSpPr>
        <p:spPr>
          <a:xfrm>
            <a:off x="9784789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8C1BEE1-FE75-4738-85D2-0691F52AA82F}"/>
              </a:ext>
            </a:extLst>
          </p:cNvPr>
          <p:cNvSpPr txBox="1"/>
          <p:nvPr/>
        </p:nvSpPr>
        <p:spPr>
          <a:xfrm>
            <a:off x="7112423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926201F-B4FA-4C8E-9628-8942D0B300B8}"/>
              </a:ext>
            </a:extLst>
          </p:cNvPr>
          <p:cNvSpPr txBox="1"/>
          <p:nvPr/>
        </p:nvSpPr>
        <p:spPr>
          <a:xfrm>
            <a:off x="7980524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3D7F49C-E47C-4D12-B9D4-D572A77B0392}"/>
              </a:ext>
            </a:extLst>
          </p:cNvPr>
          <p:cNvSpPr txBox="1"/>
          <p:nvPr/>
        </p:nvSpPr>
        <p:spPr>
          <a:xfrm>
            <a:off x="9181461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D7D7A35-AC58-4A95-A713-D1814B359C2A}"/>
              </a:ext>
            </a:extLst>
          </p:cNvPr>
          <p:cNvSpPr txBox="1"/>
          <p:nvPr/>
        </p:nvSpPr>
        <p:spPr>
          <a:xfrm>
            <a:off x="10049562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23AA4C6-C562-44B5-B313-B75CB3EC2C9D}"/>
              </a:ext>
            </a:extLst>
          </p:cNvPr>
          <p:cNvSpPr txBox="1"/>
          <p:nvPr/>
        </p:nvSpPr>
        <p:spPr>
          <a:xfrm>
            <a:off x="7112423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CC4D404-AF10-4C32-96BE-200EE914DB92}"/>
              </a:ext>
            </a:extLst>
          </p:cNvPr>
          <p:cNvSpPr txBox="1"/>
          <p:nvPr/>
        </p:nvSpPr>
        <p:spPr>
          <a:xfrm>
            <a:off x="7980524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DB960B0-8E51-4FA8-81F0-4FB73C41D9AA}"/>
              </a:ext>
            </a:extLst>
          </p:cNvPr>
          <p:cNvSpPr txBox="1"/>
          <p:nvPr/>
        </p:nvSpPr>
        <p:spPr>
          <a:xfrm>
            <a:off x="9181461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DFC94A6-D924-44EE-BA19-621EE75C9E03}"/>
              </a:ext>
            </a:extLst>
          </p:cNvPr>
          <p:cNvSpPr txBox="1"/>
          <p:nvPr/>
        </p:nvSpPr>
        <p:spPr>
          <a:xfrm>
            <a:off x="10049562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92B5CF9-A122-47AD-BBE1-9AD2A2EE0497}"/>
              </a:ext>
            </a:extLst>
          </p:cNvPr>
          <p:cNvSpPr txBox="1"/>
          <p:nvPr/>
        </p:nvSpPr>
        <p:spPr>
          <a:xfrm>
            <a:off x="7112423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58EE258-7FA2-4ABA-8EDC-2E244286BF5A}"/>
              </a:ext>
            </a:extLst>
          </p:cNvPr>
          <p:cNvSpPr txBox="1"/>
          <p:nvPr/>
        </p:nvSpPr>
        <p:spPr>
          <a:xfrm>
            <a:off x="7980524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345BEA7-C285-4CF1-B9FF-F329FD14E800}"/>
              </a:ext>
            </a:extLst>
          </p:cNvPr>
          <p:cNvSpPr txBox="1"/>
          <p:nvPr/>
        </p:nvSpPr>
        <p:spPr>
          <a:xfrm>
            <a:off x="9181461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E3D25E3-F40C-426B-9777-BBC8C78357F0}"/>
              </a:ext>
            </a:extLst>
          </p:cNvPr>
          <p:cNvSpPr txBox="1"/>
          <p:nvPr/>
        </p:nvSpPr>
        <p:spPr>
          <a:xfrm>
            <a:off x="10049562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3C930EB-2005-42EC-97AB-A8D0CC798DF0}"/>
              </a:ext>
            </a:extLst>
          </p:cNvPr>
          <p:cNvSpPr txBox="1"/>
          <p:nvPr/>
        </p:nvSpPr>
        <p:spPr>
          <a:xfrm>
            <a:off x="7112423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25CF910-8CF7-41D9-88EA-C4350DB1398D}"/>
              </a:ext>
            </a:extLst>
          </p:cNvPr>
          <p:cNvSpPr txBox="1"/>
          <p:nvPr/>
        </p:nvSpPr>
        <p:spPr>
          <a:xfrm>
            <a:off x="7980524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B366E28-E09F-430A-BA6D-656F5448E906}"/>
              </a:ext>
            </a:extLst>
          </p:cNvPr>
          <p:cNvSpPr txBox="1"/>
          <p:nvPr/>
        </p:nvSpPr>
        <p:spPr>
          <a:xfrm>
            <a:off x="9181461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421BFBF-F3A2-4844-9C20-292CA326ECB6}"/>
              </a:ext>
            </a:extLst>
          </p:cNvPr>
          <p:cNvSpPr txBox="1"/>
          <p:nvPr/>
        </p:nvSpPr>
        <p:spPr>
          <a:xfrm>
            <a:off x="10049562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9320235-6EA1-413F-B95C-19418197B7F9}"/>
              </a:ext>
            </a:extLst>
          </p:cNvPr>
          <p:cNvSpPr/>
          <p:nvPr/>
        </p:nvSpPr>
        <p:spPr>
          <a:xfrm>
            <a:off x="7649020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0AA861E-AA24-4A87-9566-F1C728591F62}"/>
              </a:ext>
            </a:extLst>
          </p:cNvPr>
          <p:cNvSpPr/>
          <p:nvPr/>
        </p:nvSpPr>
        <p:spPr>
          <a:xfrm>
            <a:off x="8513304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19AB7A7E-FFE1-4593-AD9D-5CC450994A4A}"/>
              </a:ext>
            </a:extLst>
          </p:cNvPr>
          <p:cNvSpPr/>
          <p:nvPr/>
        </p:nvSpPr>
        <p:spPr>
          <a:xfrm>
            <a:off x="9719131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1929B8A9-2953-468C-AA04-31403E7D66BA}"/>
              </a:ext>
            </a:extLst>
          </p:cNvPr>
          <p:cNvSpPr/>
          <p:nvPr/>
        </p:nvSpPr>
        <p:spPr>
          <a:xfrm>
            <a:off x="7649020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2BA4617D-0606-4ABA-900E-17E0BD5329F0}"/>
              </a:ext>
            </a:extLst>
          </p:cNvPr>
          <p:cNvSpPr/>
          <p:nvPr/>
        </p:nvSpPr>
        <p:spPr>
          <a:xfrm>
            <a:off x="8513304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550EC1BC-3911-4F04-83D0-E7C4BBEDC04F}"/>
              </a:ext>
            </a:extLst>
          </p:cNvPr>
          <p:cNvSpPr/>
          <p:nvPr/>
        </p:nvSpPr>
        <p:spPr>
          <a:xfrm>
            <a:off x="9719131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FF9CB99-E30B-4EEA-A00E-3964FD1CF73D}"/>
              </a:ext>
            </a:extLst>
          </p:cNvPr>
          <p:cNvSpPr/>
          <p:nvPr/>
        </p:nvSpPr>
        <p:spPr>
          <a:xfrm>
            <a:off x="7649021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CE2C6BF0-154C-4FAC-A951-A7CFED774F71}"/>
              </a:ext>
            </a:extLst>
          </p:cNvPr>
          <p:cNvSpPr/>
          <p:nvPr/>
        </p:nvSpPr>
        <p:spPr>
          <a:xfrm>
            <a:off x="8513305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E5F5411B-8643-4CD6-9089-0B715030169D}"/>
              </a:ext>
            </a:extLst>
          </p:cNvPr>
          <p:cNvSpPr/>
          <p:nvPr/>
        </p:nvSpPr>
        <p:spPr>
          <a:xfrm>
            <a:off x="9719132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D983C44-8148-4A8F-B504-296357E2BFD9}"/>
              </a:ext>
            </a:extLst>
          </p:cNvPr>
          <p:cNvSpPr/>
          <p:nvPr/>
        </p:nvSpPr>
        <p:spPr>
          <a:xfrm>
            <a:off x="7649020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BB78D3D7-E0CD-4B42-8FD6-B6F4E8B0BFE8}"/>
              </a:ext>
            </a:extLst>
          </p:cNvPr>
          <p:cNvSpPr/>
          <p:nvPr/>
        </p:nvSpPr>
        <p:spPr>
          <a:xfrm>
            <a:off x="8513304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B91ABE1B-CFF3-4623-8655-57DEBE4B6FA6}"/>
              </a:ext>
            </a:extLst>
          </p:cNvPr>
          <p:cNvSpPr/>
          <p:nvPr/>
        </p:nvSpPr>
        <p:spPr>
          <a:xfrm>
            <a:off x="9719131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18EA2D78-4220-481F-B4BE-8D96E3516116}"/>
              </a:ext>
            </a:extLst>
          </p:cNvPr>
          <p:cNvSpPr/>
          <p:nvPr/>
        </p:nvSpPr>
        <p:spPr>
          <a:xfrm>
            <a:off x="7217565" y="236719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F0DB6B87-3218-40FC-BFC7-C52DA7FA2606}"/>
              </a:ext>
            </a:extLst>
          </p:cNvPr>
          <p:cNvSpPr/>
          <p:nvPr/>
        </p:nvSpPr>
        <p:spPr>
          <a:xfrm>
            <a:off x="7216042" y="316604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569A230B-C155-47D6-B19C-705C7CDA5C11}"/>
              </a:ext>
            </a:extLst>
          </p:cNvPr>
          <p:cNvSpPr/>
          <p:nvPr/>
        </p:nvSpPr>
        <p:spPr>
          <a:xfrm>
            <a:off x="7216042" y="398825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F05F8576-1151-4744-B1F3-E760B367EEF0}"/>
              </a:ext>
            </a:extLst>
          </p:cNvPr>
          <p:cNvSpPr/>
          <p:nvPr/>
        </p:nvSpPr>
        <p:spPr>
          <a:xfrm>
            <a:off x="8085666" y="235479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52D93E9D-FAC2-42A9-8D9E-80EA838834DB}"/>
              </a:ext>
            </a:extLst>
          </p:cNvPr>
          <p:cNvSpPr/>
          <p:nvPr/>
        </p:nvSpPr>
        <p:spPr>
          <a:xfrm>
            <a:off x="8084143" y="315364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12ABEDA2-E802-4B67-81E8-B477ED1388C0}"/>
              </a:ext>
            </a:extLst>
          </p:cNvPr>
          <p:cNvSpPr/>
          <p:nvPr/>
        </p:nvSpPr>
        <p:spPr>
          <a:xfrm>
            <a:off x="8084143" y="397585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DD97AB0F-1D35-43E3-8BE4-20186B117C2B}"/>
              </a:ext>
            </a:extLst>
          </p:cNvPr>
          <p:cNvSpPr/>
          <p:nvPr/>
        </p:nvSpPr>
        <p:spPr>
          <a:xfrm>
            <a:off x="9286604" y="236719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771DB17E-27E8-4433-A373-3120B8BFC797}"/>
              </a:ext>
            </a:extLst>
          </p:cNvPr>
          <p:cNvSpPr/>
          <p:nvPr/>
        </p:nvSpPr>
        <p:spPr>
          <a:xfrm>
            <a:off x="9285081" y="316604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C4D327C4-F206-42FC-8D4D-9F2A9EF44D2A}"/>
              </a:ext>
            </a:extLst>
          </p:cNvPr>
          <p:cNvSpPr/>
          <p:nvPr/>
        </p:nvSpPr>
        <p:spPr>
          <a:xfrm>
            <a:off x="9285081" y="398825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7F50E180-9A62-4123-B0CC-EDAD6358B52E}"/>
              </a:ext>
            </a:extLst>
          </p:cNvPr>
          <p:cNvSpPr/>
          <p:nvPr/>
        </p:nvSpPr>
        <p:spPr>
          <a:xfrm>
            <a:off x="10154705" y="235479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F5918138-B170-4662-8C9C-7AA010609283}"/>
              </a:ext>
            </a:extLst>
          </p:cNvPr>
          <p:cNvSpPr/>
          <p:nvPr/>
        </p:nvSpPr>
        <p:spPr>
          <a:xfrm>
            <a:off x="10153182" y="315364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C3489F6A-F410-42DD-9041-C5977B697293}"/>
              </a:ext>
            </a:extLst>
          </p:cNvPr>
          <p:cNvSpPr/>
          <p:nvPr/>
        </p:nvSpPr>
        <p:spPr>
          <a:xfrm>
            <a:off x="10153182" y="3987431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9F55A9D3-A46F-40A6-BFCD-D629A9D1CF9C}"/>
              </a:ext>
            </a:extLst>
          </p:cNvPr>
          <p:cNvSpPr/>
          <p:nvPr/>
        </p:nvSpPr>
        <p:spPr>
          <a:xfrm>
            <a:off x="7216042" y="4829772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EFF828F3-BD39-49DE-8FF3-EB2E4184D6F6}"/>
              </a:ext>
            </a:extLst>
          </p:cNvPr>
          <p:cNvSpPr/>
          <p:nvPr/>
        </p:nvSpPr>
        <p:spPr>
          <a:xfrm>
            <a:off x="8084143" y="4817376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EE3340D4-2885-4FD2-9626-8A0C42FAC0C6}"/>
              </a:ext>
            </a:extLst>
          </p:cNvPr>
          <p:cNvSpPr/>
          <p:nvPr/>
        </p:nvSpPr>
        <p:spPr>
          <a:xfrm>
            <a:off x="9285081" y="4829772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B698E094-66D8-4837-9421-132533747AD6}"/>
              </a:ext>
            </a:extLst>
          </p:cNvPr>
          <p:cNvSpPr/>
          <p:nvPr/>
        </p:nvSpPr>
        <p:spPr>
          <a:xfrm>
            <a:off x="10153182" y="4817376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E515A8B4-FC35-4B22-A0B2-23841C732625}"/>
              </a:ext>
            </a:extLst>
          </p:cNvPr>
          <p:cNvSpPr/>
          <p:nvPr/>
        </p:nvSpPr>
        <p:spPr>
          <a:xfrm>
            <a:off x="6783065" y="1958828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EECAB024-EB53-4268-B356-7E8E91BDA9A0}"/>
              </a:ext>
            </a:extLst>
          </p:cNvPr>
          <p:cNvSpPr/>
          <p:nvPr/>
        </p:nvSpPr>
        <p:spPr>
          <a:xfrm>
            <a:off x="6783065" y="2773818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FA642AE9-2E09-4822-8F78-53ADC95E2A8D}"/>
              </a:ext>
            </a:extLst>
          </p:cNvPr>
          <p:cNvSpPr/>
          <p:nvPr/>
        </p:nvSpPr>
        <p:spPr>
          <a:xfrm>
            <a:off x="6783066" y="3590547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35F9A81F-5069-481D-8169-00524F23307E}"/>
              </a:ext>
            </a:extLst>
          </p:cNvPr>
          <p:cNvSpPr/>
          <p:nvPr/>
        </p:nvSpPr>
        <p:spPr>
          <a:xfrm>
            <a:off x="6783065" y="4405680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E1C564BF-A155-4787-9D26-40502E93F40F}"/>
              </a:ext>
            </a:extLst>
          </p:cNvPr>
          <p:cNvSpPr/>
          <p:nvPr/>
        </p:nvSpPr>
        <p:spPr>
          <a:xfrm>
            <a:off x="10587233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B531FCD5-6622-4DA9-899A-9AA5A25F41F1}"/>
              </a:ext>
            </a:extLst>
          </p:cNvPr>
          <p:cNvSpPr/>
          <p:nvPr/>
        </p:nvSpPr>
        <p:spPr>
          <a:xfrm>
            <a:off x="10587233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15FE9604-C431-4A7E-BBEE-C0906BCBCD64}"/>
              </a:ext>
            </a:extLst>
          </p:cNvPr>
          <p:cNvSpPr/>
          <p:nvPr/>
        </p:nvSpPr>
        <p:spPr>
          <a:xfrm>
            <a:off x="10587234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1A1EA19F-4943-4A4C-9ECA-59019B6638CC}"/>
              </a:ext>
            </a:extLst>
          </p:cNvPr>
          <p:cNvSpPr/>
          <p:nvPr/>
        </p:nvSpPr>
        <p:spPr>
          <a:xfrm>
            <a:off x="10587233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86381931-B0F0-41D7-8C56-B79CE7553532}"/>
              </a:ext>
            </a:extLst>
          </p:cNvPr>
          <p:cNvSpPr txBox="1"/>
          <p:nvPr/>
        </p:nvSpPr>
        <p:spPr>
          <a:xfrm>
            <a:off x="7136536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2EAB68A-2443-448C-A6F7-E00BC8295EBF}"/>
              </a:ext>
            </a:extLst>
          </p:cNvPr>
          <p:cNvSpPr txBox="1"/>
          <p:nvPr/>
        </p:nvSpPr>
        <p:spPr>
          <a:xfrm>
            <a:off x="8004637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F3719F8E-476D-4911-91D9-209CBA0EF062}"/>
              </a:ext>
            </a:extLst>
          </p:cNvPr>
          <p:cNvSpPr txBox="1"/>
          <p:nvPr/>
        </p:nvSpPr>
        <p:spPr>
          <a:xfrm>
            <a:off x="9205574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E7033B97-E40D-4073-8179-F8F60405A97E}"/>
              </a:ext>
            </a:extLst>
          </p:cNvPr>
          <p:cNvSpPr txBox="1"/>
          <p:nvPr/>
        </p:nvSpPr>
        <p:spPr>
          <a:xfrm>
            <a:off x="10073675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75B2216-1349-41AF-B039-82F6F7F0591A}"/>
              </a:ext>
            </a:extLst>
          </p:cNvPr>
          <p:cNvSpPr txBox="1"/>
          <p:nvPr/>
        </p:nvSpPr>
        <p:spPr>
          <a:xfrm>
            <a:off x="10912716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4D7564FF-4A64-4D22-B00F-10B0C379F46C}"/>
              </a:ext>
            </a:extLst>
          </p:cNvPr>
          <p:cNvSpPr txBox="1"/>
          <p:nvPr/>
        </p:nvSpPr>
        <p:spPr>
          <a:xfrm>
            <a:off x="10912716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CD994F7E-6675-4AB7-8C5C-2DEA10AB21DE}"/>
              </a:ext>
            </a:extLst>
          </p:cNvPr>
          <p:cNvSpPr txBox="1"/>
          <p:nvPr/>
        </p:nvSpPr>
        <p:spPr>
          <a:xfrm>
            <a:off x="10912716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5C9615C7-C35D-491D-8011-9E0729D1F6D3}"/>
              </a:ext>
            </a:extLst>
          </p:cNvPr>
          <p:cNvSpPr txBox="1"/>
          <p:nvPr/>
        </p:nvSpPr>
        <p:spPr>
          <a:xfrm>
            <a:off x="10912716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8625F93A-59EC-4900-B1B5-CAD532847EE5}"/>
              </a:ext>
            </a:extLst>
          </p:cNvPr>
          <p:cNvSpPr txBox="1"/>
          <p:nvPr/>
        </p:nvSpPr>
        <p:spPr>
          <a:xfrm>
            <a:off x="7108627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64A6C82B-A8C9-43BF-830A-9F34D399139A}"/>
              </a:ext>
            </a:extLst>
          </p:cNvPr>
          <p:cNvSpPr txBox="1"/>
          <p:nvPr/>
        </p:nvSpPr>
        <p:spPr>
          <a:xfrm>
            <a:off x="7976728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9CFA8790-2C29-41BC-AE5C-8D8AEEC0ED8A}"/>
              </a:ext>
            </a:extLst>
          </p:cNvPr>
          <p:cNvSpPr txBox="1"/>
          <p:nvPr/>
        </p:nvSpPr>
        <p:spPr>
          <a:xfrm>
            <a:off x="9177665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7328EB5-7A83-4BCA-BE0B-D81E0BCDBAF9}"/>
              </a:ext>
            </a:extLst>
          </p:cNvPr>
          <p:cNvSpPr txBox="1"/>
          <p:nvPr/>
        </p:nvSpPr>
        <p:spPr>
          <a:xfrm>
            <a:off x="10045766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53918BB2-205A-4A25-B329-015E1725770E}"/>
              </a:ext>
            </a:extLst>
          </p:cNvPr>
          <p:cNvSpPr txBox="1"/>
          <p:nvPr/>
        </p:nvSpPr>
        <p:spPr>
          <a:xfrm>
            <a:off x="6231545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E22DD04-419D-4B32-9D1B-11C3D6436B0C}"/>
              </a:ext>
            </a:extLst>
          </p:cNvPr>
          <p:cNvSpPr txBox="1"/>
          <p:nvPr/>
        </p:nvSpPr>
        <p:spPr>
          <a:xfrm>
            <a:off x="6231545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AB37D291-2867-47D9-AC3C-375DD54CEEC0}"/>
              </a:ext>
            </a:extLst>
          </p:cNvPr>
          <p:cNvSpPr txBox="1"/>
          <p:nvPr/>
        </p:nvSpPr>
        <p:spPr>
          <a:xfrm>
            <a:off x="6231545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6226028-65C1-47F2-9EBA-1F6932173C7A}"/>
              </a:ext>
            </a:extLst>
          </p:cNvPr>
          <p:cNvSpPr txBox="1"/>
          <p:nvPr/>
        </p:nvSpPr>
        <p:spPr>
          <a:xfrm>
            <a:off x="6231545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4398B8EF-653A-49B1-AAAE-30AA545C26A9}"/>
              </a:ext>
            </a:extLst>
          </p:cNvPr>
          <p:cNvSpPr/>
          <p:nvPr/>
        </p:nvSpPr>
        <p:spPr>
          <a:xfrm>
            <a:off x="11458182" y="1958828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1D9E5279-A6C1-4968-89DA-F157EDFBAAF2}"/>
              </a:ext>
            </a:extLst>
          </p:cNvPr>
          <p:cNvSpPr/>
          <p:nvPr/>
        </p:nvSpPr>
        <p:spPr>
          <a:xfrm>
            <a:off x="11458182" y="2773818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EFA0BFEA-4592-4C94-8D1F-2496BBE71649}"/>
              </a:ext>
            </a:extLst>
          </p:cNvPr>
          <p:cNvSpPr/>
          <p:nvPr/>
        </p:nvSpPr>
        <p:spPr>
          <a:xfrm>
            <a:off x="11458183" y="3590547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A9D885BC-A382-4757-B560-A7A2ED75FEAF}"/>
              </a:ext>
            </a:extLst>
          </p:cNvPr>
          <p:cNvSpPr/>
          <p:nvPr/>
        </p:nvSpPr>
        <p:spPr>
          <a:xfrm>
            <a:off x="11458182" y="4405680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CC626010-6F4B-4730-A9F9-B3465317C330}"/>
              </a:ext>
            </a:extLst>
          </p:cNvPr>
          <p:cNvSpPr/>
          <p:nvPr/>
        </p:nvSpPr>
        <p:spPr>
          <a:xfrm>
            <a:off x="7639374" y="5264135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5315367E-E99E-4C53-8729-E9B0C0B4B117}"/>
              </a:ext>
            </a:extLst>
          </p:cNvPr>
          <p:cNvSpPr/>
          <p:nvPr/>
        </p:nvSpPr>
        <p:spPr>
          <a:xfrm>
            <a:off x="8503658" y="5264135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94F98055-A6FF-4255-8F63-F627C8A88E99}"/>
              </a:ext>
            </a:extLst>
          </p:cNvPr>
          <p:cNvSpPr/>
          <p:nvPr/>
        </p:nvSpPr>
        <p:spPr>
          <a:xfrm>
            <a:off x="9709485" y="5264135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5D442719-0672-472E-9626-26CA2EE0C6B2}"/>
              </a:ext>
            </a:extLst>
          </p:cNvPr>
          <p:cNvSpPr/>
          <p:nvPr/>
        </p:nvSpPr>
        <p:spPr>
          <a:xfrm>
            <a:off x="7650950" y="1138949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589540BB-A558-438C-8D47-CBC4D2C291A2}"/>
              </a:ext>
            </a:extLst>
          </p:cNvPr>
          <p:cNvSpPr/>
          <p:nvPr/>
        </p:nvSpPr>
        <p:spPr>
          <a:xfrm>
            <a:off x="8515234" y="1138949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23B552F6-7D2E-43D8-AE3B-6EF0F485CF5E}"/>
              </a:ext>
            </a:extLst>
          </p:cNvPr>
          <p:cNvSpPr/>
          <p:nvPr/>
        </p:nvSpPr>
        <p:spPr>
          <a:xfrm>
            <a:off x="9721061" y="1138949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7D078B9B-B5F0-4439-92B8-045AD102224A}"/>
              </a:ext>
            </a:extLst>
          </p:cNvPr>
          <p:cNvSpPr/>
          <p:nvPr/>
        </p:nvSpPr>
        <p:spPr>
          <a:xfrm>
            <a:off x="11024734" y="2368298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B5DE5D9E-426F-4A48-89DE-D00DD31B60A9}"/>
              </a:ext>
            </a:extLst>
          </p:cNvPr>
          <p:cNvSpPr/>
          <p:nvPr/>
        </p:nvSpPr>
        <p:spPr>
          <a:xfrm>
            <a:off x="11023211" y="3167148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5302D494-B55F-44EC-A7C9-00F7CB85D211}"/>
              </a:ext>
            </a:extLst>
          </p:cNvPr>
          <p:cNvSpPr/>
          <p:nvPr/>
        </p:nvSpPr>
        <p:spPr>
          <a:xfrm>
            <a:off x="11023211" y="3989358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F6E159D8-5D6B-4F8A-829E-B514210D8757}"/>
              </a:ext>
            </a:extLst>
          </p:cNvPr>
          <p:cNvSpPr/>
          <p:nvPr/>
        </p:nvSpPr>
        <p:spPr>
          <a:xfrm>
            <a:off x="7207920" y="155889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A3A6CE93-0AEE-428A-A2AC-87CD67C6D80A}"/>
              </a:ext>
            </a:extLst>
          </p:cNvPr>
          <p:cNvSpPr/>
          <p:nvPr/>
        </p:nvSpPr>
        <p:spPr>
          <a:xfrm>
            <a:off x="8076021" y="154649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7CB9F803-0FA1-459E-93A3-982945D0856B}"/>
              </a:ext>
            </a:extLst>
          </p:cNvPr>
          <p:cNvSpPr/>
          <p:nvPr/>
        </p:nvSpPr>
        <p:spPr>
          <a:xfrm>
            <a:off x="9276959" y="155889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3660DFDF-C843-45FB-9276-2A39F68BC73F}"/>
              </a:ext>
            </a:extLst>
          </p:cNvPr>
          <p:cNvSpPr/>
          <p:nvPr/>
        </p:nvSpPr>
        <p:spPr>
          <a:xfrm>
            <a:off x="10145060" y="154649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38DA345B-6E72-4833-95F2-235459747771}"/>
              </a:ext>
            </a:extLst>
          </p:cNvPr>
          <p:cNvSpPr/>
          <p:nvPr/>
        </p:nvSpPr>
        <p:spPr>
          <a:xfrm>
            <a:off x="11015089" y="1559999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67143E07-EDD1-459A-91E0-773C180814D2}"/>
              </a:ext>
            </a:extLst>
          </p:cNvPr>
          <p:cNvSpPr/>
          <p:nvPr/>
        </p:nvSpPr>
        <p:spPr>
          <a:xfrm>
            <a:off x="10591136" y="5264135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5005B051-56AF-40AD-97AA-430B851572AA}"/>
              </a:ext>
            </a:extLst>
          </p:cNvPr>
          <p:cNvSpPr/>
          <p:nvPr/>
        </p:nvSpPr>
        <p:spPr>
          <a:xfrm>
            <a:off x="10591137" y="1138949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285CC7D1-C382-47FC-836E-4DD95E19F0EB}"/>
              </a:ext>
            </a:extLst>
          </p:cNvPr>
          <p:cNvSpPr/>
          <p:nvPr/>
        </p:nvSpPr>
        <p:spPr>
          <a:xfrm>
            <a:off x="11025138" y="4813091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65C0B529-8C37-4DC0-BC4E-2A3A694A371C}"/>
              </a:ext>
            </a:extLst>
          </p:cNvPr>
          <p:cNvSpPr/>
          <p:nvPr/>
        </p:nvSpPr>
        <p:spPr>
          <a:xfrm>
            <a:off x="6338300" y="4013328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41AD0AFC-099A-47FE-A67B-7585A52382CB}"/>
              </a:ext>
            </a:extLst>
          </p:cNvPr>
          <p:cNvSpPr/>
          <p:nvPr/>
        </p:nvSpPr>
        <p:spPr>
          <a:xfrm>
            <a:off x="6351804" y="3170305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0B958C61-1405-4CF7-AC09-AD1A0BAA6BAA}"/>
              </a:ext>
            </a:extLst>
          </p:cNvPr>
          <p:cNvSpPr/>
          <p:nvPr/>
        </p:nvSpPr>
        <p:spPr>
          <a:xfrm>
            <a:off x="6365306" y="2373578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563EA424-3945-4186-9699-08D7DEDD7D8F}"/>
              </a:ext>
            </a:extLst>
          </p:cNvPr>
          <p:cNvSpPr/>
          <p:nvPr/>
        </p:nvSpPr>
        <p:spPr>
          <a:xfrm>
            <a:off x="6367235" y="1553703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54D81961-2773-4215-82C3-ACFDFA01D954}"/>
              </a:ext>
            </a:extLst>
          </p:cNvPr>
          <p:cNvSpPr/>
          <p:nvPr/>
        </p:nvSpPr>
        <p:spPr>
          <a:xfrm>
            <a:off x="7198273" y="727443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CD68951F-2709-48AF-A79E-039D66862C7B}"/>
              </a:ext>
            </a:extLst>
          </p:cNvPr>
          <p:cNvSpPr/>
          <p:nvPr/>
        </p:nvSpPr>
        <p:spPr>
          <a:xfrm>
            <a:off x="6784779" y="1129302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EF2AB5C9-EDFB-4551-9C17-B09DABCFA79C}"/>
              </a:ext>
            </a:extLst>
          </p:cNvPr>
          <p:cNvSpPr/>
          <p:nvPr/>
        </p:nvSpPr>
        <p:spPr>
          <a:xfrm>
            <a:off x="8091452" y="740943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F2404720-879C-4050-B7CC-F71E8DBBBF87}"/>
              </a:ext>
            </a:extLst>
          </p:cNvPr>
          <p:cNvSpPr/>
          <p:nvPr/>
        </p:nvSpPr>
        <p:spPr>
          <a:xfrm>
            <a:off x="9282741" y="719722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B4066EE1-D34C-4B75-9FEA-FAC1C5A84F15}"/>
              </a:ext>
            </a:extLst>
          </p:cNvPr>
          <p:cNvSpPr/>
          <p:nvPr/>
        </p:nvSpPr>
        <p:spPr>
          <a:xfrm>
            <a:off x="10152772" y="733224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BEDCF449-E4DB-4B5D-AA2D-165DEDA99163}"/>
              </a:ext>
            </a:extLst>
          </p:cNvPr>
          <p:cNvSpPr txBox="1"/>
          <p:nvPr/>
        </p:nvSpPr>
        <p:spPr>
          <a:xfrm>
            <a:off x="8591228" y="5953612"/>
            <a:ext cx="95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Splitting</a:t>
            </a:r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C1BA4F97-F360-49BB-9E80-87DFD0837720}"/>
              </a:ext>
            </a:extLst>
          </p:cNvPr>
          <p:cNvSpPr/>
          <p:nvPr/>
        </p:nvSpPr>
        <p:spPr>
          <a:xfrm>
            <a:off x="6338300" y="4815968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FDE61CA1-3659-4A0C-948A-EF08BD2DC476}"/>
              </a:ext>
            </a:extLst>
          </p:cNvPr>
          <p:cNvSpPr/>
          <p:nvPr/>
        </p:nvSpPr>
        <p:spPr>
          <a:xfrm>
            <a:off x="6365153" y="737603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096F37F5-BFC0-46EF-A68F-1C4FE876EF80}"/>
              </a:ext>
            </a:extLst>
          </p:cNvPr>
          <p:cNvSpPr/>
          <p:nvPr/>
        </p:nvSpPr>
        <p:spPr>
          <a:xfrm>
            <a:off x="11026532" y="743384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147D2D55-7DE8-406A-9762-CFCAE1F6366F}"/>
              </a:ext>
            </a:extLst>
          </p:cNvPr>
          <p:cNvSpPr/>
          <p:nvPr/>
        </p:nvSpPr>
        <p:spPr>
          <a:xfrm>
            <a:off x="6775774" y="5284455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AD66E035-E1F9-48E4-AB1B-724D03D7D4C9}"/>
              </a:ext>
            </a:extLst>
          </p:cNvPr>
          <p:cNvSpPr/>
          <p:nvPr/>
        </p:nvSpPr>
        <p:spPr>
          <a:xfrm>
            <a:off x="11458182" y="5259120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CFF52B23-5D53-4B03-9445-CBE1A2F8A359}"/>
              </a:ext>
            </a:extLst>
          </p:cNvPr>
          <p:cNvSpPr/>
          <p:nvPr/>
        </p:nvSpPr>
        <p:spPr>
          <a:xfrm>
            <a:off x="11458182" y="1125708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F1621A3D-357F-4045-829F-FEFC1342F867}"/>
              </a:ext>
            </a:extLst>
          </p:cNvPr>
          <p:cNvSpPr txBox="1"/>
          <p:nvPr/>
        </p:nvSpPr>
        <p:spPr>
          <a:xfrm>
            <a:off x="6255187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A8B44BC-7152-4FEA-AF54-EB235B4CC2C6}"/>
              </a:ext>
            </a:extLst>
          </p:cNvPr>
          <p:cNvSpPr txBox="1"/>
          <p:nvPr/>
        </p:nvSpPr>
        <p:spPr>
          <a:xfrm>
            <a:off x="10939846" y="10060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207C45FE-3739-45C3-9B60-E4CCCEF5A108}"/>
              </a:ext>
            </a:extLst>
          </p:cNvPr>
          <p:cNvSpPr txBox="1"/>
          <p:nvPr/>
        </p:nvSpPr>
        <p:spPr>
          <a:xfrm>
            <a:off x="6231545" y="51398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E4C38FE-0C23-4DCB-8AB6-B78BFBB55059}"/>
              </a:ext>
            </a:extLst>
          </p:cNvPr>
          <p:cNvSpPr txBox="1"/>
          <p:nvPr/>
        </p:nvSpPr>
        <p:spPr>
          <a:xfrm>
            <a:off x="10943196" y="51398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F579AE4-520E-418E-A5DC-389CE863E254}"/>
              </a:ext>
            </a:extLst>
          </p:cNvPr>
          <p:cNvSpPr/>
          <p:nvPr/>
        </p:nvSpPr>
        <p:spPr>
          <a:xfrm>
            <a:off x="10545829" y="4806093"/>
            <a:ext cx="219919" cy="150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FE50141B-7536-4FAC-9BAC-F4C7CBFA3A52}"/>
              </a:ext>
            </a:extLst>
          </p:cNvPr>
          <p:cNvSpPr/>
          <p:nvPr/>
        </p:nvSpPr>
        <p:spPr>
          <a:xfrm>
            <a:off x="9672069" y="4816253"/>
            <a:ext cx="219919" cy="150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BD90306-591C-4F1A-A750-EFD3534392E0}"/>
              </a:ext>
            </a:extLst>
          </p:cNvPr>
          <p:cNvSpPr/>
          <p:nvPr/>
        </p:nvSpPr>
        <p:spPr>
          <a:xfrm>
            <a:off x="7612032" y="4816253"/>
            <a:ext cx="219919" cy="150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1EC9BFFC-B985-48BD-9FDB-6DF555673E32}"/>
              </a:ext>
            </a:extLst>
          </p:cNvPr>
          <p:cNvSpPr/>
          <p:nvPr/>
        </p:nvSpPr>
        <p:spPr>
          <a:xfrm>
            <a:off x="8475632" y="4816253"/>
            <a:ext cx="219919" cy="150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B961A3BC-6B48-43AF-A84B-7D7E234E4A90}"/>
              </a:ext>
            </a:extLst>
          </p:cNvPr>
          <p:cNvSpPr/>
          <p:nvPr/>
        </p:nvSpPr>
        <p:spPr>
          <a:xfrm>
            <a:off x="10536182" y="1520809"/>
            <a:ext cx="219919" cy="150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FE227262-4D1C-4D67-AB00-BF7A40E3E1FD}"/>
              </a:ext>
            </a:extLst>
          </p:cNvPr>
          <p:cNvSpPr/>
          <p:nvPr/>
        </p:nvSpPr>
        <p:spPr>
          <a:xfrm>
            <a:off x="9662422" y="1530969"/>
            <a:ext cx="219919" cy="150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86FF4F47-8BDD-4734-B6BD-4C42B6236CE4}"/>
              </a:ext>
            </a:extLst>
          </p:cNvPr>
          <p:cNvSpPr/>
          <p:nvPr/>
        </p:nvSpPr>
        <p:spPr>
          <a:xfrm>
            <a:off x="7602385" y="1530969"/>
            <a:ext cx="219919" cy="150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EA09D29B-F31D-4733-AF56-666C31588A02}"/>
              </a:ext>
            </a:extLst>
          </p:cNvPr>
          <p:cNvSpPr/>
          <p:nvPr/>
        </p:nvSpPr>
        <p:spPr>
          <a:xfrm>
            <a:off x="8465985" y="1530969"/>
            <a:ext cx="219919" cy="150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9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8AB958FF-FE7E-4513-8D3D-FCDB8D6E5FF0}"/>
              </a:ext>
            </a:extLst>
          </p:cNvPr>
          <p:cNvSpPr/>
          <p:nvPr/>
        </p:nvSpPr>
        <p:spPr>
          <a:xfrm>
            <a:off x="1212001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75758BD-25C4-42C5-9C01-757E29CE9116}"/>
              </a:ext>
            </a:extLst>
          </p:cNvPr>
          <p:cNvSpPr/>
          <p:nvPr/>
        </p:nvSpPr>
        <p:spPr>
          <a:xfrm>
            <a:off x="2080102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55F7B1B-D607-41B9-8DC9-2EDF89A886A7}"/>
              </a:ext>
            </a:extLst>
          </p:cNvPr>
          <p:cNvSpPr/>
          <p:nvPr/>
        </p:nvSpPr>
        <p:spPr>
          <a:xfrm>
            <a:off x="2948203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1935BD4-66F2-405D-A568-49F1B8BEC3B9}"/>
              </a:ext>
            </a:extLst>
          </p:cNvPr>
          <p:cNvSpPr/>
          <p:nvPr/>
        </p:nvSpPr>
        <p:spPr>
          <a:xfrm>
            <a:off x="3816304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4BB1733-5CD4-4DB3-B92F-37225D68EEB5}"/>
              </a:ext>
            </a:extLst>
          </p:cNvPr>
          <p:cNvSpPr/>
          <p:nvPr/>
        </p:nvSpPr>
        <p:spPr>
          <a:xfrm>
            <a:off x="337630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0D6A0A4-C71C-4365-A7E5-F6ABBE7CC028}"/>
              </a:ext>
            </a:extLst>
          </p:cNvPr>
          <p:cNvSpPr/>
          <p:nvPr/>
        </p:nvSpPr>
        <p:spPr>
          <a:xfrm>
            <a:off x="337630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F69F5F2-11EE-40D6-B1AC-7242A3639CCC}"/>
              </a:ext>
            </a:extLst>
          </p:cNvPr>
          <p:cNvSpPr/>
          <p:nvPr/>
        </p:nvSpPr>
        <p:spPr>
          <a:xfrm>
            <a:off x="337630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A451079-63FE-45AA-B33D-21547CE3DE66}"/>
              </a:ext>
            </a:extLst>
          </p:cNvPr>
          <p:cNvSpPr/>
          <p:nvPr/>
        </p:nvSpPr>
        <p:spPr>
          <a:xfrm>
            <a:off x="337630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F76C621-BD82-4805-AC20-A9F0BD320E5B}"/>
              </a:ext>
            </a:extLst>
          </p:cNvPr>
          <p:cNvSpPr/>
          <p:nvPr/>
        </p:nvSpPr>
        <p:spPr>
          <a:xfrm>
            <a:off x="4684405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4DE51EB-0271-4E9E-BA83-F0C0B0B89E14}"/>
              </a:ext>
            </a:extLst>
          </p:cNvPr>
          <p:cNvSpPr/>
          <p:nvPr/>
        </p:nvSpPr>
        <p:spPr>
          <a:xfrm>
            <a:off x="4684405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A4C5ADF-8087-495B-B72E-994F6BB94009}"/>
              </a:ext>
            </a:extLst>
          </p:cNvPr>
          <p:cNvSpPr/>
          <p:nvPr/>
        </p:nvSpPr>
        <p:spPr>
          <a:xfrm>
            <a:off x="4684405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2B6EE1A-7F65-4AC0-969A-A77C1A1F4727}"/>
              </a:ext>
            </a:extLst>
          </p:cNvPr>
          <p:cNvSpPr/>
          <p:nvPr/>
        </p:nvSpPr>
        <p:spPr>
          <a:xfrm>
            <a:off x="4684405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AB98C10-378B-4945-B1DA-0E72F4EE8075}"/>
              </a:ext>
            </a:extLst>
          </p:cNvPr>
          <p:cNvSpPr/>
          <p:nvPr/>
        </p:nvSpPr>
        <p:spPr>
          <a:xfrm>
            <a:off x="1212001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15DDF20-821D-44F4-A9D2-E25C103B1ECC}"/>
              </a:ext>
            </a:extLst>
          </p:cNvPr>
          <p:cNvSpPr/>
          <p:nvPr/>
        </p:nvSpPr>
        <p:spPr>
          <a:xfrm>
            <a:off x="2080102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E2B85F0-1B1F-48EC-A15B-85634F390F51}"/>
              </a:ext>
            </a:extLst>
          </p:cNvPr>
          <p:cNvSpPr/>
          <p:nvPr/>
        </p:nvSpPr>
        <p:spPr>
          <a:xfrm>
            <a:off x="2948203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CC0AFE8-D6EA-4578-9AA8-ADAE3603FADC}"/>
              </a:ext>
            </a:extLst>
          </p:cNvPr>
          <p:cNvSpPr/>
          <p:nvPr/>
        </p:nvSpPr>
        <p:spPr>
          <a:xfrm>
            <a:off x="3816304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40324FF-5457-42FA-BC5E-8246110E471C}"/>
              </a:ext>
            </a:extLst>
          </p:cNvPr>
          <p:cNvSpPr/>
          <p:nvPr/>
        </p:nvSpPr>
        <p:spPr>
          <a:xfrm>
            <a:off x="1216948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931E176-2E2B-4A59-9739-27C3D8C714C5}"/>
              </a:ext>
            </a:extLst>
          </p:cNvPr>
          <p:cNvSpPr/>
          <p:nvPr/>
        </p:nvSpPr>
        <p:spPr>
          <a:xfrm>
            <a:off x="2085049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F1D2D4B-53DE-48C8-BA22-A31DFF8B2988}"/>
              </a:ext>
            </a:extLst>
          </p:cNvPr>
          <p:cNvSpPr/>
          <p:nvPr/>
        </p:nvSpPr>
        <p:spPr>
          <a:xfrm>
            <a:off x="2953150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4A27DEE-168C-41D1-9BFE-92487930955D}"/>
              </a:ext>
            </a:extLst>
          </p:cNvPr>
          <p:cNvSpPr/>
          <p:nvPr/>
        </p:nvSpPr>
        <p:spPr>
          <a:xfrm>
            <a:off x="3821251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C2935F4-2718-4A97-8395-7BD97BD196B3}"/>
              </a:ext>
            </a:extLst>
          </p:cNvPr>
          <p:cNvSpPr/>
          <p:nvPr/>
        </p:nvSpPr>
        <p:spPr>
          <a:xfrm>
            <a:off x="1216948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35ACEBD-2EDF-442D-BF79-8636FD2097CA}"/>
              </a:ext>
            </a:extLst>
          </p:cNvPr>
          <p:cNvSpPr/>
          <p:nvPr/>
        </p:nvSpPr>
        <p:spPr>
          <a:xfrm>
            <a:off x="2085049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6A1E58C-D704-49B4-839F-88D637CAFF40}"/>
              </a:ext>
            </a:extLst>
          </p:cNvPr>
          <p:cNvSpPr/>
          <p:nvPr/>
        </p:nvSpPr>
        <p:spPr>
          <a:xfrm>
            <a:off x="2953150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D922B71-FBAC-4A51-BBD9-8DF768FC4CCD}"/>
              </a:ext>
            </a:extLst>
          </p:cNvPr>
          <p:cNvSpPr/>
          <p:nvPr/>
        </p:nvSpPr>
        <p:spPr>
          <a:xfrm>
            <a:off x="3821251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7D188D1-3CAF-4AF5-A212-93B5FFD2F69A}"/>
              </a:ext>
            </a:extLst>
          </p:cNvPr>
          <p:cNvSpPr/>
          <p:nvPr/>
        </p:nvSpPr>
        <p:spPr>
          <a:xfrm>
            <a:off x="1216948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097BD17-402A-4053-AA7F-2F052DC467E4}"/>
              </a:ext>
            </a:extLst>
          </p:cNvPr>
          <p:cNvSpPr/>
          <p:nvPr/>
        </p:nvSpPr>
        <p:spPr>
          <a:xfrm>
            <a:off x="2085049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B572615-ACA0-40F8-86CC-34019E4E20A1}"/>
              </a:ext>
            </a:extLst>
          </p:cNvPr>
          <p:cNvSpPr/>
          <p:nvPr/>
        </p:nvSpPr>
        <p:spPr>
          <a:xfrm>
            <a:off x="2953150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EE40852-EDC8-4E6C-8C0A-79B57939E1A4}"/>
              </a:ext>
            </a:extLst>
          </p:cNvPr>
          <p:cNvSpPr/>
          <p:nvPr/>
        </p:nvSpPr>
        <p:spPr>
          <a:xfrm>
            <a:off x="3821251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A816669-3913-4D17-9544-8342CF3E3B40}"/>
              </a:ext>
            </a:extLst>
          </p:cNvPr>
          <p:cNvSpPr/>
          <p:nvPr/>
        </p:nvSpPr>
        <p:spPr>
          <a:xfrm>
            <a:off x="1216948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6D2578F-F047-4CE0-AD28-B9F728AC667C}"/>
              </a:ext>
            </a:extLst>
          </p:cNvPr>
          <p:cNvSpPr/>
          <p:nvPr/>
        </p:nvSpPr>
        <p:spPr>
          <a:xfrm>
            <a:off x="2085049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79EC006-99E8-4CD2-A2FA-6B6661F0875E}"/>
              </a:ext>
            </a:extLst>
          </p:cNvPr>
          <p:cNvSpPr/>
          <p:nvPr/>
        </p:nvSpPr>
        <p:spPr>
          <a:xfrm>
            <a:off x="2953150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3903F8A-58E9-472A-9A07-468DC5ED5056}"/>
              </a:ext>
            </a:extLst>
          </p:cNvPr>
          <p:cNvSpPr/>
          <p:nvPr/>
        </p:nvSpPr>
        <p:spPr>
          <a:xfrm>
            <a:off x="3821251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380F709-440A-4358-A76F-0AA2B379A4E6}"/>
              </a:ext>
            </a:extLst>
          </p:cNvPr>
          <p:cNvSpPr txBox="1"/>
          <p:nvPr/>
        </p:nvSpPr>
        <p:spPr>
          <a:xfrm>
            <a:off x="1481722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478F0DF-F9B6-400A-B755-0A0EED54B6AB}"/>
              </a:ext>
            </a:extLst>
          </p:cNvPr>
          <p:cNvSpPr txBox="1"/>
          <p:nvPr/>
        </p:nvSpPr>
        <p:spPr>
          <a:xfrm>
            <a:off x="2349823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B5DA994-8F52-4AE7-A7D7-E4CF2C2EC0CA}"/>
              </a:ext>
            </a:extLst>
          </p:cNvPr>
          <p:cNvSpPr txBox="1"/>
          <p:nvPr/>
        </p:nvSpPr>
        <p:spPr>
          <a:xfrm>
            <a:off x="3217923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B732AB0-9469-4FF6-9590-F591FE500881}"/>
              </a:ext>
            </a:extLst>
          </p:cNvPr>
          <p:cNvSpPr txBox="1"/>
          <p:nvPr/>
        </p:nvSpPr>
        <p:spPr>
          <a:xfrm>
            <a:off x="4086024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19CDC2D-91FC-4DE5-B42B-883AEE4829B6}"/>
              </a:ext>
            </a:extLst>
          </p:cNvPr>
          <p:cNvSpPr txBox="1"/>
          <p:nvPr/>
        </p:nvSpPr>
        <p:spPr>
          <a:xfrm>
            <a:off x="1481722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42254A6-186B-43EE-9C5E-4B95FDB36819}"/>
              </a:ext>
            </a:extLst>
          </p:cNvPr>
          <p:cNvSpPr txBox="1"/>
          <p:nvPr/>
        </p:nvSpPr>
        <p:spPr>
          <a:xfrm>
            <a:off x="2349823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7EDDD92-5C9E-4C51-8AA3-44D0117DA6D0}"/>
              </a:ext>
            </a:extLst>
          </p:cNvPr>
          <p:cNvSpPr txBox="1"/>
          <p:nvPr/>
        </p:nvSpPr>
        <p:spPr>
          <a:xfrm>
            <a:off x="3217923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90702F0-B251-4D0F-9873-B8D5BFECCEB8}"/>
              </a:ext>
            </a:extLst>
          </p:cNvPr>
          <p:cNvSpPr txBox="1"/>
          <p:nvPr/>
        </p:nvSpPr>
        <p:spPr>
          <a:xfrm>
            <a:off x="4086024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D21C2D6-E343-41B0-805D-91B2AD5653AF}"/>
              </a:ext>
            </a:extLst>
          </p:cNvPr>
          <p:cNvSpPr txBox="1"/>
          <p:nvPr/>
        </p:nvSpPr>
        <p:spPr>
          <a:xfrm>
            <a:off x="1481722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FF02A98-50BB-425B-8F6E-402AF4AF1717}"/>
              </a:ext>
            </a:extLst>
          </p:cNvPr>
          <p:cNvSpPr txBox="1"/>
          <p:nvPr/>
        </p:nvSpPr>
        <p:spPr>
          <a:xfrm>
            <a:off x="2349823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D64EFA0-7672-48BF-B08F-4D17EFE1429C}"/>
              </a:ext>
            </a:extLst>
          </p:cNvPr>
          <p:cNvSpPr txBox="1"/>
          <p:nvPr/>
        </p:nvSpPr>
        <p:spPr>
          <a:xfrm>
            <a:off x="3217923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ADE2CB3-0E86-4B9B-86F1-361CE66E9F81}"/>
              </a:ext>
            </a:extLst>
          </p:cNvPr>
          <p:cNvSpPr txBox="1"/>
          <p:nvPr/>
        </p:nvSpPr>
        <p:spPr>
          <a:xfrm>
            <a:off x="4086024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4F31529-0AC8-4B65-8210-5F7A81D4CBE2}"/>
              </a:ext>
            </a:extLst>
          </p:cNvPr>
          <p:cNvSpPr txBox="1"/>
          <p:nvPr/>
        </p:nvSpPr>
        <p:spPr>
          <a:xfrm>
            <a:off x="1481722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8B48566-5824-4E60-8071-3CDA1A8FA79D}"/>
              </a:ext>
            </a:extLst>
          </p:cNvPr>
          <p:cNvSpPr txBox="1"/>
          <p:nvPr/>
        </p:nvSpPr>
        <p:spPr>
          <a:xfrm>
            <a:off x="2349823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FB9B9DB-D460-46B6-932E-2D4214855551}"/>
              </a:ext>
            </a:extLst>
          </p:cNvPr>
          <p:cNvSpPr txBox="1"/>
          <p:nvPr/>
        </p:nvSpPr>
        <p:spPr>
          <a:xfrm>
            <a:off x="3217923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BA32392-52A4-4D38-A3FA-69731C4E3A25}"/>
              </a:ext>
            </a:extLst>
          </p:cNvPr>
          <p:cNvSpPr txBox="1"/>
          <p:nvPr/>
        </p:nvSpPr>
        <p:spPr>
          <a:xfrm>
            <a:off x="4086024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5C0FA1F7-1D5D-44DD-8ADF-C0CEC59294D6}"/>
              </a:ext>
            </a:extLst>
          </p:cNvPr>
          <p:cNvSpPr/>
          <p:nvPr/>
        </p:nvSpPr>
        <p:spPr>
          <a:xfrm>
            <a:off x="2018319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4393C3C4-C37D-40B1-AB67-B7759626BECB}"/>
              </a:ext>
            </a:extLst>
          </p:cNvPr>
          <p:cNvSpPr/>
          <p:nvPr/>
        </p:nvSpPr>
        <p:spPr>
          <a:xfrm>
            <a:off x="2882603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48B00557-6241-4201-A0C6-9AB5CBC72E3A}"/>
              </a:ext>
            </a:extLst>
          </p:cNvPr>
          <p:cNvSpPr/>
          <p:nvPr/>
        </p:nvSpPr>
        <p:spPr>
          <a:xfrm>
            <a:off x="3755593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216FC669-02A1-4B69-A51B-DD44429BED11}"/>
              </a:ext>
            </a:extLst>
          </p:cNvPr>
          <p:cNvSpPr/>
          <p:nvPr/>
        </p:nvSpPr>
        <p:spPr>
          <a:xfrm>
            <a:off x="2018319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7977BB33-742E-4594-B844-0CC5944C641A}"/>
              </a:ext>
            </a:extLst>
          </p:cNvPr>
          <p:cNvSpPr/>
          <p:nvPr/>
        </p:nvSpPr>
        <p:spPr>
          <a:xfrm>
            <a:off x="2882603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A51E85FF-CFB1-43E5-B738-63B366706DBF}"/>
              </a:ext>
            </a:extLst>
          </p:cNvPr>
          <p:cNvSpPr/>
          <p:nvPr/>
        </p:nvSpPr>
        <p:spPr>
          <a:xfrm>
            <a:off x="3755593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ABBB3B6E-596A-4F96-9CB0-17A0A9FB55EB}"/>
              </a:ext>
            </a:extLst>
          </p:cNvPr>
          <p:cNvSpPr/>
          <p:nvPr/>
        </p:nvSpPr>
        <p:spPr>
          <a:xfrm>
            <a:off x="2018320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079082AE-F698-4D79-A2EB-6DD8A13312E0}"/>
              </a:ext>
            </a:extLst>
          </p:cNvPr>
          <p:cNvSpPr/>
          <p:nvPr/>
        </p:nvSpPr>
        <p:spPr>
          <a:xfrm>
            <a:off x="2882604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B42372E0-0A87-408D-9C40-68FC257E688A}"/>
              </a:ext>
            </a:extLst>
          </p:cNvPr>
          <p:cNvSpPr/>
          <p:nvPr/>
        </p:nvSpPr>
        <p:spPr>
          <a:xfrm>
            <a:off x="3755594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AEAA05E1-A926-40F8-B6E8-A8729D3D49D2}"/>
              </a:ext>
            </a:extLst>
          </p:cNvPr>
          <p:cNvSpPr/>
          <p:nvPr/>
        </p:nvSpPr>
        <p:spPr>
          <a:xfrm>
            <a:off x="2018319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F6EF58F4-D784-4770-BA6B-81887519145E}"/>
              </a:ext>
            </a:extLst>
          </p:cNvPr>
          <p:cNvSpPr/>
          <p:nvPr/>
        </p:nvSpPr>
        <p:spPr>
          <a:xfrm>
            <a:off x="2882603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941AF63A-CC8F-4971-AC4D-58FB590D608A}"/>
              </a:ext>
            </a:extLst>
          </p:cNvPr>
          <p:cNvSpPr/>
          <p:nvPr/>
        </p:nvSpPr>
        <p:spPr>
          <a:xfrm>
            <a:off x="3755593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C70B404D-EDB8-4A97-9B21-6FCBFB870F49}"/>
              </a:ext>
            </a:extLst>
          </p:cNvPr>
          <p:cNvSpPr/>
          <p:nvPr/>
        </p:nvSpPr>
        <p:spPr>
          <a:xfrm>
            <a:off x="1586864" y="236719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88AFAB67-0944-4307-952A-B6BE1D36D807}"/>
              </a:ext>
            </a:extLst>
          </p:cNvPr>
          <p:cNvSpPr/>
          <p:nvPr/>
        </p:nvSpPr>
        <p:spPr>
          <a:xfrm>
            <a:off x="1585341" y="316604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4187B714-FCB4-4ECA-AC6D-A8F806BE6D0D}"/>
              </a:ext>
            </a:extLst>
          </p:cNvPr>
          <p:cNvSpPr/>
          <p:nvPr/>
        </p:nvSpPr>
        <p:spPr>
          <a:xfrm>
            <a:off x="1585341" y="398825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701C8E08-2D28-4A16-8C71-BC717C195244}"/>
              </a:ext>
            </a:extLst>
          </p:cNvPr>
          <p:cNvSpPr/>
          <p:nvPr/>
        </p:nvSpPr>
        <p:spPr>
          <a:xfrm>
            <a:off x="2454965" y="235479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FF3EB5CE-76A5-435E-8AB3-E7786767EA91}"/>
              </a:ext>
            </a:extLst>
          </p:cNvPr>
          <p:cNvSpPr/>
          <p:nvPr/>
        </p:nvSpPr>
        <p:spPr>
          <a:xfrm>
            <a:off x="2453442" y="315364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3D82673C-EEE9-4637-8B8C-DB42F376CA4B}"/>
              </a:ext>
            </a:extLst>
          </p:cNvPr>
          <p:cNvSpPr/>
          <p:nvPr/>
        </p:nvSpPr>
        <p:spPr>
          <a:xfrm>
            <a:off x="2453442" y="397585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3F04258D-D0D2-4138-A3B2-78F0414D1188}"/>
              </a:ext>
            </a:extLst>
          </p:cNvPr>
          <p:cNvSpPr/>
          <p:nvPr/>
        </p:nvSpPr>
        <p:spPr>
          <a:xfrm>
            <a:off x="3323066" y="236719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808B2A95-48D8-4AF9-8184-6F35E71E6967}"/>
              </a:ext>
            </a:extLst>
          </p:cNvPr>
          <p:cNvSpPr/>
          <p:nvPr/>
        </p:nvSpPr>
        <p:spPr>
          <a:xfrm>
            <a:off x="3321543" y="316604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4BAB0BAC-C838-4C73-B0ED-EA2632963FB8}"/>
              </a:ext>
            </a:extLst>
          </p:cNvPr>
          <p:cNvSpPr/>
          <p:nvPr/>
        </p:nvSpPr>
        <p:spPr>
          <a:xfrm>
            <a:off x="3321543" y="398825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6866173F-C962-4F38-BD1D-E924812E6642}"/>
              </a:ext>
            </a:extLst>
          </p:cNvPr>
          <p:cNvSpPr/>
          <p:nvPr/>
        </p:nvSpPr>
        <p:spPr>
          <a:xfrm>
            <a:off x="4191167" y="235479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3D420797-303A-4DB5-8992-8AFC22EB79D0}"/>
              </a:ext>
            </a:extLst>
          </p:cNvPr>
          <p:cNvSpPr/>
          <p:nvPr/>
        </p:nvSpPr>
        <p:spPr>
          <a:xfrm>
            <a:off x="4189644" y="315364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C38AE9DC-419F-40A7-8C20-CCCA1886EB6A}"/>
              </a:ext>
            </a:extLst>
          </p:cNvPr>
          <p:cNvSpPr/>
          <p:nvPr/>
        </p:nvSpPr>
        <p:spPr>
          <a:xfrm>
            <a:off x="4189644" y="3987431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217A37C-7CAB-4724-BC7E-BB4B33D3975A}"/>
              </a:ext>
            </a:extLst>
          </p:cNvPr>
          <p:cNvCxnSpPr>
            <a:cxnSpLocks/>
          </p:cNvCxnSpPr>
          <p:nvPr/>
        </p:nvCxnSpPr>
        <p:spPr>
          <a:xfrm>
            <a:off x="1216948" y="1612551"/>
            <a:ext cx="34724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B777A97D-48D4-4492-9EC9-96ACCEE950FF}"/>
              </a:ext>
            </a:extLst>
          </p:cNvPr>
          <p:cNvCxnSpPr>
            <a:cxnSpLocks/>
          </p:cNvCxnSpPr>
          <p:nvPr/>
        </p:nvCxnSpPr>
        <p:spPr>
          <a:xfrm>
            <a:off x="1214474" y="4879463"/>
            <a:ext cx="34724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>
            <a:extLst>
              <a:ext uri="{FF2B5EF4-FFF2-40B4-BE49-F238E27FC236}">
                <a16:creationId xmlns:a16="http://schemas.microsoft.com/office/drawing/2014/main" id="{0F6AD215-EAF8-4C4F-B12D-9E589EA6AEAB}"/>
              </a:ext>
            </a:extLst>
          </p:cNvPr>
          <p:cNvSpPr/>
          <p:nvPr/>
        </p:nvSpPr>
        <p:spPr>
          <a:xfrm>
            <a:off x="1585341" y="4829772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6C63220-84D1-4705-B9B5-891D6F139721}"/>
              </a:ext>
            </a:extLst>
          </p:cNvPr>
          <p:cNvSpPr/>
          <p:nvPr/>
        </p:nvSpPr>
        <p:spPr>
          <a:xfrm>
            <a:off x="2453442" y="4817376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D532D5C0-9267-433D-9030-3C74ADBC8030}"/>
              </a:ext>
            </a:extLst>
          </p:cNvPr>
          <p:cNvSpPr/>
          <p:nvPr/>
        </p:nvSpPr>
        <p:spPr>
          <a:xfrm>
            <a:off x="3321543" y="4829772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83570B56-ED35-487E-9149-B35971C43788}"/>
              </a:ext>
            </a:extLst>
          </p:cNvPr>
          <p:cNvSpPr/>
          <p:nvPr/>
        </p:nvSpPr>
        <p:spPr>
          <a:xfrm>
            <a:off x="4189644" y="4817376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E5207B12-60F9-4373-A307-6529A7EF2384}"/>
              </a:ext>
            </a:extLst>
          </p:cNvPr>
          <p:cNvCxnSpPr>
            <a:cxnSpLocks/>
          </p:cNvCxnSpPr>
          <p:nvPr/>
        </p:nvCxnSpPr>
        <p:spPr>
          <a:xfrm>
            <a:off x="4686878" y="1590040"/>
            <a:ext cx="0" cy="3289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354B6668-45BC-46FE-B617-7B0FE5F00652}"/>
              </a:ext>
            </a:extLst>
          </p:cNvPr>
          <p:cNvCxnSpPr>
            <a:cxnSpLocks/>
          </p:cNvCxnSpPr>
          <p:nvPr/>
        </p:nvCxnSpPr>
        <p:spPr>
          <a:xfrm>
            <a:off x="1210678" y="1590040"/>
            <a:ext cx="6269" cy="3301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Oval 220">
            <a:extLst>
              <a:ext uri="{FF2B5EF4-FFF2-40B4-BE49-F238E27FC236}">
                <a16:creationId xmlns:a16="http://schemas.microsoft.com/office/drawing/2014/main" id="{70AD081B-E2D0-4F1A-A65C-D46D60E40838}"/>
              </a:ext>
            </a:extLst>
          </p:cNvPr>
          <p:cNvSpPr/>
          <p:nvPr/>
        </p:nvSpPr>
        <p:spPr>
          <a:xfrm>
            <a:off x="1152364" y="1958828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91439464-5E77-4926-AA16-0FDA03863836}"/>
              </a:ext>
            </a:extLst>
          </p:cNvPr>
          <p:cNvSpPr/>
          <p:nvPr/>
        </p:nvSpPr>
        <p:spPr>
          <a:xfrm>
            <a:off x="1152364" y="2773818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3A09AEC-612E-4C9A-98FD-E3C733FB62AE}"/>
              </a:ext>
            </a:extLst>
          </p:cNvPr>
          <p:cNvSpPr/>
          <p:nvPr/>
        </p:nvSpPr>
        <p:spPr>
          <a:xfrm>
            <a:off x="1152365" y="3590547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E1FC6C53-FBC1-4292-A366-FCAFFDE43785}"/>
              </a:ext>
            </a:extLst>
          </p:cNvPr>
          <p:cNvSpPr/>
          <p:nvPr/>
        </p:nvSpPr>
        <p:spPr>
          <a:xfrm>
            <a:off x="1152364" y="4405680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DFEC09C5-7FF5-452F-A57C-2B9AD52EDEFC}"/>
              </a:ext>
            </a:extLst>
          </p:cNvPr>
          <p:cNvSpPr/>
          <p:nvPr/>
        </p:nvSpPr>
        <p:spPr>
          <a:xfrm>
            <a:off x="4623695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541DE834-0AF2-4314-823D-B36D6FF1DAD3}"/>
              </a:ext>
            </a:extLst>
          </p:cNvPr>
          <p:cNvSpPr/>
          <p:nvPr/>
        </p:nvSpPr>
        <p:spPr>
          <a:xfrm>
            <a:off x="4623695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A8B4F812-C0D8-4689-BF2D-C4FD5E6A3766}"/>
              </a:ext>
            </a:extLst>
          </p:cNvPr>
          <p:cNvSpPr/>
          <p:nvPr/>
        </p:nvSpPr>
        <p:spPr>
          <a:xfrm>
            <a:off x="4623696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D0ED88CE-5ED1-4FF1-A005-ABCD98A35ED7}"/>
              </a:ext>
            </a:extLst>
          </p:cNvPr>
          <p:cNvSpPr/>
          <p:nvPr/>
        </p:nvSpPr>
        <p:spPr>
          <a:xfrm>
            <a:off x="4623695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F4C92D88-4981-4068-8914-E442F6FCFA0C}"/>
              </a:ext>
            </a:extLst>
          </p:cNvPr>
          <p:cNvSpPr txBox="1"/>
          <p:nvPr/>
        </p:nvSpPr>
        <p:spPr>
          <a:xfrm>
            <a:off x="1505835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6E452401-A36D-4F80-B5CC-7619C81EE850}"/>
              </a:ext>
            </a:extLst>
          </p:cNvPr>
          <p:cNvSpPr txBox="1"/>
          <p:nvPr/>
        </p:nvSpPr>
        <p:spPr>
          <a:xfrm>
            <a:off x="2373936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4A951186-6546-4CF2-A35C-EEB0935ED436}"/>
              </a:ext>
            </a:extLst>
          </p:cNvPr>
          <p:cNvSpPr txBox="1"/>
          <p:nvPr/>
        </p:nvSpPr>
        <p:spPr>
          <a:xfrm>
            <a:off x="3242036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CD4EB07-04AC-4A7A-B1B0-17953024E6F7}"/>
              </a:ext>
            </a:extLst>
          </p:cNvPr>
          <p:cNvSpPr txBox="1"/>
          <p:nvPr/>
        </p:nvSpPr>
        <p:spPr>
          <a:xfrm>
            <a:off x="4110137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1D9C7B3-29E2-48A8-BB44-E02D99987151}"/>
              </a:ext>
            </a:extLst>
          </p:cNvPr>
          <p:cNvSpPr txBox="1"/>
          <p:nvPr/>
        </p:nvSpPr>
        <p:spPr>
          <a:xfrm>
            <a:off x="4949178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3E01B3D-F6F4-4583-B8A7-ED6CC0D80CF3}"/>
              </a:ext>
            </a:extLst>
          </p:cNvPr>
          <p:cNvSpPr txBox="1"/>
          <p:nvPr/>
        </p:nvSpPr>
        <p:spPr>
          <a:xfrm>
            <a:off x="4949178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0EE2C27-61FE-42F3-B46C-74ADBED80DCA}"/>
              </a:ext>
            </a:extLst>
          </p:cNvPr>
          <p:cNvSpPr txBox="1"/>
          <p:nvPr/>
        </p:nvSpPr>
        <p:spPr>
          <a:xfrm>
            <a:off x="4949178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FC34E779-CC30-41B1-A2DC-6F6AF05ABA16}"/>
              </a:ext>
            </a:extLst>
          </p:cNvPr>
          <p:cNvSpPr txBox="1"/>
          <p:nvPr/>
        </p:nvSpPr>
        <p:spPr>
          <a:xfrm>
            <a:off x="4949178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B886DF2-B2CE-452F-B6DA-80E31566B8A6}"/>
              </a:ext>
            </a:extLst>
          </p:cNvPr>
          <p:cNvSpPr txBox="1"/>
          <p:nvPr/>
        </p:nvSpPr>
        <p:spPr>
          <a:xfrm>
            <a:off x="1477926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63AA1D3-07FE-46FF-9745-AE8661910DF1}"/>
              </a:ext>
            </a:extLst>
          </p:cNvPr>
          <p:cNvSpPr txBox="1"/>
          <p:nvPr/>
        </p:nvSpPr>
        <p:spPr>
          <a:xfrm>
            <a:off x="2346027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ED930DC-39E9-4817-B46B-16406EFAD5C4}"/>
              </a:ext>
            </a:extLst>
          </p:cNvPr>
          <p:cNvSpPr txBox="1"/>
          <p:nvPr/>
        </p:nvSpPr>
        <p:spPr>
          <a:xfrm>
            <a:off x="3214127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1A94D073-8994-44B3-9C04-E790F6035EDA}"/>
              </a:ext>
            </a:extLst>
          </p:cNvPr>
          <p:cNvSpPr txBox="1"/>
          <p:nvPr/>
        </p:nvSpPr>
        <p:spPr>
          <a:xfrm>
            <a:off x="4082228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E820006F-60C4-45DE-A072-C213F366D513}"/>
              </a:ext>
            </a:extLst>
          </p:cNvPr>
          <p:cNvSpPr txBox="1"/>
          <p:nvPr/>
        </p:nvSpPr>
        <p:spPr>
          <a:xfrm>
            <a:off x="600844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5DA0E4A4-859A-46A1-821C-B52C906AD31A}"/>
              </a:ext>
            </a:extLst>
          </p:cNvPr>
          <p:cNvSpPr txBox="1"/>
          <p:nvPr/>
        </p:nvSpPr>
        <p:spPr>
          <a:xfrm>
            <a:off x="600844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A68D3F9-8008-4E36-9D7C-BD68FE7FFA1E}"/>
              </a:ext>
            </a:extLst>
          </p:cNvPr>
          <p:cNvSpPr txBox="1"/>
          <p:nvPr/>
        </p:nvSpPr>
        <p:spPr>
          <a:xfrm>
            <a:off x="600844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3D7C4966-D325-4A0A-B5DC-C001B8E95480}"/>
              </a:ext>
            </a:extLst>
          </p:cNvPr>
          <p:cNvSpPr txBox="1"/>
          <p:nvPr/>
        </p:nvSpPr>
        <p:spPr>
          <a:xfrm>
            <a:off x="600844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9586206D-7CF7-4D32-A305-8E1B1C6959DC}"/>
              </a:ext>
            </a:extLst>
          </p:cNvPr>
          <p:cNvSpPr/>
          <p:nvPr/>
        </p:nvSpPr>
        <p:spPr>
          <a:xfrm>
            <a:off x="5494644" y="1958828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ECBF1850-5B63-4E58-9FC7-05EB1A428021}"/>
              </a:ext>
            </a:extLst>
          </p:cNvPr>
          <p:cNvSpPr/>
          <p:nvPr/>
        </p:nvSpPr>
        <p:spPr>
          <a:xfrm>
            <a:off x="5494644" y="2773818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95950E30-B181-46C4-9802-172E720E2FD5}"/>
              </a:ext>
            </a:extLst>
          </p:cNvPr>
          <p:cNvSpPr/>
          <p:nvPr/>
        </p:nvSpPr>
        <p:spPr>
          <a:xfrm>
            <a:off x="5494645" y="3590547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90C19B35-DC19-4E1F-B9DC-708EEE8F52A8}"/>
              </a:ext>
            </a:extLst>
          </p:cNvPr>
          <p:cNvSpPr/>
          <p:nvPr/>
        </p:nvSpPr>
        <p:spPr>
          <a:xfrm>
            <a:off x="5494644" y="4405680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4C271D85-0184-45D8-886D-A83B94AB7681}"/>
              </a:ext>
            </a:extLst>
          </p:cNvPr>
          <p:cNvSpPr/>
          <p:nvPr/>
        </p:nvSpPr>
        <p:spPr>
          <a:xfrm>
            <a:off x="2008673" y="5264135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B442849F-646E-44D1-8801-6821AE8DCE00}"/>
              </a:ext>
            </a:extLst>
          </p:cNvPr>
          <p:cNvSpPr/>
          <p:nvPr/>
        </p:nvSpPr>
        <p:spPr>
          <a:xfrm>
            <a:off x="2872957" y="5264135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A88C7854-21D8-404B-BC92-9EA965481DB0}"/>
              </a:ext>
            </a:extLst>
          </p:cNvPr>
          <p:cNvSpPr/>
          <p:nvPr/>
        </p:nvSpPr>
        <p:spPr>
          <a:xfrm>
            <a:off x="3745947" y="5264135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F1B09229-E833-41EE-BB36-8407184605DA}"/>
              </a:ext>
            </a:extLst>
          </p:cNvPr>
          <p:cNvSpPr/>
          <p:nvPr/>
        </p:nvSpPr>
        <p:spPr>
          <a:xfrm>
            <a:off x="2020249" y="1138949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615E8FBB-28B3-42B6-A3C2-6C5516ED1662}"/>
              </a:ext>
            </a:extLst>
          </p:cNvPr>
          <p:cNvSpPr/>
          <p:nvPr/>
        </p:nvSpPr>
        <p:spPr>
          <a:xfrm>
            <a:off x="2884533" y="1138949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77AB5FA1-12AD-435D-A8A1-83BE53CBC4D4}"/>
              </a:ext>
            </a:extLst>
          </p:cNvPr>
          <p:cNvSpPr/>
          <p:nvPr/>
        </p:nvSpPr>
        <p:spPr>
          <a:xfrm>
            <a:off x="3757523" y="1138949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3D991F73-393F-4118-BBFE-E0BB1E0BB6FB}"/>
              </a:ext>
            </a:extLst>
          </p:cNvPr>
          <p:cNvSpPr/>
          <p:nvPr/>
        </p:nvSpPr>
        <p:spPr>
          <a:xfrm>
            <a:off x="5061196" y="2368298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699C10A9-E6B4-48C7-8AD3-70484C67A427}"/>
              </a:ext>
            </a:extLst>
          </p:cNvPr>
          <p:cNvSpPr/>
          <p:nvPr/>
        </p:nvSpPr>
        <p:spPr>
          <a:xfrm>
            <a:off x="5059673" y="3167148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5D80DF21-FC17-4EB9-9339-1BCD9D8A6DE9}"/>
              </a:ext>
            </a:extLst>
          </p:cNvPr>
          <p:cNvSpPr/>
          <p:nvPr/>
        </p:nvSpPr>
        <p:spPr>
          <a:xfrm>
            <a:off x="5059673" y="3989358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C86F3E12-779A-4601-9B8D-57BB12533C20}"/>
              </a:ext>
            </a:extLst>
          </p:cNvPr>
          <p:cNvSpPr/>
          <p:nvPr/>
        </p:nvSpPr>
        <p:spPr>
          <a:xfrm>
            <a:off x="1577219" y="155889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FD1F2269-3D63-483C-8D0D-169B37438093}"/>
              </a:ext>
            </a:extLst>
          </p:cNvPr>
          <p:cNvSpPr/>
          <p:nvPr/>
        </p:nvSpPr>
        <p:spPr>
          <a:xfrm>
            <a:off x="2445320" y="154649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5BC47480-086F-414D-A951-4E2280D04A7A}"/>
              </a:ext>
            </a:extLst>
          </p:cNvPr>
          <p:cNvSpPr/>
          <p:nvPr/>
        </p:nvSpPr>
        <p:spPr>
          <a:xfrm>
            <a:off x="3313421" y="155889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BFA67EC8-108C-4DB3-994F-DC1DAC954545}"/>
              </a:ext>
            </a:extLst>
          </p:cNvPr>
          <p:cNvSpPr/>
          <p:nvPr/>
        </p:nvSpPr>
        <p:spPr>
          <a:xfrm>
            <a:off x="4181522" y="154649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64035CF5-91AD-4C1B-A265-81C91AFAE827}"/>
              </a:ext>
            </a:extLst>
          </p:cNvPr>
          <p:cNvSpPr/>
          <p:nvPr/>
        </p:nvSpPr>
        <p:spPr>
          <a:xfrm>
            <a:off x="5051551" y="1559999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B853AB86-3CA6-4724-82AB-8BF9965D5366}"/>
              </a:ext>
            </a:extLst>
          </p:cNvPr>
          <p:cNvSpPr/>
          <p:nvPr/>
        </p:nvSpPr>
        <p:spPr>
          <a:xfrm>
            <a:off x="4627598" y="5264135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3243A62A-370C-4BF6-9D76-B5ED76A051D5}"/>
              </a:ext>
            </a:extLst>
          </p:cNvPr>
          <p:cNvSpPr/>
          <p:nvPr/>
        </p:nvSpPr>
        <p:spPr>
          <a:xfrm>
            <a:off x="4627599" y="1138949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CB806352-A9EB-4A7E-B7A5-3230AF7F0829}"/>
              </a:ext>
            </a:extLst>
          </p:cNvPr>
          <p:cNvSpPr/>
          <p:nvPr/>
        </p:nvSpPr>
        <p:spPr>
          <a:xfrm>
            <a:off x="5061600" y="4813091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1A8A0D8A-FA22-4A4E-8DDE-54EBEF3A010E}"/>
              </a:ext>
            </a:extLst>
          </p:cNvPr>
          <p:cNvSpPr/>
          <p:nvPr/>
        </p:nvSpPr>
        <p:spPr>
          <a:xfrm>
            <a:off x="707599" y="4013328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CF389914-8C38-49D9-9E1D-CA459A21D5A8}"/>
              </a:ext>
            </a:extLst>
          </p:cNvPr>
          <p:cNvSpPr/>
          <p:nvPr/>
        </p:nvSpPr>
        <p:spPr>
          <a:xfrm>
            <a:off x="721103" y="3170305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626F985D-03DC-49CC-85D4-941ACACF2E36}"/>
              </a:ext>
            </a:extLst>
          </p:cNvPr>
          <p:cNvSpPr/>
          <p:nvPr/>
        </p:nvSpPr>
        <p:spPr>
          <a:xfrm>
            <a:off x="734605" y="2373578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0D21AC71-7EB6-4742-A854-8319C2BD44BD}"/>
              </a:ext>
            </a:extLst>
          </p:cNvPr>
          <p:cNvSpPr/>
          <p:nvPr/>
        </p:nvSpPr>
        <p:spPr>
          <a:xfrm>
            <a:off x="736534" y="1553703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B0CCFA93-7780-4141-B9A6-B9A4C7246A31}"/>
              </a:ext>
            </a:extLst>
          </p:cNvPr>
          <p:cNvSpPr/>
          <p:nvPr/>
        </p:nvSpPr>
        <p:spPr>
          <a:xfrm>
            <a:off x="1567572" y="727443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8EF74244-28E2-4354-B9D5-86F37749715E}"/>
              </a:ext>
            </a:extLst>
          </p:cNvPr>
          <p:cNvSpPr/>
          <p:nvPr/>
        </p:nvSpPr>
        <p:spPr>
          <a:xfrm>
            <a:off x="1154078" y="1129302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30698C7A-D868-4B64-ACF0-7C30DB1B5671}"/>
              </a:ext>
            </a:extLst>
          </p:cNvPr>
          <p:cNvSpPr/>
          <p:nvPr/>
        </p:nvSpPr>
        <p:spPr>
          <a:xfrm>
            <a:off x="2460751" y="740943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0CFF0645-4D7C-471C-8439-57A4DCE57C92}"/>
              </a:ext>
            </a:extLst>
          </p:cNvPr>
          <p:cNvSpPr/>
          <p:nvPr/>
        </p:nvSpPr>
        <p:spPr>
          <a:xfrm>
            <a:off x="3319203" y="719722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9BB81EE3-6F78-459B-AD2F-73A88924C917}"/>
              </a:ext>
            </a:extLst>
          </p:cNvPr>
          <p:cNvSpPr/>
          <p:nvPr/>
        </p:nvSpPr>
        <p:spPr>
          <a:xfrm>
            <a:off x="4189234" y="733224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D364F64-7755-412C-9E30-5B90E61B9E2F}"/>
              </a:ext>
            </a:extLst>
          </p:cNvPr>
          <p:cNvSpPr txBox="1"/>
          <p:nvPr/>
        </p:nvSpPr>
        <p:spPr>
          <a:xfrm>
            <a:off x="2493167" y="5953612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Periodic</a:t>
            </a: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BF1167CB-2E64-413A-9716-D6D345E57B8D}"/>
              </a:ext>
            </a:extLst>
          </p:cNvPr>
          <p:cNvSpPr/>
          <p:nvPr/>
        </p:nvSpPr>
        <p:spPr>
          <a:xfrm>
            <a:off x="707599" y="4815968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E1241FD8-62B6-458C-89A7-42FFEB35CE84}"/>
              </a:ext>
            </a:extLst>
          </p:cNvPr>
          <p:cNvSpPr/>
          <p:nvPr/>
        </p:nvSpPr>
        <p:spPr>
          <a:xfrm>
            <a:off x="734452" y="737603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8B4C2337-C876-4686-A11D-4B8D1EDFC16E}"/>
              </a:ext>
            </a:extLst>
          </p:cNvPr>
          <p:cNvSpPr/>
          <p:nvPr/>
        </p:nvSpPr>
        <p:spPr>
          <a:xfrm>
            <a:off x="5062994" y="743384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9C2726A2-28E9-4C9E-8ACB-4D7A61F025ED}"/>
              </a:ext>
            </a:extLst>
          </p:cNvPr>
          <p:cNvSpPr/>
          <p:nvPr/>
        </p:nvSpPr>
        <p:spPr>
          <a:xfrm>
            <a:off x="1145073" y="5284455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E47DA8AE-F044-4FE2-BB88-D7CF7DAE875C}"/>
              </a:ext>
            </a:extLst>
          </p:cNvPr>
          <p:cNvSpPr/>
          <p:nvPr/>
        </p:nvSpPr>
        <p:spPr>
          <a:xfrm>
            <a:off x="5494644" y="5259120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3160E627-BDF4-49EE-B2D4-056D92FAEB58}"/>
              </a:ext>
            </a:extLst>
          </p:cNvPr>
          <p:cNvSpPr/>
          <p:nvPr/>
        </p:nvSpPr>
        <p:spPr>
          <a:xfrm>
            <a:off x="5494644" y="1125708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14E3BD05-7484-4ADE-86B5-732D55F0F5FD}"/>
              </a:ext>
            </a:extLst>
          </p:cNvPr>
          <p:cNvSpPr txBox="1"/>
          <p:nvPr/>
        </p:nvSpPr>
        <p:spPr>
          <a:xfrm>
            <a:off x="624486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ED830880-0A96-41FA-BBA5-02D83135585F}"/>
              </a:ext>
            </a:extLst>
          </p:cNvPr>
          <p:cNvSpPr txBox="1"/>
          <p:nvPr/>
        </p:nvSpPr>
        <p:spPr>
          <a:xfrm>
            <a:off x="4976308" y="10060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881E6CF3-441E-4CF1-B985-C1728A4D6009}"/>
              </a:ext>
            </a:extLst>
          </p:cNvPr>
          <p:cNvSpPr txBox="1"/>
          <p:nvPr/>
        </p:nvSpPr>
        <p:spPr>
          <a:xfrm>
            <a:off x="600844" y="51398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623CF91C-6267-420A-8AEA-0C6D1A110A12}"/>
              </a:ext>
            </a:extLst>
          </p:cNvPr>
          <p:cNvSpPr txBox="1"/>
          <p:nvPr/>
        </p:nvSpPr>
        <p:spPr>
          <a:xfrm>
            <a:off x="4979658" y="51398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E2FDD9C9-50A9-4558-9C9F-ECF6753B3FF7}"/>
              </a:ext>
            </a:extLst>
          </p:cNvPr>
          <p:cNvSpPr/>
          <p:nvPr/>
        </p:nvSpPr>
        <p:spPr>
          <a:xfrm>
            <a:off x="7445161" y="80439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C5F4EA3D-0EB3-4379-BC3B-A42A797661B1}"/>
              </a:ext>
            </a:extLst>
          </p:cNvPr>
          <p:cNvSpPr/>
          <p:nvPr/>
        </p:nvSpPr>
        <p:spPr>
          <a:xfrm>
            <a:off x="8313262" y="80439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B0196B80-BF70-4903-B13C-3E2018CBAA48}"/>
              </a:ext>
            </a:extLst>
          </p:cNvPr>
          <p:cNvSpPr/>
          <p:nvPr/>
        </p:nvSpPr>
        <p:spPr>
          <a:xfrm>
            <a:off x="9181363" y="80439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E81D1A1C-4B5E-4D4A-B7B1-47F72739DD0B}"/>
              </a:ext>
            </a:extLst>
          </p:cNvPr>
          <p:cNvSpPr/>
          <p:nvPr/>
        </p:nvSpPr>
        <p:spPr>
          <a:xfrm>
            <a:off x="10049464" y="80439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3DF5692F-8102-4FAE-8A30-8E8261C07F9D}"/>
              </a:ext>
            </a:extLst>
          </p:cNvPr>
          <p:cNvSpPr/>
          <p:nvPr/>
        </p:nvSpPr>
        <p:spPr>
          <a:xfrm>
            <a:off x="6570790" y="162779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1A6B630A-BD09-4E53-BC55-45FC0441401D}"/>
              </a:ext>
            </a:extLst>
          </p:cNvPr>
          <p:cNvSpPr/>
          <p:nvPr/>
        </p:nvSpPr>
        <p:spPr>
          <a:xfrm>
            <a:off x="6570790" y="244451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4E355D83-D4B7-42AB-BFDB-D0F3F7C4EC77}"/>
              </a:ext>
            </a:extLst>
          </p:cNvPr>
          <p:cNvSpPr/>
          <p:nvPr/>
        </p:nvSpPr>
        <p:spPr>
          <a:xfrm>
            <a:off x="6570790" y="326124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D7C9AAE8-24CE-438F-8E0D-2740412A361B}"/>
              </a:ext>
            </a:extLst>
          </p:cNvPr>
          <p:cNvSpPr/>
          <p:nvPr/>
        </p:nvSpPr>
        <p:spPr>
          <a:xfrm>
            <a:off x="6570790" y="407797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F8B5B3D8-4CA5-42C8-A741-CF05C9440DFF}"/>
              </a:ext>
            </a:extLst>
          </p:cNvPr>
          <p:cNvSpPr/>
          <p:nvPr/>
        </p:nvSpPr>
        <p:spPr>
          <a:xfrm>
            <a:off x="10917565" y="162779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3FC79B7F-646D-4B66-897A-6A2272ABAD11}"/>
              </a:ext>
            </a:extLst>
          </p:cNvPr>
          <p:cNvSpPr/>
          <p:nvPr/>
        </p:nvSpPr>
        <p:spPr>
          <a:xfrm>
            <a:off x="10917565" y="244451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BF9854AE-A114-43F0-9520-4699F0DD5811}"/>
              </a:ext>
            </a:extLst>
          </p:cNvPr>
          <p:cNvSpPr/>
          <p:nvPr/>
        </p:nvSpPr>
        <p:spPr>
          <a:xfrm>
            <a:off x="10917565" y="326124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D7EAE28D-81F3-44DA-BE2C-7C0813AE3B5A}"/>
              </a:ext>
            </a:extLst>
          </p:cNvPr>
          <p:cNvSpPr/>
          <p:nvPr/>
        </p:nvSpPr>
        <p:spPr>
          <a:xfrm>
            <a:off x="10917565" y="407797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7165083E-FD03-455E-832B-CB14B7A26B28}"/>
              </a:ext>
            </a:extLst>
          </p:cNvPr>
          <p:cNvSpPr/>
          <p:nvPr/>
        </p:nvSpPr>
        <p:spPr>
          <a:xfrm>
            <a:off x="7445161" y="48980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C04375BC-0225-42BC-967E-C7838E22768F}"/>
              </a:ext>
            </a:extLst>
          </p:cNvPr>
          <p:cNvSpPr/>
          <p:nvPr/>
        </p:nvSpPr>
        <p:spPr>
          <a:xfrm>
            <a:off x="8313262" y="48980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17619BF5-CDD5-43AB-9946-FCF3304F5537}"/>
              </a:ext>
            </a:extLst>
          </p:cNvPr>
          <p:cNvSpPr/>
          <p:nvPr/>
        </p:nvSpPr>
        <p:spPr>
          <a:xfrm>
            <a:off x="9181363" y="48980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FFC52520-A82A-4053-893B-7DB9A086F284}"/>
              </a:ext>
            </a:extLst>
          </p:cNvPr>
          <p:cNvSpPr/>
          <p:nvPr/>
        </p:nvSpPr>
        <p:spPr>
          <a:xfrm>
            <a:off x="10049464" y="48980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09281C50-2646-4E7E-ADF9-91D11C4A1D5D}"/>
              </a:ext>
            </a:extLst>
          </p:cNvPr>
          <p:cNvSpPr/>
          <p:nvPr/>
        </p:nvSpPr>
        <p:spPr>
          <a:xfrm>
            <a:off x="7450108" y="162779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D460297E-398C-4729-A73F-201E7F6915C9}"/>
              </a:ext>
            </a:extLst>
          </p:cNvPr>
          <p:cNvSpPr/>
          <p:nvPr/>
        </p:nvSpPr>
        <p:spPr>
          <a:xfrm>
            <a:off x="8318209" y="162779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59A34C3E-FBA4-4BCB-8A88-45649AC3CB6D}"/>
              </a:ext>
            </a:extLst>
          </p:cNvPr>
          <p:cNvSpPr/>
          <p:nvPr/>
        </p:nvSpPr>
        <p:spPr>
          <a:xfrm>
            <a:off x="9186310" y="162779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B8654E89-6973-4711-ACEB-EEFC8E7B8F8E}"/>
              </a:ext>
            </a:extLst>
          </p:cNvPr>
          <p:cNvSpPr/>
          <p:nvPr/>
        </p:nvSpPr>
        <p:spPr>
          <a:xfrm>
            <a:off x="10054411" y="162779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2D9A2F7B-0700-4EE2-93FB-517D968E2415}"/>
              </a:ext>
            </a:extLst>
          </p:cNvPr>
          <p:cNvSpPr/>
          <p:nvPr/>
        </p:nvSpPr>
        <p:spPr>
          <a:xfrm>
            <a:off x="7450108" y="244451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40DB5C7C-EDE0-421B-BE1A-F2925015B80F}"/>
              </a:ext>
            </a:extLst>
          </p:cNvPr>
          <p:cNvSpPr/>
          <p:nvPr/>
        </p:nvSpPr>
        <p:spPr>
          <a:xfrm>
            <a:off x="8318209" y="244451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6F790D85-3D17-4F64-909E-2E72017B2575}"/>
              </a:ext>
            </a:extLst>
          </p:cNvPr>
          <p:cNvSpPr/>
          <p:nvPr/>
        </p:nvSpPr>
        <p:spPr>
          <a:xfrm>
            <a:off x="9186310" y="244451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2DC6CBC5-28B7-4074-9436-A576CF14F953}"/>
              </a:ext>
            </a:extLst>
          </p:cNvPr>
          <p:cNvSpPr/>
          <p:nvPr/>
        </p:nvSpPr>
        <p:spPr>
          <a:xfrm>
            <a:off x="10054411" y="244451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340EB640-3224-4C14-87AE-DBFC8CE699D4}"/>
              </a:ext>
            </a:extLst>
          </p:cNvPr>
          <p:cNvSpPr/>
          <p:nvPr/>
        </p:nvSpPr>
        <p:spPr>
          <a:xfrm>
            <a:off x="7450108" y="326124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E8A61BBF-6C8F-4C32-9BA9-8D87375C8362}"/>
              </a:ext>
            </a:extLst>
          </p:cNvPr>
          <p:cNvSpPr/>
          <p:nvPr/>
        </p:nvSpPr>
        <p:spPr>
          <a:xfrm>
            <a:off x="8318209" y="326124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9B4DCDA0-FC5E-425F-8323-E5E153BF4AD6}"/>
              </a:ext>
            </a:extLst>
          </p:cNvPr>
          <p:cNvSpPr/>
          <p:nvPr/>
        </p:nvSpPr>
        <p:spPr>
          <a:xfrm>
            <a:off x="9186310" y="326124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FEEE1EEF-B556-4300-96CB-4A03B25E8B4F}"/>
              </a:ext>
            </a:extLst>
          </p:cNvPr>
          <p:cNvSpPr/>
          <p:nvPr/>
        </p:nvSpPr>
        <p:spPr>
          <a:xfrm>
            <a:off x="10054411" y="326124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5168F9EE-5728-471A-AFAB-01DEF142D176}"/>
              </a:ext>
            </a:extLst>
          </p:cNvPr>
          <p:cNvSpPr/>
          <p:nvPr/>
        </p:nvSpPr>
        <p:spPr>
          <a:xfrm>
            <a:off x="7450108" y="407797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8ECBE86A-E10B-48D3-805C-7965D868FBCF}"/>
              </a:ext>
            </a:extLst>
          </p:cNvPr>
          <p:cNvSpPr/>
          <p:nvPr/>
        </p:nvSpPr>
        <p:spPr>
          <a:xfrm>
            <a:off x="8318209" y="407797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196CBD07-744C-442E-B890-46B9905684B5}"/>
              </a:ext>
            </a:extLst>
          </p:cNvPr>
          <p:cNvSpPr/>
          <p:nvPr/>
        </p:nvSpPr>
        <p:spPr>
          <a:xfrm>
            <a:off x="9186310" y="407797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9968FAB8-5DFC-4B61-AB01-B326A5DF621D}"/>
              </a:ext>
            </a:extLst>
          </p:cNvPr>
          <p:cNvSpPr/>
          <p:nvPr/>
        </p:nvSpPr>
        <p:spPr>
          <a:xfrm>
            <a:off x="10054411" y="407797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2077E5E6-FCC8-4DE9-AC9D-4E99109F3CE3}"/>
              </a:ext>
            </a:extLst>
          </p:cNvPr>
          <p:cNvSpPr txBox="1"/>
          <p:nvPr/>
        </p:nvSpPr>
        <p:spPr>
          <a:xfrm>
            <a:off x="7714882" y="18514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0982DED6-A411-43D1-9C05-5F4000B19C97}"/>
              </a:ext>
            </a:extLst>
          </p:cNvPr>
          <p:cNvSpPr txBox="1"/>
          <p:nvPr/>
        </p:nvSpPr>
        <p:spPr>
          <a:xfrm>
            <a:off x="8582983" y="18514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1F1E46D6-9F63-427E-A0DD-F09A6BD63916}"/>
              </a:ext>
            </a:extLst>
          </p:cNvPr>
          <p:cNvSpPr txBox="1"/>
          <p:nvPr/>
        </p:nvSpPr>
        <p:spPr>
          <a:xfrm>
            <a:off x="9451083" y="18514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07DEF767-42C6-42B7-93BD-B7FBAFE9ECD3}"/>
              </a:ext>
            </a:extLst>
          </p:cNvPr>
          <p:cNvSpPr txBox="1"/>
          <p:nvPr/>
        </p:nvSpPr>
        <p:spPr>
          <a:xfrm>
            <a:off x="10319184" y="18514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31AA6DE2-FB74-4FB2-9749-8465CE0E3A2A}"/>
              </a:ext>
            </a:extLst>
          </p:cNvPr>
          <p:cNvSpPr txBox="1"/>
          <p:nvPr/>
        </p:nvSpPr>
        <p:spPr>
          <a:xfrm>
            <a:off x="7714882" y="2668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3E7206F3-BAA2-49AC-A2DD-1B8D1752FDBA}"/>
              </a:ext>
            </a:extLst>
          </p:cNvPr>
          <p:cNvSpPr txBox="1"/>
          <p:nvPr/>
        </p:nvSpPr>
        <p:spPr>
          <a:xfrm>
            <a:off x="8582983" y="2668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DA9DB131-F165-4DC6-98FD-3A3CF885CA10}"/>
              </a:ext>
            </a:extLst>
          </p:cNvPr>
          <p:cNvSpPr txBox="1"/>
          <p:nvPr/>
        </p:nvSpPr>
        <p:spPr>
          <a:xfrm>
            <a:off x="9451083" y="2668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451A570F-45F7-480F-AEEF-D766ACB4479C}"/>
              </a:ext>
            </a:extLst>
          </p:cNvPr>
          <p:cNvSpPr txBox="1"/>
          <p:nvPr/>
        </p:nvSpPr>
        <p:spPr>
          <a:xfrm>
            <a:off x="10319184" y="2668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FFF59182-9B17-46E6-A89A-6657D96DF688}"/>
              </a:ext>
            </a:extLst>
          </p:cNvPr>
          <p:cNvSpPr txBox="1"/>
          <p:nvPr/>
        </p:nvSpPr>
        <p:spPr>
          <a:xfrm>
            <a:off x="7714882" y="34849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CCD3AB88-9925-499B-9AD3-46BA9803E501}"/>
              </a:ext>
            </a:extLst>
          </p:cNvPr>
          <p:cNvSpPr txBox="1"/>
          <p:nvPr/>
        </p:nvSpPr>
        <p:spPr>
          <a:xfrm>
            <a:off x="8582983" y="34849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A550AB8C-91F1-4FC0-9CB9-54F47B5EF5FD}"/>
              </a:ext>
            </a:extLst>
          </p:cNvPr>
          <p:cNvSpPr txBox="1"/>
          <p:nvPr/>
        </p:nvSpPr>
        <p:spPr>
          <a:xfrm>
            <a:off x="9451083" y="34849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21C2CCC3-AB20-4733-804A-469715B2B494}"/>
              </a:ext>
            </a:extLst>
          </p:cNvPr>
          <p:cNvSpPr txBox="1"/>
          <p:nvPr/>
        </p:nvSpPr>
        <p:spPr>
          <a:xfrm>
            <a:off x="10319184" y="34849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0D572E09-E6EA-4D2D-A0A7-702AAFF4B043}"/>
              </a:ext>
            </a:extLst>
          </p:cNvPr>
          <p:cNvSpPr txBox="1"/>
          <p:nvPr/>
        </p:nvSpPr>
        <p:spPr>
          <a:xfrm>
            <a:off x="7714882" y="43016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8608A0E4-A5B4-4613-8318-EC4771B9B988}"/>
              </a:ext>
            </a:extLst>
          </p:cNvPr>
          <p:cNvSpPr txBox="1"/>
          <p:nvPr/>
        </p:nvSpPr>
        <p:spPr>
          <a:xfrm>
            <a:off x="8582983" y="43016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4F79EE79-6A03-458F-869D-284BFE1CA456}"/>
              </a:ext>
            </a:extLst>
          </p:cNvPr>
          <p:cNvSpPr txBox="1"/>
          <p:nvPr/>
        </p:nvSpPr>
        <p:spPr>
          <a:xfrm>
            <a:off x="9451083" y="43016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71943306-97DD-44AA-96A4-D9A065F2093E}"/>
              </a:ext>
            </a:extLst>
          </p:cNvPr>
          <p:cNvSpPr txBox="1"/>
          <p:nvPr/>
        </p:nvSpPr>
        <p:spPr>
          <a:xfrm>
            <a:off x="10319184" y="43016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95D7DD19-08DC-4FD2-AC26-DA0758A1F804}"/>
              </a:ext>
            </a:extLst>
          </p:cNvPr>
          <p:cNvSpPr/>
          <p:nvPr/>
        </p:nvSpPr>
        <p:spPr>
          <a:xfrm>
            <a:off x="7820024" y="238243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9A7BFFC0-601B-483C-9CB7-E3B39CAD841D}"/>
              </a:ext>
            </a:extLst>
          </p:cNvPr>
          <p:cNvSpPr/>
          <p:nvPr/>
        </p:nvSpPr>
        <p:spPr>
          <a:xfrm>
            <a:off x="7818501" y="318128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6ADBC10E-F4D8-44E3-96AA-777E43C782B6}"/>
              </a:ext>
            </a:extLst>
          </p:cNvPr>
          <p:cNvSpPr/>
          <p:nvPr/>
        </p:nvSpPr>
        <p:spPr>
          <a:xfrm>
            <a:off x="7818501" y="400349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6509D820-DC74-48A6-A75A-BB5C8DBCB2D0}"/>
              </a:ext>
            </a:extLst>
          </p:cNvPr>
          <p:cNvSpPr/>
          <p:nvPr/>
        </p:nvSpPr>
        <p:spPr>
          <a:xfrm>
            <a:off x="8688125" y="237003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B126A3E0-9CF2-4939-9E1D-AC55C98C1BF0}"/>
              </a:ext>
            </a:extLst>
          </p:cNvPr>
          <p:cNvSpPr/>
          <p:nvPr/>
        </p:nvSpPr>
        <p:spPr>
          <a:xfrm>
            <a:off x="8686602" y="316888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33BF9E44-1A8A-41F0-ABBB-4729A14DB227}"/>
              </a:ext>
            </a:extLst>
          </p:cNvPr>
          <p:cNvSpPr/>
          <p:nvPr/>
        </p:nvSpPr>
        <p:spPr>
          <a:xfrm>
            <a:off x="8686602" y="399109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F9A708EE-08BD-4579-8620-DC0DE4170DEC}"/>
              </a:ext>
            </a:extLst>
          </p:cNvPr>
          <p:cNvSpPr/>
          <p:nvPr/>
        </p:nvSpPr>
        <p:spPr>
          <a:xfrm>
            <a:off x="9556226" y="238243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88E59A63-2772-4EF4-9A33-75AF948449E1}"/>
              </a:ext>
            </a:extLst>
          </p:cNvPr>
          <p:cNvSpPr/>
          <p:nvPr/>
        </p:nvSpPr>
        <p:spPr>
          <a:xfrm>
            <a:off x="9554703" y="318128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E41D0599-02E7-49B2-AB00-16506A1A93A9}"/>
              </a:ext>
            </a:extLst>
          </p:cNvPr>
          <p:cNvSpPr/>
          <p:nvPr/>
        </p:nvSpPr>
        <p:spPr>
          <a:xfrm>
            <a:off x="9554703" y="400349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2EA90FDE-20F2-4D89-8C2D-C22037DFB3FD}"/>
              </a:ext>
            </a:extLst>
          </p:cNvPr>
          <p:cNvSpPr/>
          <p:nvPr/>
        </p:nvSpPr>
        <p:spPr>
          <a:xfrm>
            <a:off x="10424327" y="237003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AC5B9AA0-D5FA-4837-83C3-76E74F0E2218}"/>
              </a:ext>
            </a:extLst>
          </p:cNvPr>
          <p:cNvSpPr/>
          <p:nvPr/>
        </p:nvSpPr>
        <p:spPr>
          <a:xfrm>
            <a:off x="10422804" y="316888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07956616-B49A-415D-830B-09A355C4647A}"/>
              </a:ext>
            </a:extLst>
          </p:cNvPr>
          <p:cNvSpPr/>
          <p:nvPr/>
        </p:nvSpPr>
        <p:spPr>
          <a:xfrm>
            <a:off x="10422804" y="4002671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0D8BB1C1-E52B-4562-BD4E-0DA350023223}"/>
              </a:ext>
            </a:extLst>
          </p:cNvPr>
          <p:cNvCxnSpPr>
            <a:cxnSpLocks/>
          </p:cNvCxnSpPr>
          <p:nvPr/>
        </p:nvCxnSpPr>
        <p:spPr>
          <a:xfrm>
            <a:off x="7450108" y="1627791"/>
            <a:ext cx="34724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E7DDA2AC-0224-4700-A20D-237E852227BD}"/>
              </a:ext>
            </a:extLst>
          </p:cNvPr>
          <p:cNvCxnSpPr>
            <a:cxnSpLocks/>
          </p:cNvCxnSpPr>
          <p:nvPr/>
        </p:nvCxnSpPr>
        <p:spPr>
          <a:xfrm>
            <a:off x="7447634" y="4894703"/>
            <a:ext cx="34724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>
            <a:extLst>
              <a:ext uri="{FF2B5EF4-FFF2-40B4-BE49-F238E27FC236}">
                <a16:creationId xmlns:a16="http://schemas.microsoft.com/office/drawing/2014/main" id="{4D4E5FE6-5B26-4DC9-A0A7-3F9610673AB7}"/>
              </a:ext>
            </a:extLst>
          </p:cNvPr>
          <p:cNvSpPr/>
          <p:nvPr/>
        </p:nvSpPr>
        <p:spPr>
          <a:xfrm>
            <a:off x="7818501" y="4845012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79FE87E3-CCA6-44B0-AAFF-365625DEFD75}"/>
              </a:ext>
            </a:extLst>
          </p:cNvPr>
          <p:cNvSpPr/>
          <p:nvPr/>
        </p:nvSpPr>
        <p:spPr>
          <a:xfrm>
            <a:off x="8686602" y="4832616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EFACCC14-14C1-4906-98E9-4943F7001FD1}"/>
              </a:ext>
            </a:extLst>
          </p:cNvPr>
          <p:cNvSpPr/>
          <p:nvPr/>
        </p:nvSpPr>
        <p:spPr>
          <a:xfrm>
            <a:off x="9554703" y="4845012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0F759479-3CCE-4C77-9142-069A829BEE99}"/>
              </a:ext>
            </a:extLst>
          </p:cNvPr>
          <p:cNvSpPr/>
          <p:nvPr/>
        </p:nvSpPr>
        <p:spPr>
          <a:xfrm>
            <a:off x="10422804" y="4832616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DC1D3B5F-3186-4029-BDDC-43170C3E5F4A}"/>
              </a:ext>
            </a:extLst>
          </p:cNvPr>
          <p:cNvCxnSpPr>
            <a:cxnSpLocks/>
          </p:cNvCxnSpPr>
          <p:nvPr/>
        </p:nvCxnSpPr>
        <p:spPr>
          <a:xfrm>
            <a:off x="10920038" y="1605280"/>
            <a:ext cx="0" cy="3289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9CA2A938-1F2A-4D64-83D9-9FE05305FD64}"/>
              </a:ext>
            </a:extLst>
          </p:cNvPr>
          <p:cNvCxnSpPr>
            <a:cxnSpLocks/>
          </p:cNvCxnSpPr>
          <p:nvPr/>
        </p:nvCxnSpPr>
        <p:spPr>
          <a:xfrm>
            <a:off x="7443838" y="1605280"/>
            <a:ext cx="6269" cy="3301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>
            <a:extLst>
              <a:ext uri="{FF2B5EF4-FFF2-40B4-BE49-F238E27FC236}">
                <a16:creationId xmlns:a16="http://schemas.microsoft.com/office/drawing/2014/main" id="{03A19877-225E-4C83-A04F-12F56F37192A}"/>
              </a:ext>
            </a:extLst>
          </p:cNvPr>
          <p:cNvSpPr txBox="1"/>
          <p:nvPr/>
        </p:nvSpPr>
        <p:spPr>
          <a:xfrm>
            <a:off x="7738995" y="51399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9A22A055-95B4-4967-8347-CC0C855C93BE}"/>
              </a:ext>
            </a:extLst>
          </p:cNvPr>
          <p:cNvSpPr txBox="1"/>
          <p:nvPr/>
        </p:nvSpPr>
        <p:spPr>
          <a:xfrm>
            <a:off x="8607096" y="51399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B8BF9441-CEEF-4572-9D8C-F03056A7E2A5}"/>
              </a:ext>
            </a:extLst>
          </p:cNvPr>
          <p:cNvSpPr txBox="1"/>
          <p:nvPr/>
        </p:nvSpPr>
        <p:spPr>
          <a:xfrm>
            <a:off x="9475196" y="51399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C23DF410-4072-4048-8692-B76203B2A1B1}"/>
              </a:ext>
            </a:extLst>
          </p:cNvPr>
          <p:cNvSpPr txBox="1"/>
          <p:nvPr/>
        </p:nvSpPr>
        <p:spPr>
          <a:xfrm>
            <a:off x="10343297" y="51399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5CF23E86-2EE7-4AB3-8D18-BD8994B8B9CF}"/>
              </a:ext>
            </a:extLst>
          </p:cNvPr>
          <p:cNvSpPr txBox="1"/>
          <p:nvPr/>
        </p:nvSpPr>
        <p:spPr>
          <a:xfrm>
            <a:off x="11182338" y="18514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B6B1B662-01BE-411D-BABE-E48D73639A12}"/>
              </a:ext>
            </a:extLst>
          </p:cNvPr>
          <p:cNvSpPr txBox="1"/>
          <p:nvPr/>
        </p:nvSpPr>
        <p:spPr>
          <a:xfrm>
            <a:off x="11182338" y="2668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339AD058-5BF0-4B44-AEA0-98436208B04A}"/>
              </a:ext>
            </a:extLst>
          </p:cNvPr>
          <p:cNvSpPr txBox="1"/>
          <p:nvPr/>
        </p:nvSpPr>
        <p:spPr>
          <a:xfrm>
            <a:off x="11182338" y="34849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7430F485-84A6-426C-93C2-6FEDFFB01323}"/>
              </a:ext>
            </a:extLst>
          </p:cNvPr>
          <p:cNvSpPr txBox="1"/>
          <p:nvPr/>
        </p:nvSpPr>
        <p:spPr>
          <a:xfrm>
            <a:off x="11182338" y="43016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71DA782D-582D-438E-B431-556603851BD8}"/>
              </a:ext>
            </a:extLst>
          </p:cNvPr>
          <p:cNvSpPr txBox="1"/>
          <p:nvPr/>
        </p:nvSpPr>
        <p:spPr>
          <a:xfrm>
            <a:off x="7711086" y="10314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529A054B-C3E2-49B1-8766-B9221E462ED5}"/>
              </a:ext>
            </a:extLst>
          </p:cNvPr>
          <p:cNvSpPr txBox="1"/>
          <p:nvPr/>
        </p:nvSpPr>
        <p:spPr>
          <a:xfrm>
            <a:off x="8579187" y="10314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5705EBBB-EFA5-4D1A-86B5-A8614604E04E}"/>
              </a:ext>
            </a:extLst>
          </p:cNvPr>
          <p:cNvSpPr txBox="1"/>
          <p:nvPr/>
        </p:nvSpPr>
        <p:spPr>
          <a:xfrm>
            <a:off x="9447287" y="10314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6D83D56B-8D6E-4CE9-A443-C31E358CDB76}"/>
              </a:ext>
            </a:extLst>
          </p:cNvPr>
          <p:cNvSpPr txBox="1"/>
          <p:nvPr/>
        </p:nvSpPr>
        <p:spPr>
          <a:xfrm>
            <a:off x="10315388" y="10314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F7DC6B4F-B7CE-4563-AE23-4C57E2322111}"/>
              </a:ext>
            </a:extLst>
          </p:cNvPr>
          <p:cNvSpPr txBox="1"/>
          <p:nvPr/>
        </p:nvSpPr>
        <p:spPr>
          <a:xfrm>
            <a:off x="6834004" y="18514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A6326E24-DB61-492F-B04D-B583BBD64B92}"/>
              </a:ext>
            </a:extLst>
          </p:cNvPr>
          <p:cNvSpPr txBox="1"/>
          <p:nvPr/>
        </p:nvSpPr>
        <p:spPr>
          <a:xfrm>
            <a:off x="6834004" y="2668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7DADE5EF-5B9F-4AE3-B83A-DA30C42013E5}"/>
              </a:ext>
            </a:extLst>
          </p:cNvPr>
          <p:cNvSpPr txBox="1"/>
          <p:nvPr/>
        </p:nvSpPr>
        <p:spPr>
          <a:xfrm>
            <a:off x="6834004" y="34849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63B23E23-4C99-4AFF-B690-99CF7B503BD2}"/>
              </a:ext>
            </a:extLst>
          </p:cNvPr>
          <p:cNvSpPr txBox="1"/>
          <p:nvPr/>
        </p:nvSpPr>
        <p:spPr>
          <a:xfrm>
            <a:off x="6834004" y="43016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6E506666-10BC-462D-B16A-2C81145B5183}"/>
              </a:ext>
            </a:extLst>
          </p:cNvPr>
          <p:cNvSpPr/>
          <p:nvPr/>
        </p:nvSpPr>
        <p:spPr>
          <a:xfrm>
            <a:off x="11294356" y="2383538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B9BBBFC1-D83B-4CF1-B901-F568828CA7C9}"/>
              </a:ext>
            </a:extLst>
          </p:cNvPr>
          <p:cNvSpPr/>
          <p:nvPr/>
        </p:nvSpPr>
        <p:spPr>
          <a:xfrm>
            <a:off x="11292833" y="3182388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65A3F661-6C70-4FB2-886F-442A7060E2D6}"/>
              </a:ext>
            </a:extLst>
          </p:cNvPr>
          <p:cNvSpPr/>
          <p:nvPr/>
        </p:nvSpPr>
        <p:spPr>
          <a:xfrm>
            <a:off x="11292833" y="4004598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29B6106B-C980-4B9E-AB85-8C11AFC31237}"/>
              </a:ext>
            </a:extLst>
          </p:cNvPr>
          <p:cNvSpPr/>
          <p:nvPr/>
        </p:nvSpPr>
        <p:spPr>
          <a:xfrm>
            <a:off x="7810379" y="157413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>
            <a:extLst>
              <a:ext uri="{FF2B5EF4-FFF2-40B4-BE49-F238E27FC236}">
                <a16:creationId xmlns:a16="http://schemas.microsoft.com/office/drawing/2014/main" id="{D3C8B4E2-B61D-4672-8F35-27267AC5785B}"/>
              </a:ext>
            </a:extLst>
          </p:cNvPr>
          <p:cNvSpPr/>
          <p:nvPr/>
        </p:nvSpPr>
        <p:spPr>
          <a:xfrm>
            <a:off x="8678480" y="156173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187793F1-C987-4E94-8B3A-1D8F53B91DB2}"/>
              </a:ext>
            </a:extLst>
          </p:cNvPr>
          <p:cNvSpPr/>
          <p:nvPr/>
        </p:nvSpPr>
        <p:spPr>
          <a:xfrm>
            <a:off x="9546581" y="157413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172CFFBE-1870-497E-9E32-A9FC188EBE2C}"/>
              </a:ext>
            </a:extLst>
          </p:cNvPr>
          <p:cNvSpPr/>
          <p:nvPr/>
        </p:nvSpPr>
        <p:spPr>
          <a:xfrm>
            <a:off x="10414682" y="156173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1E4A0F0A-300D-43D8-95DE-2F6008966123}"/>
              </a:ext>
            </a:extLst>
          </p:cNvPr>
          <p:cNvSpPr/>
          <p:nvPr/>
        </p:nvSpPr>
        <p:spPr>
          <a:xfrm>
            <a:off x="11284711" y="1575239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0104A91E-5F37-40C1-BEA4-591E89140730}"/>
              </a:ext>
            </a:extLst>
          </p:cNvPr>
          <p:cNvSpPr/>
          <p:nvPr/>
        </p:nvSpPr>
        <p:spPr>
          <a:xfrm>
            <a:off x="11294760" y="4828331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62EB1B45-5063-4BE9-8795-DE010E850367}"/>
              </a:ext>
            </a:extLst>
          </p:cNvPr>
          <p:cNvSpPr/>
          <p:nvPr/>
        </p:nvSpPr>
        <p:spPr>
          <a:xfrm>
            <a:off x="6940759" y="4028568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E91A09EE-B3DB-4CFE-9181-4EDCDCADEE27}"/>
              </a:ext>
            </a:extLst>
          </p:cNvPr>
          <p:cNvSpPr/>
          <p:nvPr/>
        </p:nvSpPr>
        <p:spPr>
          <a:xfrm>
            <a:off x="6954263" y="3185545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CBBB1C60-DDF3-4E25-A3B1-B5B4F43F4C84}"/>
              </a:ext>
            </a:extLst>
          </p:cNvPr>
          <p:cNvSpPr/>
          <p:nvPr/>
        </p:nvSpPr>
        <p:spPr>
          <a:xfrm>
            <a:off x="6967765" y="2388818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3B834485-5DFD-4865-9B48-EDBACC3F5F4D}"/>
              </a:ext>
            </a:extLst>
          </p:cNvPr>
          <p:cNvSpPr/>
          <p:nvPr/>
        </p:nvSpPr>
        <p:spPr>
          <a:xfrm>
            <a:off x="6969694" y="1568943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3F075448-1216-4012-B65A-FC66725DC2FB}"/>
              </a:ext>
            </a:extLst>
          </p:cNvPr>
          <p:cNvSpPr/>
          <p:nvPr/>
        </p:nvSpPr>
        <p:spPr>
          <a:xfrm>
            <a:off x="7800732" y="742683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B1DE1EFB-F522-41AD-BED7-EFA80C5A6A1D}"/>
              </a:ext>
            </a:extLst>
          </p:cNvPr>
          <p:cNvSpPr/>
          <p:nvPr/>
        </p:nvSpPr>
        <p:spPr>
          <a:xfrm>
            <a:off x="8693911" y="756183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F580EED2-4BCB-4FB2-A4EB-15D5DD51DE40}"/>
              </a:ext>
            </a:extLst>
          </p:cNvPr>
          <p:cNvSpPr/>
          <p:nvPr/>
        </p:nvSpPr>
        <p:spPr>
          <a:xfrm>
            <a:off x="9552363" y="734962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401FA4CD-C7C5-4FE6-B82C-223D2FAA584A}"/>
              </a:ext>
            </a:extLst>
          </p:cNvPr>
          <p:cNvSpPr/>
          <p:nvPr/>
        </p:nvSpPr>
        <p:spPr>
          <a:xfrm>
            <a:off x="10422394" y="748464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50AD341E-060C-4548-AA18-A44CE421E0B8}"/>
              </a:ext>
            </a:extLst>
          </p:cNvPr>
          <p:cNvSpPr txBox="1"/>
          <p:nvPr/>
        </p:nvSpPr>
        <p:spPr>
          <a:xfrm>
            <a:off x="8726327" y="5968852"/>
            <a:ext cx="2380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Periodic,</a:t>
            </a:r>
          </a:p>
          <a:p>
            <a:r>
              <a:rPr lang="en-US" dirty="0"/>
              <a:t>staggered in y direction</a:t>
            </a:r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489AA2E9-6812-49B8-BF88-B5B932C7F521}"/>
              </a:ext>
            </a:extLst>
          </p:cNvPr>
          <p:cNvSpPr/>
          <p:nvPr/>
        </p:nvSpPr>
        <p:spPr>
          <a:xfrm>
            <a:off x="6940759" y="4831208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22E589A7-23B3-4B54-B4A8-792D6BAB33F1}"/>
              </a:ext>
            </a:extLst>
          </p:cNvPr>
          <p:cNvSpPr/>
          <p:nvPr/>
        </p:nvSpPr>
        <p:spPr>
          <a:xfrm>
            <a:off x="6967612" y="752843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70B456A0-71E2-4301-B698-403805F031E5}"/>
              </a:ext>
            </a:extLst>
          </p:cNvPr>
          <p:cNvSpPr/>
          <p:nvPr/>
        </p:nvSpPr>
        <p:spPr>
          <a:xfrm>
            <a:off x="11296154" y="758624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0FB5FE4E-B3B8-43E6-9C35-4468E500916C}"/>
              </a:ext>
            </a:extLst>
          </p:cNvPr>
          <p:cNvSpPr txBox="1"/>
          <p:nvPr/>
        </p:nvSpPr>
        <p:spPr>
          <a:xfrm>
            <a:off x="6857646" y="10314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01ECDC6C-9D6D-4307-814E-69C930A25749}"/>
              </a:ext>
            </a:extLst>
          </p:cNvPr>
          <p:cNvSpPr txBox="1"/>
          <p:nvPr/>
        </p:nvSpPr>
        <p:spPr>
          <a:xfrm>
            <a:off x="11209468" y="102126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C765AAF0-8B12-4BBE-9BFA-99F993AC075F}"/>
              </a:ext>
            </a:extLst>
          </p:cNvPr>
          <p:cNvSpPr txBox="1"/>
          <p:nvPr/>
        </p:nvSpPr>
        <p:spPr>
          <a:xfrm>
            <a:off x="6834004" y="51551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9ACA2FCF-DFF8-43D0-8143-A95349CAFA4E}"/>
              </a:ext>
            </a:extLst>
          </p:cNvPr>
          <p:cNvSpPr txBox="1"/>
          <p:nvPr/>
        </p:nvSpPr>
        <p:spPr>
          <a:xfrm>
            <a:off x="11212818" y="51551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12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8AB958FF-FE7E-4513-8D3D-FCDB8D6E5FF0}"/>
              </a:ext>
            </a:extLst>
          </p:cNvPr>
          <p:cNvSpPr/>
          <p:nvPr/>
        </p:nvSpPr>
        <p:spPr>
          <a:xfrm>
            <a:off x="1212001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75758BD-25C4-42C5-9C01-757E29CE9116}"/>
              </a:ext>
            </a:extLst>
          </p:cNvPr>
          <p:cNvSpPr/>
          <p:nvPr/>
        </p:nvSpPr>
        <p:spPr>
          <a:xfrm>
            <a:off x="2080102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55F7B1B-D607-41B9-8DC9-2EDF89A886A7}"/>
              </a:ext>
            </a:extLst>
          </p:cNvPr>
          <p:cNvSpPr/>
          <p:nvPr/>
        </p:nvSpPr>
        <p:spPr>
          <a:xfrm>
            <a:off x="2948203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1935BD4-66F2-405D-A568-49F1B8BEC3B9}"/>
              </a:ext>
            </a:extLst>
          </p:cNvPr>
          <p:cNvSpPr/>
          <p:nvPr/>
        </p:nvSpPr>
        <p:spPr>
          <a:xfrm>
            <a:off x="3816304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4BB1733-5CD4-4DB3-B92F-37225D68EEB5}"/>
              </a:ext>
            </a:extLst>
          </p:cNvPr>
          <p:cNvSpPr/>
          <p:nvPr/>
        </p:nvSpPr>
        <p:spPr>
          <a:xfrm>
            <a:off x="337630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0D6A0A4-C71C-4365-A7E5-F6ABBE7CC028}"/>
              </a:ext>
            </a:extLst>
          </p:cNvPr>
          <p:cNvSpPr/>
          <p:nvPr/>
        </p:nvSpPr>
        <p:spPr>
          <a:xfrm>
            <a:off x="337630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F69F5F2-11EE-40D6-B1AC-7242A3639CCC}"/>
              </a:ext>
            </a:extLst>
          </p:cNvPr>
          <p:cNvSpPr/>
          <p:nvPr/>
        </p:nvSpPr>
        <p:spPr>
          <a:xfrm>
            <a:off x="337630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A451079-63FE-45AA-B33D-21547CE3DE66}"/>
              </a:ext>
            </a:extLst>
          </p:cNvPr>
          <p:cNvSpPr/>
          <p:nvPr/>
        </p:nvSpPr>
        <p:spPr>
          <a:xfrm>
            <a:off x="337630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F76C621-BD82-4805-AC20-A9F0BD320E5B}"/>
              </a:ext>
            </a:extLst>
          </p:cNvPr>
          <p:cNvSpPr/>
          <p:nvPr/>
        </p:nvSpPr>
        <p:spPr>
          <a:xfrm>
            <a:off x="4684405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4DE51EB-0271-4E9E-BA83-F0C0B0B89E14}"/>
              </a:ext>
            </a:extLst>
          </p:cNvPr>
          <p:cNvSpPr/>
          <p:nvPr/>
        </p:nvSpPr>
        <p:spPr>
          <a:xfrm>
            <a:off x="4684405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A4C5ADF-8087-495B-B72E-994F6BB94009}"/>
              </a:ext>
            </a:extLst>
          </p:cNvPr>
          <p:cNvSpPr/>
          <p:nvPr/>
        </p:nvSpPr>
        <p:spPr>
          <a:xfrm>
            <a:off x="4684405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2B6EE1A-7F65-4AC0-969A-A77C1A1F4727}"/>
              </a:ext>
            </a:extLst>
          </p:cNvPr>
          <p:cNvSpPr/>
          <p:nvPr/>
        </p:nvSpPr>
        <p:spPr>
          <a:xfrm>
            <a:off x="4684405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AB98C10-378B-4945-B1DA-0E72F4EE8075}"/>
              </a:ext>
            </a:extLst>
          </p:cNvPr>
          <p:cNvSpPr/>
          <p:nvPr/>
        </p:nvSpPr>
        <p:spPr>
          <a:xfrm>
            <a:off x="1212001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15DDF20-821D-44F4-A9D2-E25C103B1ECC}"/>
              </a:ext>
            </a:extLst>
          </p:cNvPr>
          <p:cNvSpPr/>
          <p:nvPr/>
        </p:nvSpPr>
        <p:spPr>
          <a:xfrm>
            <a:off x="2080102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E2B85F0-1B1F-48EC-A15B-85634F390F51}"/>
              </a:ext>
            </a:extLst>
          </p:cNvPr>
          <p:cNvSpPr/>
          <p:nvPr/>
        </p:nvSpPr>
        <p:spPr>
          <a:xfrm>
            <a:off x="2948203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CC0AFE8-D6EA-4578-9AA8-ADAE3603FADC}"/>
              </a:ext>
            </a:extLst>
          </p:cNvPr>
          <p:cNvSpPr/>
          <p:nvPr/>
        </p:nvSpPr>
        <p:spPr>
          <a:xfrm>
            <a:off x="3816304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40324FF-5457-42FA-BC5E-8246110E471C}"/>
              </a:ext>
            </a:extLst>
          </p:cNvPr>
          <p:cNvSpPr/>
          <p:nvPr/>
        </p:nvSpPr>
        <p:spPr>
          <a:xfrm>
            <a:off x="1216948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931E176-2E2B-4A59-9739-27C3D8C714C5}"/>
              </a:ext>
            </a:extLst>
          </p:cNvPr>
          <p:cNvSpPr/>
          <p:nvPr/>
        </p:nvSpPr>
        <p:spPr>
          <a:xfrm>
            <a:off x="2085049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F1D2D4B-53DE-48C8-BA22-A31DFF8B2988}"/>
              </a:ext>
            </a:extLst>
          </p:cNvPr>
          <p:cNvSpPr/>
          <p:nvPr/>
        </p:nvSpPr>
        <p:spPr>
          <a:xfrm>
            <a:off x="2953150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4A27DEE-168C-41D1-9BFE-92487930955D}"/>
              </a:ext>
            </a:extLst>
          </p:cNvPr>
          <p:cNvSpPr/>
          <p:nvPr/>
        </p:nvSpPr>
        <p:spPr>
          <a:xfrm>
            <a:off x="3821251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C2935F4-2718-4A97-8395-7BD97BD196B3}"/>
              </a:ext>
            </a:extLst>
          </p:cNvPr>
          <p:cNvSpPr/>
          <p:nvPr/>
        </p:nvSpPr>
        <p:spPr>
          <a:xfrm>
            <a:off x="1216948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35ACEBD-2EDF-442D-BF79-8636FD2097CA}"/>
              </a:ext>
            </a:extLst>
          </p:cNvPr>
          <p:cNvSpPr/>
          <p:nvPr/>
        </p:nvSpPr>
        <p:spPr>
          <a:xfrm>
            <a:off x="2085049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6A1E58C-D704-49B4-839F-88D637CAFF40}"/>
              </a:ext>
            </a:extLst>
          </p:cNvPr>
          <p:cNvSpPr/>
          <p:nvPr/>
        </p:nvSpPr>
        <p:spPr>
          <a:xfrm>
            <a:off x="2953150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D922B71-FBAC-4A51-BBD9-8DF768FC4CCD}"/>
              </a:ext>
            </a:extLst>
          </p:cNvPr>
          <p:cNvSpPr/>
          <p:nvPr/>
        </p:nvSpPr>
        <p:spPr>
          <a:xfrm>
            <a:off x="3821251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7D188D1-3CAF-4AF5-A212-93B5FFD2F69A}"/>
              </a:ext>
            </a:extLst>
          </p:cNvPr>
          <p:cNvSpPr/>
          <p:nvPr/>
        </p:nvSpPr>
        <p:spPr>
          <a:xfrm>
            <a:off x="1216948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097BD17-402A-4053-AA7F-2F052DC467E4}"/>
              </a:ext>
            </a:extLst>
          </p:cNvPr>
          <p:cNvSpPr/>
          <p:nvPr/>
        </p:nvSpPr>
        <p:spPr>
          <a:xfrm>
            <a:off x="2085049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B572615-ACA0-40F8-86CC-34019E4E20A1}"/>
              </a:ext>
            </a:extLst>
          </p:cNvPr>
          <p:cNvSpPr/>
          <p:nvPr/>
        </p:nvSpPr>
        <p:spPr>
          <a:xfrm>
            <a:off x="2953150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EE40852-EDC8-4E6C-8C0A-79B57939E1A4}"/>
              </a:ext>
            </a:extLst>
          </p:cNvPr>
          <p:cNvSpPr/>
          <p:nvPr/>
        </p:nvSpPr>
        <p:spPr>
          <a:xfrm>
            <a:off x="3821251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A816669-3913-4D17-9544-8342CF3E3B40}"/>
              </a:ext>
            </a:extLst>
          </p:cNvPr>
          <p:cNvSpPr/>
          <p:nvPr/>
        </p:nvSpPr>
        <p:spPr>
          <a:xfrm>
            <a:off x="1216948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6D2578F-F047-4CE0-AD28-B9F728AC667C}"/>
              </a:ext>
            </a:extLst>
          </p:cNvPr>
          <p:cNvSpPr/>
          <p:nvPr/>
        </p:nvSpPr>
        <p:spPr>
          <a:xfrm>
            <a:off x="2085049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79EC006-99E8-4CD2-A2FA-6B6661F0875E}"/>
              </a:ext>
            </a:extLst>
          </p:cNvPr>
          <p:cNvSpPr/>
          <p:nvPr/>
        </p:nvSpPr>
        <p:spPr>
          <a:xfrm>
            <a:off x="2953150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3903F8A-58E9-472A-9A07-468DC5ED5056}"/>
              </a:ext>
            </a:extLst>
          </p:cNvPr>
          <p:cNvSpPr/>
          <p:nvPr/>
        </p:nvSpPr>
        <p:spPr>
          <a:xfrm>
            <a:off x="3821251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380F709-440A-4358-A76F-0AA2B379A4E6}"/>
              </a:ext>
            </a:extLst>
          </p:cNvPr>
          <p:cNvSpPr txBox="1"/>
          <p:nvPr/>
        </p:nvSpPr>
        <p:spPr>
          <a:xfrm>
            <a:off x="1481722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478F0DF-F9B6-400A-B755-0A0EED54B6AB}"/>
              </a:ext>
            </a:extLst>
          </p:cNvPr>
          <p:cNvSpPr txBox="1"/>
          <p:nvPr/>
        </p:nvSpPr>
        <p:spPr>
          <a:xfrm>
            <a:off x="2349823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B5DA994-8F52-4AE7-A7D7-E4CF2C2EC0CA}"/>
              </a:ext>
            </a:extLst>
          </p:cNvPr>
          <p:cNvSpPr txBox="1"/>
          <p:nvPr/>
        </p:nvSpPr>
        <p:spPr>
          <a:xfrm>
            <a:off x="3217923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B732AB0-9469-4FF6-9590-F591FE500881}"/>
              </a:ext>
            </a:extLst>
          </p:cNvPr>
          <p:cNvSpPr txBox="1"/>
          <p:nvPr/>
        </p:nvSpPr>
        <p:spPr>
          <a:xfrm>
            <a:off x="4086024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19CDC2D-91FC-4DE5-B42B-883AEE4829B6}"/>
              </a:ext>
            </a:extLst>
          </p:cNvPr>
          <p:cNvSpPr txBox="1"/>
          <p:nvPr/>
        </p:nvSpPr>
        <p:spPr>
          <a:xfrm>
            <a:off x="1481722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42254A6-186B-43EE-9C5E-4B95FDB36819}"/>
              </a:ext>
            </a:extLst>
          </p:cNvPr>
          <p:cNvSpPr txBox="1"/>
          <p:nvPr/>
        </p:nvSpPr>
        <p:spPr>
          <a:xfrm>
            <a:off x="2349823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7EDDD92-5C9E-4C51-8AA3-44D0117DA6D0}"/>
              </a:ext>
            </a:extLst>
          </p:cNvPr>
          <p:cNvSpPr txBox="1"/>
          <p:nvPr/>
        </p:nvSpPr>
        <p:spPr>
          <a:xfrm>
            <a:off x="3217923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90702F0-B251-4D0F-9873-B8D5BFECCEB8}"/>
              </a:ext>
            </a:extLst>
          </p:cNvPr>
          <p:cNvSpPr txBox="1"/>
          <p:nvPr/>
        </p:nvSpPr>
        <p:spPr>
          <a:xfrm>
            <a:off x="4086024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D21C2D6-E343-41B0-805D-91B2AD5653AF}"/>
              </a:ext>
            </a:extLst>
          </p:cNvPr>
          <p:cNvSpPr txBox="1"/>
          <p:nvPr/>
        </p:nvSpPr>
        <p:spPr>
          <a:xfrm>
            <a:off x="1481722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FF02A98-50BB-425B-8F6E-402AF4AF1717}"/>
              </a:ext>
            </a:extLst>
          </p:cNvPr>
          <p:cNvSpPr txBox="1"/>
          <p:nvPr/>
        </p:nvSpPr>
        <p:spPr>
          <a:xfrm>
            <a:off x="2349823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D64EFA0-7672-48BF-B08F-4D17EFE1429C}"/>
              </a:ext>
            </a:extLst>
          </p:cNvPr>
          <p:cNvSpPr txBox="1"/>
          <p:nvPr/>
        </p:nvSpPr>
        <p:spPr>
          <a:xfrm>
            <a:off x="3217923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ADE2CB3-0E86-4B9B-86F1-361CE66E9F81}"/>
              </a:ext>
            </a:extLst>
          </p:cNvPr>
          <p:cNvSpPr txBox="1"/>
          <p:nvPr/>
        </p:nvSpPr>
        <p:spPr>
          <a:xfrm>
            <a:off x="4086024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4F31529-0AC8-4B65-8210-5F7A81D4CBE2}"/>
              </a:ext>
            </a:extLst>
          </p:cNvPr>
          <p:cNvSpPr txBox="1"/>
          <p:nvPr/>
        </p:nvSpPr>
        <p:spPr>
          <a:xfrm>
            <a:off x="1481722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8B48566-5824-4E60-8071-3CDA1A8FA79D}"/>
              </a:ext>
            </a:extLst>
          </p:cNvPr>
          <p:cNvSpPr txBox="1"/>
          <p:nvPr/>
        </p:nvSpPr>
        <p:spPr>
          <a:xfrm>
            <a:off x="2349823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FB9B9DB-D460-46B6-932E-2D4214855551}"/>
              </a:ext>
            </a:extLst>
          </p:cNvPr>
          <p:cNvSpPr txBox="1"/>
          <p:nvPr/>
        </p:nvSpPr>
        <p:spPr>
          <a:xfrm>
            <a:off x="3217923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BA32392-52A4-4D38-A3FA-69731C4E3A25}"/>
              </a:ext>
            </a:extLst>
          </p:cNvPr>
          <p:cNvSpPr txBox="1"/>
          <p:nvPr/>
        </p:nvSpPr>
        <p:spPr>
          <a:xfrm>
            <a:off x="4086024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5C0FA1F7-1D5D-44DD-8ADF-C0CEC59294D6}"/>
              </a:ext>
            </a:extLst>
          </p:cNvPr>
          <p:cNvSpPr/>
          <p:nvPr/>
        </p:nvSpPr>
        <p:spPr>
          <a:xfrm>
            <a:off x="2018319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4393C3C4-C37D-40B1-AB67-B7759626BECB}"/>
              </a:ext>
            </a:extLst>
          </p:cNvPr>
          <p:cNvSpPr/>
          <p:nvPr/>
        </p:nvSpPr>
        <p:spPr>
          <a:xfrm>
            <a:off x="2882603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48B00557-6241-4201-A0C6-9AB5CBC72E3A}"/>
              </a:ext>
            </a:extLst>
          </p:cNvPr>
          <p:cNvSpPr/>
          <p:nvPr/>
        </p:nvSpPr>
        <p:spPr>
          <a:xfrm>
            <a:off x="3755593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216FC669-02A1-4B69-A51B-DD44429BED11}"/>
              </a:ext>
            </a:extLst>
          </p:cNvPr>
          <p:cNvSpPr/>
          <p:nvPr/>
        </p:nvSpPr>
        <p:spPr>
          <a:xfrm>
            <a:off x="2018319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7977BB33-742E-4594-B844-0CC5944C641A}"/>
              </a:ext>
            </a:extLst>
          </p:cNvPr>
          <p:cNvSpPr/>
          <p:nvPr/>
        </p:nvSpPr>
        <p:spPr>
          <a:xfrm>
            <a:off x="2882603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A51E85FF-CFB1-43E5-B738-63B366706DBF}"/>
              </a:ext>
            </a:extLst>
          </p:cNvPr>
          <p:cNvSpPr/>
          <p:nvPr/>
        </p:nvSpPr>
        <p:spPr>
          <a:xfrm>
            <a:off x="3755593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ABBB3B6E-596A-4F96-9CB0-17A0A9FB55EB}"/>
              </a:ext>
            </a:extLst>
          </p:cNvPr>
          <p:cNvSpPr/>
          <p:nvPr/>
        </p:nvSpPr>
        <p:spPr>
          <a:xfrm>
            <a:off x="2018320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079082AE-F698-4D79-A2EB-6DD8A13312E0}"/>
              </a:ext>
            </a:extLst>
          </p:cNvPr>
          <p:cNvSpPr/>
          <p:nvPr/>
        </p:nvSpPr>
        <p:spPr>
          <a:xfrm>
            <a:off x="2882604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B42372E0-0A87-408D-9C40-68FC257E688A}"/>
              </a:ext>
            </a:extLst>
          </p:cNvPr>
          <p:cNvSpPr/>
          <p:nvPr/>
        </p:nvSpPr>
        <p:spPr>
          <a:xfrm>
            <a:off x="3755594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AEAA05E1-A926-40F8-B6E8-A8729D3D49D2}"/>
              </a:ext>
            </a:extLst>
          </p:cNvPr>
          <p:cNvSpPr/>
          <p:nvPr/>
        </p:nvSpPr>
        <p:spPr>
          <a:xfrm>
            <a:off x="2018319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F6EF58F4-D784-4770-BA6B-81887519145E}"/>
              </a:ext>
            </a:extLst>
          </p:cNvPr>
          <p:cNvSpPr/>
          <p:nvPr/>
        </p:nvSpPr>
        <p:spPr>
          <a:xfrm>
            <a:off x="2882603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941AF63A-CC8F-4971-AC4D-58FB590D608A}"/>
              </a:ext>
            </a:extLst>
          </p:cNvPr>
          <p:cNvSpPr/>
          <p:nvPr/>
        </p:nvSpPr>
        <p:spPr>
          <a:xfrm>
            <a:off x="3755593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C70B404D-EDB8-4A97-9B21-6FCBFB870F49}"/>
              </a:ext>
            </a:extLst>
          </p:cNvPr>
          <p:cNvSpPr/>
          <p:nvPr/>
        </p:nvSpPr>
        <p:spPr>
          <a:xfrm>
            <a:off x="1586864" y="236719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88AFAB67-0944-4307-952A-B6BE1D36D807}"/>
              </a:ext>
            </a:extLst>
          </p:cNvPr>
          <p:cNvSpPr/>
          <p:nvPr/>
        </p:nvSpPr>
        <p:spPr>
          <a:xfrm>
            <a:off x="1585341" y="316604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4187B714-FCB4-4ECA-AC6D-A8F806BE6D0D}"/>
              </a:ext>
            </a:extLst>
          </p:cNvPr>
          <p:cNvSpPr/>
          <p:nvPr/>
        </p:nvSpPr>
        <p:spPr>
          <a:xfrm>
            <a:off x="1585341" y="398825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701C8E08-2D28-4A16-8C71-BC717C195244}"/>
              </a:ext>
            </a:extLst>
          </p:cNvPr>
          <p:cNvSpPr/>
          <p:nvPr/>
        </p:nvSpPr>
        <p:spPr>
          <a:xfrm>
            <a:off x="2454965" y="235479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FF3EB5CE-76A5-435E-8AB3-E7786767EA91}"/>
              </a:ext>
            </a:extLst>
          </p:cNvPr>
          <p:cNvSpPr/>
          <p:nvPr/>
        </p:nvSpPr>
        <p:spPr>
          <a:xfrm>
            <a:off x="2453442" y="315364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3D82673C-EEE9-4637-8B8C-DB42F376CA4B}"/>
              </a:ext>
            </a:extLst>
          </p:cNvPr>
          <p:cNvSpPr/>
          <p:nvPr/>
        </p:nvSpPr>
        <p:spPr>
          <a:xfrm>
            <a:off x="2453442" y="397585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3F04258D-D0D2-4138-A3B2-78F0414D1188}"/>
              </a:ext>
            </a:extLst>
          </p:cNvPr>
          <p:cNvSpPr/>
          <p:nvPr/>
        </p:nvSpPr>
        <p:spPr>
          <a:xfrm>
            <a:off x="3323066" y="236719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808B2A95-48D8-4AF9-8184-6F35E71E6967}"/>
              </a:ext>
            </a:extLst>
          </p:cNvPr>
          <p:cNvSpPr/>
          <p:nvPr/>
        </p:nvSpPr>
        <p:spPr>
          <a:xfrm>
            <a:off x="3321543" y="316604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4BAB0BAC-C838-4C73-B0ED-EA2632963FB8}"/>
              </a:ext>
            </a:extLst>
          </p:cNvPr>
          <p:cNvSpPr/>
          <p:nvPr/>
        </p:nvSpPr>
        <p:spPr>
          <a:xfrm>
            <a:off x="3321543" y="398825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6866173F-C962-4F38-BD1D-E924812E6642}"/>
              </a:ext>
            </a:extLst>
          </p:cNvPr>
          <p:cNvSpPr/>
          <p:nvPr/>
        </p:nvSpPr>
        <p:spPr>
          <a:xfrm>
            <a:off x="4191167" y="235479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3D420797-303A-4DB5-8992-8AFC22EB79D0}"/>
              </a:ext>
            </a:extLst>
          </p:cNvPr>
          <p:cNvSpPr/>
          <p:nvPr/>
        </p:nvSpPr>
        <p:spPr>
          <a:xfrm>
            <a:off x="4189644" y="315364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C38AE9DC-419F-40A7-8C20-CCCA1886EB6A}"/>
              </a:ext>
            </a:extLst>
          </p:cNvPr>
          <p:cNvSpPr/>
          <p:nvPr/>
        </p:nvSpPr>
        <p:spPr>
          <a:xfrm>
            <a:off x="4189644" y="3987431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0F6AD215-EAF8-4C4F-B12D-9E589EA6AEAB}"/>
              </a:ext>
            </a:extLst>
          </p:cNvPr>
          <p:cNvSpPr/>
          <p:nvPr/>
        </p:nvSpPr>
        <p:spPr>
          <a:xfrm>
            <a:off x="1585341" y="482977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6C63220-84D1-4705-B9B5-891D6F139721}"/>
              </a:ext>
            </a:extLst>
          </p:cNvPr>
          <p:cNvSpPr/>
          <p:nvPr/>
        </p:nvSpPr>
        <p:spPr>
          <a:xfrm>
            <a:off x="2453442" y="481737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D532D5C0-9267-433D-9030-3C74ADBC8030}"/>
              </a:ext>
            </a:extLst>
          </p:cNvPr>
          <p:cNvSpPr/>
          <p:nvPr/>
        </p:nvSpPr>
        <p:spPr>
          <a:xfrm>
            <a:off x="3321543" y="482977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83570B56-ED35-487E-9149-B35971C43788}"/>
              </a:ext>
            </a:extLst>
          </p:cNvPr>
          <p:cNvSpPr/>
          <p:nvPr/>
        </p:nvSpPr>
        <p:spPr>
          <a:xfrm>
            <a:off x="4189644" y="481737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E5207B12-60F9-4373-A307-6529A7EF2384}"/>
              </a:ext>
            </a:extLst>
          </p:cNvPr>
          <p:cNvCxnSpPr>
            <a:cxnSpLocks/>
          </p:cNvCxnSpPr>
          <p:nvPr/>
        </p:nvCxnSpPr>
        <p:spPr>
          <a:xfrm>
            <a:off x="4686878" y="1590040"/>
            <a:ext cx="0" cy="3289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354B6668-45BC-46FE-B617-7B0FE5F00652}"/>
              </a:ext>
            </a:extLst>
          </p:cNvPr>
          <p:cNvCxnSpPr>
            <a:cxnSpLocks/>
          </p:cNvCxnSpPr>
          <p:nvPr/>
        </p:nvCxnSpPr>
        <p:spPr>
          <a:xfrm>
            <a:off x="1210678" y="1590040"/>
            <a:ext cx="6269" cy="3301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Oval 220">
            <a:extLst>
              <a:ext uri="{FF2B5EF4-FFF2-40B4-BE49-F238E27FC236}">
                <a16:creationId xmlns:a16="http://schemas.microsoft.com/office/drawing/2014/main" id="{70AD081B-E2D0-4F1A-A65C-D46D60E40838}"/>
              </a:ext>
            </a:extLst>
          </p:cNvPr>
          <p:cNvSpPr/>
          <p:nvPr/>
        </p:nvSpPr>
        <p:spPr>
          <a:xfrm>
            <a:off x="1152364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91439464-5E77-4926-AA16-0FDA03863836}"/>
              </a:ext>
            </a:extLst>
          </p:cNvPr>
          <p:cNvSpPr/>
          <p:nvPr/>
        </p:nvSpPr>
        <p:spPr>
          <a:xfrm>
            <a:off x="1152364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3A09AEC-612E-4C9A-98FD-E3C733FB62AE}"/>
              </a:ext>
            </a:extLst>
          </p:cNvPr>
          <p:cNvSpPr/>
          <p:nvPr/>
        </p:nvSpPr>
        <p:spPr>
          <a:xfrm>
            <a:off x="1152365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E1FC6C53-FBC1-4292-A366-FCAFFDE43785}"/>
              </a:ext>
            </a:extLst>
          </p:cNvPr>
          <p:cNvSpPr/>
          <p:nvPr/>
        </p:nvSpPr>
        <p:spPr>
          <a:xfrm>
            <a:off x="1152364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DFEC09C5-7FF5-452F-A57C-2B9AD52EDEFC}"/>
              </a:ext>
            </a:extLst>
          </p:cNvPr>
          <p:cNvSpPr/>
          <p:nvPr/>
        </p:nvSpPr>
        <p:spPr>
          <a:xfrm>
            <a:off x="4623695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541DE834-0AF2-4314-823D-B36D6FF1DAD3}"/>
              </a:ext>
            </a:extLst>
          </p:cNvPr>
          <p:cNvSpPr/>
          <p:nvPr/>
        </p:nvSpPr>
        <p:spPr>
          <a:xfrm>
            <a:off x="4623695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A8B4F812-C0D8-4689-BF2D-C4FD5E6A3766}"/>
              </a:ext>
            </a:extLst>
          </p:cNvPr>
          <p:cNvSpPr/>
          <p:nvPr/>
        </p:nvSpPr>
        <p:spPr>
          <a:xfrm>
            <a:off x="4623696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D0ED88CE-5ED1-4FF1-A005-ABCD98A35ED7}"/>
              </a:ext>
            </a:extLst>
          </p:cNvPr>
          <p:cNvSpPr/>
          <p:nvPr/>
        </p:nvSpPr>
        <p:spPr>
          <a:xfrm>
            <a:off x="4623695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F4C92D88-4981-4068-8914-E442F6FCFA0C}"/>
              </a:ext>
            </a:extLst>
          </p:cNvPr>
          <p:cNvSpPr txBox="1"/>
          <p:nvPr/>
        </p:nvSpPr>
        <p:spPr>
          <a:xfrm>
            <a:off x="1505835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6E452401-A36D-4F80-B5CC-7619C81EE850}"/>
              </a:ext>
            </a:extLst>
          </p:cNvPr>
          <p:cNvSpPr txBox="1"/>
          <p:nvPr/>
        </p:nvSpPr>
        <p:spPr>
          <a:xfrm>
            <a:off x="2373936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4A951186-6546-4CF2-A35C-EEB0935ED436}"/>
              </a:ext>
            </a:extLst>
          </p:cNvPr>
          <p:cNvSpPr txBox="1"/>
          <p:nvPr/>
        </p:nvSpPr>
        <p:spPr>
          <a:xfrm>
            <a:off x="3242036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CD4EB07-04AC-4A7A-B1B0-17953024E6F7}"/>
              </a:ext>
            </a:extLst>
          </p:cNvPr>
          <p:cNvSpPr txBox="1"/>
          <p:nvPr/>
        </p:nvSpPr>
        <p:spPr>
          <a:xfrm>
            <a:off x="4110137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1D9C7B3-29E2-48A8-BB44-E02D99987151}"/>
              </a:ext>
            </a:extLst>
          </p:cNvPr>
          <p:cNvSpPr txBox="1"/>
          <p:nvPr/>
        </p:nvSpPr>
        <p:spPr>
          <a:xfrm>
            <a:off x="4949178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3E01B3D-F6F4-4583-B8A7-ED6CC0D80CF3}"/>
              </a:ext>
            </a:extLst>
          </p:cNvPr>
          <p:cNvSpPr txBox="1"/>
          <p:nvPr/>
        </p:nvSpPr>
        <p:spPr>
          <a:xfrm>
            <a:off x="4949178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0EE2C27-61FE-42F3-B46C-74ADBED80DCA}"/>
              </a:ext>
            </a:extLst>
          </p:cNvPr>
          <p:cNvSpPr txBox="1"/>
          <p:nvPr/>
        </p:nvSpPr>
        <p:spPr>
          <a:xfrm>
            <a:off x="4949178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FC34E779-CC30-41B1-A2DC-6F6AF05ABA16}"/>
              </a:ext>
            </a:extLst>
          </p:cNvPr>
          <p:cNvSpPr txBox="1"/>
          <p:nvPr/>
        </p:nvSpPr>
        <p:spPr>
          <a:xfrm>
            <a:off x="4949178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B886DF2-B2CE-452F-B6DA-80E31566B8A6}"/>
              </a:ext>
            </a:extLst>
          </p:cNvPr>
          <p:cNvSpPr txBox="1"/>
          <p:nvPr/>
        </p:nvSpPr>
        <p:spPr>
          <a:xfrm>
            <a:off x="1477926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63AA1D3-07FE-46FF-9745-AE8661910DF1}"/>
              </a:ext>
            </a:extLst>
          </p:cNvPr>
          <p:cNvSpPr txBox="1"/>
          <p:nvPr/>
        </p:nvSpPr>
        <p:spPr>
          <a:xfrm>
            <a:off x="2346027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ED930DC-39E9-4817-B46B-16406EFAD5C4}"/>
              </a:ext>
            </a:extLst>
          </p:cNvPr>
          <p:cNvSpPr txBox="1"/>
          <p:nvPr/>
        </p:nvSpPr>
        <p:spPr>
          <a:xfrm>
            <a:off x="3214127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1A94D073-8994-44B3-9C04-E790F6035EDA}"/>
              </a:ext>
            </a:extLst>
          </p:cNvPr>
          <p:cNvSpPr txBox="1"/>
          <p:nvPr/>
        </p:nvSpPr>
        <p:spPr>
          <a:xfrm>
            <a:off x="4082228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E820006F-60C4-45DE-A072-C213F366D513}"/>
              </a:ext>
            </a:extLst>
          </p:cNvPr>
          <p:cNvSpPr txBox="1"/>
          <p:nvPr/>
        </p:nvSpPr>
        <p:spPr>
          <a:xfrm>
            <a:off x="600844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5DA0E4A4-859A-46A1-821C-B52C906AD31A}"/>
              </a:ext>
            </a:extLst>
          </p:cNvPr>
          <p:cNvSpPr txBox="1"/>
          <p:nvPr/>
        </p:nvSpPr>
        <p:spPr>
          <a:xfrm>
            <a:off x="600844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A68D3F9-8008-4E36-9D7C-BD68FE7FFA1E}"/>
              </a:ext>
            </a:extLst>
          </p:cNvPr>
          <p:cNvSpPr txBox="1"/>
          <p:nvPr/>
        </p:nvSpPr>
        <p:spPr>
          <a:xfrm>
            <a:off x="600844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3D7C4966-D325-4A0A-B5DC-C001B8E95480}"/>
              </a:ext>
            </a:extLst>
          </p:cNvPr>
          <p:cNvSpPr txBox="1"/>
          <p:nvPr/>
        </p:nvSpPr>
        <p:spPr>
          <a:xfrm>
            <a:off x="600844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9586206D-7CF7-4D32-A305-8E1B1C6959DC}"/>
              </a:ext>
            </a:extLst>
          </p:cNvPr>
          <p:cNvSpPr/>
          <p:nvPr/>
        </p:nvSpPr>
        <p:spPr>
          <a:xfrm>
            <a:off x="5494644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ECBF1850-5B63-4E58-9FC7-05EB1A428021}"/>
              </a:ext>
            </a:extLst>
          </p:cNvPr>
          <p:cNvSpPr/>
          <p:nvPr/>
        </p:nvSpPr>
        <p:spPr>
          <a:xfrm>
            <a:off x="5494644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95950E30-B181-46C4-9802-172E720E2FD5}"/>
              </a:ext>
            </a:extLst>
          </p:cNvPr>
          <p:cNvSpPr/>
          <p:nvPr/>
        </p:nvSpPr>
        <p:spPr>
          <a:xfrm>
            <a:off x="5494645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90C19B35-DC19-4E1F-B9DC-708EEE8F52A8}"/>
              </a:ext>
            </a:extLst>
          </p:cNvPr>
          <p:cNvSpPr/>
          <p:nvPr/>
        </p:nvSpPr>
        <p:spPr>
          <a:xfrm>
            <a:off x="5494644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4C271D85-0184-45D8-886D-A83B94AB7681}"/>
              </a:ext>
            </a:extLst>
          </p:cNvPr>
          <p:cNvSpPr/>
          <p:nvPr/>
        </p:nvSpPr>
        <p:spPr>
          <a:xfrm>
            <a:off x="2008673" y="526413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B442849F-646E-44D1-8801-6821AE8DCE00}"/>
              </a:ext>
            </a:extLst>
          </p:cNvPr>
          <p:cNvSpPr/>
          <p:nvPr/>
        </p:nvSpPr>
        <p:spPr>
          <a:xfrm>
            <a:off x="2872957" y="526413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A88C7854-21D8-404B-BC92-9EA965481DB0}"/>
              </a:ext>
            </a:extLst>
          </p:cNvPr>
          <p:cNvSpPr/>
          <p:nvPr/>
        </p:nvSpPr>
        <p:spPr>
          <a:xfrm>
            <a:off x="3745947" y="526413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F1B09229-E833-41EE-BB36-8407184605DA}"/>
              </a:ext>
            </a:extLst>
          </p:cNvPr>
          <p:cNvSpPr/>
          <p:nvPr/>
        </p:nvSpPr>
        <p:spPr>
          <a:xfrm>
            <a:off x="2020249" y="1138949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615E8FBB-28B3-42B6-A3C2-6C5516ED1662}"/>
              </a:ext>
            </a:extLst>
          </p:cNvPr>
          <p:cNvSpPr/>
          <p:nvPr/>
        </p:nvSpPr>
        <p:spPr>
          <a:xfrm>
            <a:off x="2884533" y="1138949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77AB5FA1-12AD-435D-A8A1-83BE53CBC4D4}"/>
              </a:ext>
            </a:extLst>
          </p:cNvPr>
          <p:cNvSpPr/>
          <p:nvPr/>
        </p:nvSpPr>
        <p:spPr>
          <a:xfrm>
            <a:off x="3757523" y="1138949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3D991F73-393F-4118-BBFE-E0BB1E0BB6FB}"/>
              </a:ext>
            </a:extLst>
          </p:cNvPr>
          <p:cNvSpPr/>
          <p:nvPr/>
        </p:nvSpPr>
        <p:spPr>
          <a:xfrm>
            <a:off x="5061196" y="236829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699C10A9-E6B4-48C7-8AD3-70484C67A427}"/>
              </a:ext>
            </a:extLst>
          </p:cNvPr>
          <p:cNvSpPr/>
          <p:nvPr/>
        </p:nvSpPr>
        <p:spPr>
          <a:xfrm>
            <a:off x="5059673" y="316714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5D80DF21-FC17-4EB9-9339-1BCD9D8A6DE9}"/>
              </a:ext>
            </a:extLst>
          </p:cNvPr>
          <p:cNvSpPr/>
          <p:nvPr/>
        </p:nvSpPr>
        <p:spPr>
          <a:xfrm>
            <a:off x="5059673" y="398935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C86F3E12-779A-4601-9B8D-57BB12533C20}"/>
              </a:ext>
            </a:extLst>
          </p:cNvPr>
          <p:cNvSpPr/>
          <p:nvPr/>
        </p:nvSpPr>
        <p:spPr>
          <a:xfrm>
            <a:off x="1577219" y="155889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FD1F2269-3D63-483C-8D0D-169B37438093}"/>
              </a:ext>
            </a:extLst>
          </p:cNvPr>
          <p:cNvSpPr/>
          <p:nvPr/>
        </p:nvSpPr>
        <p:spPr>
          <a:xfrm>
            <a:off x="2445320" y="154649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5BC47480-086F-414D-A951-4E2280D04A7A}"/>
              </a:ext>
            </a:extLst>
          </p:cNvPr>
          <p:cNvSpPr/>
          <p:nvPr/>
        </p:nvSpPr>
        <p:spPr>
          <a:xfrm>
            <a:off x="3313421" y="155889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BFA67EC8-108C-4DB3-994F-DC1DAC954545}"/>
              </a:ext>
            </a:extLst>
          </p:cNvPr>
          <p:cNvSpPr/>
          <p:nvPr/>
        </p:nvSpPr>
        <p:spPr>
          <a:xfrm>
            <a:off x="4181522" y="154649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64035CF5-91AD-4C1B-A265-81C91AFAE827}"/>
              </a:ext>
            </a:extLst>
          </p:cNvPr>
          <p:cNvSpPr/>
          <p:nvPr/>
        </p:nvSpPr>
        <p:spPr>
          <a:xfrm>
            <a:off x="5051551" y="1559999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B853AB86-3CA6-4724-82AB-8BF9965D5366}"/>
              </a:ext>
            </a:extLst>
          </p:cNvPr>
          <p:cNvSpPr/>
          <p:nvPr/>
        </p:nvSpPr>
        <p:spPr>
          <a:xfrm>
            <a:off x="4627598" y="526413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3243A62A-370C-4BF6-9D76-B5ED76A051D5}"/>
              </a:ext>
            </a:extLst>
          </p:cNvPr>
          <p:cNvSpPr/>
          <p:nvPr/>
        </p:nvSpPr>
        <p:spPr>
          <a:xfrm>
            <a:off x="4627599" y="1138949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CB806352-A9EB-4A7E-B7A5-3230AF7F0829}"/>
              </a:ext>
            </a:extLst>
          </p:cNvPr>
          <p:cNvSpPr/>
          <p:nvPr/>
        </p:nvSpPr>
        <p:spPr>
          <a:xfrm>
            <a:off x="5061600" y="4813091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1A8A0D8A-FA22-4A4E-8DDE-54EBEF3A010E}"/>
              </a:ext>
            </a:extLst>
          </p:cNvPr>
          <p:cNvSpPr/>
          <p:nvPr/>
        </p:nvSpPr>
        <p:spPr>
          <a:xfrm>
            <a:off x="707599" y="401332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CF389914-8C38-49D9-9E1D-CA459A21D5A8}"/>
              </a:ext>
            </a:extLst>
          </p:cNvPr>
          <p:cNvSpPr/>
          <p:nvPr/>
        </p:nvSpPr>
        <p:spPr>
          <a:xfrm>
            <a:off x="721103" y="3170305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626F985D-03DC-49CC-85D4-941ACACF2E36}"/>
              </a:ext>
            </a:extLst>
          </p:cNvPr>
          <p:cNvSpPr/>
          <p:nvPr/>
        </p:nvSpPr>
        <p:spPr>
          <a:xfrm>
            <a:off x="734605" y="237357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0D21AC71-7EB6-4742-A854-8319C2BD44BD}"/>
              </a:ext>
            </a:extLst>
          </p:cNvPr>
          <p:cNvSpPr/>
          <p:nvPr/>
        </p:nvSpPr>
        <p:spPr>
          <a:xfrm>
            <a:off x="736534" y="155370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B0CCFA93-7780-4141-B9A6-B9A4C7246A31}"/>
              </a:ext>
            </a:extLst>
          </p:cNvPr>
          <p:cNvSpPr/>
          <p:nvPr/>
        </p:nvSpPr>
        <p:spPr>
          <a:xfrm>
            <a:off x="1567572" y="72744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8EF74244-28E2-4354-B9D5-86F37749715E}"/>
              </a:ext>
            </a:extLst>
          </p:cNvPr>
          <p:cNvSpPr/>
          <p:nvPr/>
        </p:nvSpPr>
        <p:spPr>
          <a:xfrm>
            <a:off x="1154078" y="1129302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30698C7A-D868-4B64-ACF0-7C30DB1B5671}"/>
              </a:ext>
            </a:extLst>
          </p:cNvPr>
          <p:cNvSpPr/>
          <p:nvPr/>
        </p:nvSpPr>
        <p:spPr>
          <a:xfrm>
            <a:off x="2460751" y="74094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0CFF0645-4D7C-471C-8439-57A4DCE57C92}"/>
              </a:ext>
            </a:extLst>
          </p:cNvPr>
          <p:cNvSpPr/>
          <p:nvPr/>
        </p:nvSpPr>
        <p:spPr>
          <a:xfrm>
            <a:off x="3319203" y="71972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9BB81EE3-6F78-459B-AD2F-73A88924C917}"/>
              </a:ext>
            </a:extLst>
          </p:cNvPr>
          <p:cNvSpPr/>
          <p:nvPr/>
        </p:nvSpPr>
        <p:spPr>
          <a:xfrm>
            <a:off x="4189234" y="733224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D364F64-7755-412C-9E30-5B90E61B9E2F}"/>
              </a:ext>
            </a:extLst>
          </p:cNvPr>
          <p:cNvSpPr txBox="1"/>
          <p:nvPr/>
        </p:nvSpPr>
        <p:spPr>
          <a:xfrm>
            <a:off x="2493167" y="5953612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Periodic</a:t>
            </a: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BF1167CB-2E64-413A-9716-D6D345E57B8D}"/>
              </a:ext>
            </a:extLst>
          </p:cNvPr>
          <p:cNvSpPr/>
          <p:nvPr/>
        </p:nvSpPr>
        <p:spPr>
          <a:xfrm>
            <a:off x="707599" y="481596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E1241FD8-62B6-458C-89A7-42FFEB35CE84}"/>
              </a:ext>
            </a:extLst>
          </p:cNvPr>
          <p:cNvSpPr/>
          <p:nvPr/>
        </p:nvSpPr>
        <p:spPr>
          <a:xfrm>
            <a:off x="734452" y="73760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8B4C2337-C876-4686-A11D-4B8D1EDFC16E}"/>
              </a:ext>
            </a:extLst>
          </p:cNvPr>
          <p:cNvSpPr/>
          <p:nvPr/>
        </p:nvSpPr>
        <p:spPr>
          <a:xfrm>
            <a:off x="5062994" y="743384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9C2726A2-28E9-4C9E-8ACB-4D7A61F025ED}"/>
              </a:ext>
            </a:extLst>
          </p:cNvPr>
          <p:cNvSpPr/>
          <p:nvPr/>
        </p:nvSpPr>
        <p:spPr>
          <a:xfrm>
            <a:off x="1145073" y="528445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E47DA8AE-F044-4FE2-BB88-D7CF7DAE875C}"/>
              </a:ext>
            </a:extLst>
          </p:cNvPr>
          <p:cNvSpPr/>
          <p:nvPr/>
        </p:nvSpPr>
        <p:spPr>
          <a:xfrm>
            <a:off x="5494644" y="525912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3160E627-BDF4-49EE-B2D4-056D92FAEB58}"/>
              </a:ext>
            </a:extLst>
          </p:cNvPr>
          <p:cNvSpPr/>
          <p:nvPr/>
        </p:nvSpPr>
        <p:spPr>
          <a:xfrm>
            <a:off x="5494644" y="112570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14E3BD05-7484-4ADE-86B5-732D55F0F5FD}"/>
              </a:ext>
            </a:extLst>
          </p:cNvPr>
          <p:cNvSpPr txBox="1"/>
          <p:nvPr/>
        </p:nvSpPr>
        <p:spPr>
          <a:xfrm>
            <a:off x="624486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ED830880-0A96-41FA-BBA5-02D83135585F}"/>
              </a:ext>
            </a:extLst>
          </p:cNvPr>
          <p:cNvSpPr txBox="1"/>
          <p:nvPr/>
        </p:nvSpPr>
        <p:spPr>
          <a:xfrm>
            <a:off x="4976308" y="10060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881E6CF3-441E-4CF1-B985-C1728A4D6009}"/>
              </a:ext>
            </a:extLst>
          </p:cNvPr>
          <p:cNvSpPr txBox="1"/>
          <p:nvPr/>
        </p:nvSpPr>
        <p:spPr>
          <a:xfrm>
            <a:off x="600844" y="51398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623CF91C-6267-420A-8AEA-0C6D1A110A12}"/>
              </a:ext>
            </a:extLst>
          </p:cNvPr>
          <p:cNvSpPr txBox="1"/>
          <p:nvPr/>
        </p:nvSpPr>
        <p:spPr>
          <a:xfrm>
            <a:off x="4979658" y="51398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EBEE9C7-4EB4-4E2C-AA91-2BC366574DD4}"/>
              </a:ext>
            </a:extLst>
          </p:cNvPr>
          <p:cNvSpPr/>
          <p:nvPr/>
        </p:nvSpPr>
        <p:spPr>
          <a:xfrm>
            <a:off x="7245115" y="489157"/>
            <a:ext cx="868101" cy="1225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350B0CE0-A3DA-4DB0-91BD-5200D3811763}"/>
              </a:ext>
            </a:extLst>
          </p:cNvPr>
          <p:cNvSpPr/>
          <p:nvPr/>
        </p:nvSpPr>
        <p:spPr>
          <a:xfrm>
            <a:off x="8113216" y="481951"/>
            <a:ext cx="810353" cy="1233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1CF4F437-A75A-41EA-A3E2-6FC38FC86BC1}"/>
              </a:ext>
            </a:extLst>
          </p:cNvPr>
          <p:cNvSpPr/>
          <p:nvPr/>
        </p:nvSpPr>
        <p:spPr>
          <a:xfrm>
            <a:off x="7245115" y="171512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1F8141F7-D428-42C9-BC41-1DD044D80E54}"/>
              </a:ext>
            </a:extLst>
          </p:cNvPr>
          <p:cNvSpPr/>
          <p:nvPr/>
        </p:nvSpPr>
        <p:spPr>
          <a:xfrm>
            <a:off x="8113216" y="1715121"/>
            <a:ext cx="810353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45D581A6-2E06-4EFF-9C92-4C5DDB5CED90}"/>
              </a:ext>
            </a:extLst>
          </p:cNvPr>
          <p:cNvSpPr/>
          <p:nvPr/>
        </p:nvSpPr>
        <p:spPr>
          <a:xfrm>
            <a:off x="7245115" y="2531850"/>
            <a:ext cx="868101" cy="416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0B451935-317D-42FF-8178-9700547CC92B}"/>
              </a:ext>
            </a:extLst>
          </p:cNvPr>
          <p:cNvSpPr/>
          <p:nvPr/>
        </p:nvSpPr>
        <p:spPr>
          <a:xfrm>
            <a:off x="8113216" y="2531850"/>
            <a:ext cx="810353" cy="409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45D8D560-B831-45A7-954D-E26E7D0B6EE4}"/>
              </a:ext>
            </a:extLst>
          </p:cNvPr>
          <p:cNvSpPr txBox="1"/>
          <p:nvPr/>
        </p:nvSpPr>
        <p:spPr>
          <a:xfrm>
            <a:off x="7509889" y="193881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9BEC35F-0B22-4ECB-9130-3ED578F9A94B}"/>
              </a:ext>
            </a:extLst>
          </p:cNvPr>
          <p:cNvSpPr txBox="1"/>
          <p:nvPr/>
        </p:nvSpPr>
        <p:spPr>
          <a:xfrm>
            <a:off x="8372909" y="193881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CBDC1749-9043-4B6E-A9E5-474D8FED39B5}"/>
              </a:ext>
            </a:extLst>
          </p:cNvPr>
          <p:cNvSpPr/>
          <p:nvPr/>
        </p:nvSpPr>
        <p:spPr>
          <a:xfrm>
            <a:off x="8042669" y="1046550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DABED41D-7CAB-4B02-9D90-11563D0A6D17}"/>
              </a:ext>
            </a:extLst>
          </p:cNvPr>
          <p:cNvSpPr/>
          <p:nvPr/>
        </p:nvSpPr>
        <p:spPr>
          <a:xfrm>
            <a:off x="7178385" y="2059660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DA80DE60-C4A3-4F9E-A11D-216293447C1E}"/>
              </a:ext>
            </a:extLst>
          </p:cNvPr>
          <p:cNvSpPr/>
          <p:nvPr/>
        </p:nvSpPr>
        <p:spPr>
          <a:xfrm>
            <a:off x="8042669" y="2059660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98389D00-5038-4467-B1F3-9D00C6AC1F0E}"/>
              </a:ext>
            </a:extLst>
          </p:cNvPr>
          <p:cNvSpPr/>
          <p:nvPr/>
        </p:nvSpPr>
        <p:spPr>
          <a:xfrm>
            <a:off x="8859779" y="2059660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DB28764D-2CB4-413A-8919-3FF298763C5D}"/>
              </a:ext>
            </a:extLst>
          </p:cNvPr>
          <p:cNvSpPr/>
          <p:nvPr/>
        </p:nvSpPr>
        <p:spPr>
          <a:xfrm>
            <a:off x="8042670" y="2663029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2560BAD8-830A-4303-BFD8-D584D5E91A39}"/>
              </a:ext>
            </a:extLst>
          </p:cNvPr>
          <p:cNvSpPr/>
          <p:nvPr/>
        </p:nvSpPr>
        <p:spPr>
          <a:xfrm>
            <a:off x="7615031" y="1640638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B9B1FB45-F3B1-4681-94F9-8C3B380ABA85}"/>
              </a:ext>
            </a:extLst>
          </p:cNvPr>
          <p:cNvSpPr/>
          <p:nvPr/>
        </p:nvSpPr>
        <p:spPr>
          <a:xfrm>
            <a:off x="7613508" y="2439488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A9614DCA-006B-4F89-89B4-90BCC0CD3248}"/>
              </a:ext>
            </a:extLst>
          </p:cNvPr>
          <p:cNvSpPr/>
          <p:nvPr/>
        </p:nvSpPr>
        <p:spPr>
          <a:xfrm>
            <a:off x="8472972" y="1653034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BDED83C8-803B-48E6-AE76-FC966C656B71}"/>
              </a:ext>
            </a:extLst>
          </p:cNvPr>
          <p:cNvSpPr/>
          <p:nvPr/>
        </p:nvSpPr>
        <p:spPr>
          <a:xfrm>
            <a:off x="8471449" y="2451884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2159A858-11CF-47C8-8224-CBC26B96DF43}"/>
              </a:ext>
            </a:extLst>
          </p:cNvPr>
          <p:cNvSpPr/>
          <p:nvPr/>
        </p:nvSpPr>
        <p:spPr>
          <a:xfrm>
            <a:off x="7686342" y="1710752"/>
            <a:ext cx="863265" cy="810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1FA64530-D600-4294-80E0-DEF362449D29}"/>
              </a:ext>
            </a:extLst>
          </p:cNvPr>
          <p:cNvSpPr/>
          <p:nvPr/>
        </p:nvSpPr>
        <p:spPr>
          <a:xfrm>
            <a:off x="7211971" y="3476911"/>
            <a:ext cx="868101" cy="1225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53498A5-4551-404D-B17F-70D82E7E64E5}"/>
              </a:ext>
            </a:extLst>
          </p:cNvPr>
          <p:cNvSpPr/>
          <p:nvPr/>
        </p:nvSpPr>
        <p:spPr>
          <a:xfrm>
            <a:off x="8080072" y="3469705"/>
            <a:ext cx="810353" cy="1233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A72EF101-0D5D-4E51-9213-6A67690109E3}"/>
              </a:ext>
            </a:extLst>
          </p:cNvPr>
          <p:cNvSpPr/>
          <p:nvPr/>
        </p:nvSpPr>
        <p:spPr>
          <a:xfrm>
            <a:off x="7211971" y="470287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8E9C80D4-30AA-40F8-A8AC-4DB7B18AB879}"/>
              </a:ext>
            </a:extLst>
          </p:cNvPr>
          <p:cNvSpPr/>
          <p:nvPr/>
        </p:nvSpPr>
        <p:spPr>
          <a:xfrm>
            <a:off x="8080072" y="4702875"/>
            <a:ext cx="810353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A4C6257F-F9C1-416E-B6D3-B0B4237DA3FA}"/>
              </a:ext>
            </a:extLst>
          </p:cNvPr>
          <p:cNvSpPr/>
          <p:nvPr/>
        </p:nvSpPr>
        <p:spPr>
          <a:xfrm>
            <a:off x="7211971" y="5519604"/>
            <a:ext cx="868101" cy="416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4F6EC01F-52BE-4C74-B887-21BA90594869}"/>
              </a:ext>
            </a:extLst>
          </p:cNvPr>
          <p:cNvSpPr/>
          <p:nvPr/>
        </p:nvSpPr>
        <p:spPr>
          <a:xfrm>
            <a:off x="8080072" y="5519604"/>
            <a:ext cx="810353" cy="409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97C04A4A-4AD6-4A5C-837B-382BCE2C42FE}"/>
              </a:ext>
            </a:extLst>
          </p:cNvPr>
          <p:cNvSpPr txBox="1"/>
          <p:nvPr/>
        </p:nvSpPr>
        <p:spPr>
          <a:xfrm>
            <a:off x="7476745" y="49265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819818D-D7A2-435C-A3CB-116BAC57DBB7}"/>
              </a:ext>
            </a:extLst>
          </p:cNvPr>
          <p:cNvSpPr txBox="1"/>
          <p:nvPr/>
        </p:nvSpPr>
        <p:spPr>
          <a:xfrm>
            <a:off x="8339765" y="49265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A8142C92-85D6-4A4F-B5CE-37F7D136D1CA}"/>
              </a:ext>
            </a:extLst>
          </p:cNvPr>
          <p:cNvSpPr/>
          <p:nvPr/>
        </p:nvSpPr>
        <p:spPr>
          <a:xfrm>
            <a:off x="8009525" y="4034304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5121862B-2843-4104-9364-2DEF5E3B95B3}"/>
              </a:ext>
            </a:extLst>
          </p:cNvPr>
          <p:cNvSpPr/>
          <p:nvPr/>
        </p:nvSpPr>
        <p:spPr>
          <a:xfrm>
            <a:off x="7145241" y="5047414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F91BF6B0-E99F-4906-81EA-97BE607C5207}"/>
              </a:ext>
            </a:extLst>
          </p:cNvPr>
          <p:cNvSpPr/>
          <p:nvPr/>
        </p:nvSpPr>
        <p:spPr>
          <a:xfrm>
            <a:off x="8009525" y="5047414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5A925979-71E1-48AD-9835-40B27D629F00}"/>
              </a:ext>
            </a:extLst>
          </p:cNvPr>
          <p:cNvSpPr/>
          <p:nvPr/>
        </p:nvSpPr>
        <p:spPr>
          <a:xfrm>
            <a:off x="8826635" y="5047414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A0C9E772-C897-46DF-8F2B-36A15834C3B7}"/>
              </a:ext>
            </a:extLst>
          </p:cNvPr>
          <p:cNvSpPr/>
          <p:nvPr/>
        </p:nvSpPr>
        <p:spPr>
          <a:xfrm>
            <a:off x="8009526" y="5650783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2671B534-581C-4FB7-8D5E-5E2DA10B79AD}"/>
              </a:ext>
            </a:extLst>
          </p:cNvPr>
          <p:cNvSpPr/>
          <p:nvPr/>
        </p:nvSpPr>
        <p:spPr>
          <a:xfrm>
            <a:off x="7581887" y="4628392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1FD3E791-5840-4CE4-8BBF-424642CDF520}"/>
              </a:ext>
            </a:extLst>
          </p:cNvPr>
          <p:cNvSpPr/>
          <p:nvPr/>
        </p:nvSpPr>
        <p:spPr>
          <a:xfrm>
            <a:off x="7580364" y="5427242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F84C5EB0-09B2-49BC-A7A0-8B5AFB7A214E}"/>
              </a:ext>
            </a:extLst>
          </p:cNvPr>
          <p:cNvSpPr/>
          <p:nvPr/>
        </p:nvSpPr>
        <p:spPr>
          <a:xfrm>
            <a:off x="8439828" y="4640788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02461B9C-B226-46A3-BC5A-797EE27FEC2B}"/>
              </a:ext>
            </a:extLst>
          </p:cNvPr>
          <p:cNvSpPr/>
          <p:nvPr/>
        </p:nvSpPr>
        <p:spPr>
          <a:xfrm>
            <a:off x="7581887" y="3409192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69BFE7D3-FD29-4F36-B553-4067CAE27936}"/>
              </a:ext>
            </a:extLst>
          </p:cNvPr>
          <p:cNvSpPr/>
          <p:nvPr/>
        </p:nvSpPr>
        <p:spPr>
          <a:xfrm>
            <a:off x="8450567" y="3409192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73DD33F4-854E-4EB2-9FDA-5CA50495C84C}"/>
              </a:ext>
            </a:extLst>
          </p:cNvPr>
          <p:cNvSpPr/>
          <p:nvPr/>
        </p:nvSpPr>
        <p:spPr>
          <a:xfrm>
            <a:off x="7145241" y="4056814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E6B498B5-D7D0-4D4E-80D7-FA649B41E00D}"/>
              </a:ext>
            </a:extLst>
          </p:cNvPr>
          <p:cNvSpPr/>
          <p:nvPr/>
        </p:nvSpPr>
        <p:spPr>
          <a:xfrm>
            <a:off x="7125606" y="5635543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56659969-DAB6-4D44-B551-C886D2061067}"/>
              </a:ext>
            </a:extLst>
          </p:cNvPr>
          <p:cNvSpPr/>
          <p:nvPr/>
        </p:nvSpPr>
        <p:spPr>
          <a:xfrm>
            <a:off x="7213562" y="4105746"/>
            <a:ext cx="863265" cy="1018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C681F23F-8919-4129-B2DD-9AD53DBF898C}"/>
              </a:ext>
            </a:extLst>
          </p:cNvPr>
          <p:cNvSpPr/>
          <p:nvPr/>
        </p:nvSpPr>
        <p:spPr>
          <a:xfrm>
            <a:off x="6403672" y="3484945"/>
            <a:ext cx="810353" cy="1233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5D215642-AC59-4920-B99A-557ADBD34E8B}"/>
              </a:ext>
            </a:extLst>
          </p:cNvPr>
          <p:cNvSpPr/>
          <p:nvPr/>
        </p:nvSpPr>
        <p:spPr>
          <a:xfrm>
            <a:off x="6403672" y="4718115"/>
            <a:ext cx="810353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405EDE6C-95E7-482B-ACE3-984B8FA98B89}"/>
              </a:ext>
            </a:extLst>
          </p:cNvPr>
          <p:cNvSpPr/>
          <p:nvPr/>
        </p:nvSpPr>
        <p:spPr>
          <a:xfrm>
            <a:off x="6403672" y="5534844"/>
            <a:ext cx="810353" cy="409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9EE2EE0D-00B9-4C6C-A0AC-CD5483E8DBAD}"/>
              </a:ext>
            </a:extLst>
          </p:cNvPr>
          <p:cNvSpPr txBox="1"/>
          <p:nvPr/>
        </p:nvSpPr>
        <p:spPr>
          <a:xfrm>
            <a:off x="6663365" y="49418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2DF380C0-F8D1-46C7-9EA2-823D03FAAE08}"/>
              </a:ext>
            </a:extLst>
          </p:cNvPr>
          <p:cNvSpPr/>
          <p:nvPr/>
        </p:nvSpPr>
        <p:spPr>
          <a:xfrm>
            <a:off x="6763428" y="4656028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9831053D-81A3-4484-837B-7383A716D2B7}"/>
              </a:ext>
            </a:extLst>
          </p:cNvPr>
          <p:cNvSpPr/>
          <p:nvPr/>
        </p:nvSpPr>
        <p:spPr>
          <a:xfrm>
            <a:off x="6774167" y="3424432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92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304B86-7FF9-4DA4-AF2E-D065E28FCE6D}"/>
              </a:ext>
            </a:extLst>
          </p:cNvPr>
          <p:cNvSpPr/>
          <p:nvPr/>
        </p:nvSpPr>
        <p:spPr>
          <a:xfrm>
            <a:off x="1212001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327C08-485C-4D8B-913E-E3E22D71C846}"/>
              </a:ext>
            </a:extLst>
          </p:cNvPr>
          <p:cNvSpPr/>
          <p:nvPr/>
        </p:nvSpPr>
        <p:spPr>
          <a:xfrm>
            <a:off x="2080102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419824-1F75-4ED2-A348-6A6AB200FDFC}"/>
              </a:ext>
            </a:extLst>
          </p:cNvPr>
          <p:cNvSpPr/>
          <p:nvPr/>
        </p:nvSpPr>
        <p:spPr>
          <a:xfrm>
            <a:off x="2948203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532EE-E0C4-4B54-9755-61C75A1B87E8}"/>
              </a:ext>
            </a:extLst>
          </p:cNvPr>
          <p:cNvSpPr/>
          <p:nvPr/>
        </p:nvSpPr>
        <p:spPr>
          <a:xfrm>
            <a:off x="3816304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5C383F-073A-44C9-BE3D-4E4271A3750D}"/>
              </a:ext>
            </a:extLst>
          </p:cNvPr>
          <p:cNvSpPr/>
          <p:nvPr/>
        </p:nvSpPr>
        <p:spPr>
          <a:xfrm>
            <a:off x="337630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CB76EF-4045-4324-AF71-2DEB86CCEDCD}"/>
              </a:ext>
            </a:extLst>
          </p:cNvPr>
          <p:cNvSpPr/>
          <p:nvPr/>
        </p:nvSpPr>
        <p:spPr>
          <a:xfrm>
            <a:off x="337630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349E00-5D1A-4EF6-A3BE-7874A04FA9CE}"/>
              </a:ext>
            </a:extLst>
          </p:cNvPr>
          <p:cNvSpPr/>
          <p:nvPr/>
        </p:nvSpPr>
        <p:spPr>
          <a:xfrm>
            <a:off x="337630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A57BD-1DB1-4CB7-BDB4-D824C88C607B}"/>
              </a:ext>
            </a:extLst>
          </p:cNvPr>
          <p:cNvSpPr/>
          <p:nvPr/>
        </p:nvSpPr>
        <p:spPr>
          <a:xfrm>
            <a:off x="337630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5998F9-D852-42E6-9679-00D93064FEB5}"/>
              </a:ext>
            </a:extLst>
          </p:cNvPr>
          <p:cNvSpPr/>
          <p:nvPr/>
        </p:nvSpPr>
        <p:spPr>
          <a:xfrm>
            <a:off x="4684405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6FB2F8-F2F8-462A-B4A9-20CF6A04E660}"/>
              </a:ext>
            </a:extLst>
          </p:cNvPr>
          <p:cNvSpPr/>
          <p:nvPr/>
        </p:nvSpPr>
        <p:spPr>
          <a:xfrm>
            <a:off x="4684405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BA32C7-46C7-4B64-BC1A-002B08BAD978}"/>
              </a:ext>
            </a:extLst>
          </p:cNvPr>
          <p:cNvSpPr/>
          <p:nvPr/>
        </p:nvSpPr>
        <p:spPr>
          <a:xfrm>
            <a:off x="4684405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F6EF03-A714-479F-B33A-BFC8169000B8}"/>
              </a:ext>
            </a:extLst>
          </p:cNvPr>
          <p:cNvSpPr/>
          <p:nvPr/>
        </p:nvSpPr>
        <p:spPr>
          <a:xfrm>
            <a:off x="4684405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B3A70A-34A3-4F06-95CB-360AFCF91CDD}"/>
              </a:ext>
            </a:extLst>
          </p:cNvPr>
          <p:cNvSpPr/>
          <p:nvPr/>
        </p:nvSpPr>
        <p:spPr>
          <a:xfrm>
            <a:off x="1212001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108DE1-91BE-4F25-B2EB-D376984164D3}"/>
              </a:ext>
            </a:extLst>
          </p:cNvPr>
          <p:cNvSpPr/>
          <p:nvPr/>
        </p:nvSpPr>
        <p:spPr>
          <a:xfrm>
            <a:off x="2080102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2E1F90-D93E-42C5-A3C4-8E823A46F230}"/>
              </a:ext>
            </a:extLst>
          </p:cNvPr>
          <p:cNvSpPr/>
          <p:nvPr/>
        </p:nvSpPr>
        <p:spPr>
          <a:xfrm>
            <a:off x="2948203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550113-135C-41C6-BA4F-CD8918D42600}"/>
              </a:ext>
            </a:extLst>
          </p:cNvPr>
          <p:cNvSpPr/>
          <p:nvPr/>
        </p:nvSpPr>
        <p:spPr>
          <a:xfrm>
            <a:off x="3816304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1B7B8C-FB2A-4D15-9C21-3C9448A0EA5F}"/>
              </a:ext>
            </a:extLst>
          </p:cNvPr>
          <p:cNvSpPr/>
          <p:nvPr/>
        </p:nvSpPr>
        <p:spPr>
          <a:xfrm>
            <a:off x="1216948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B0C3FA-39DF-4E8F-A70E-9F00DD83DAA0}"/>
              </a:ext>
            </a:extLst>
          </p:cNvPr>
          <p:cNvSpPr/>
          <p:nvPr/>
        </p:nvSpPr>
        <p:spPr>
          <a:xfrm>
            <a:off x="2085049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81CB72-7A3D-4891-A22E-5FD3BE60F828}"/>
              </a:ext>
            </a:extLst>
          </p:cNvPr>
          <p:cNvSpPr/>
          <p:nvPr/>
        </p:nvSpPr>
        <p:spPr>
          <a:xfrm>
            <a:off x="2953150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A5462F-43E1-41EA-94A1-61D6188A4B7D}"/>
              </a:ext>
            </a:extLst>
          </p:cNvPr>
          <p:cNvSpPr/>
          <p:nvPr/>
        </p:nvSpPr>
        <p:spPr>
          <a:xfrm>
            <a:off x="3821251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A5FE8A-2F49-4679-9761-7AD3C5B016AD}"/>
              </a:ext>
            </a:extLst>
          </p:cNvPr>
          <p:cNvSpPr/>
          <p:nvPr/>
        </p:nvSpPr>
        <p:spPr>
          <a:xfrm>
            <a:off x="1216948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1B0936-AB15-4E5C-9C95-5E81A62EE413}"/>
              </a:ext>
            </a:extLst>
          </p:cNvPr>
          <p:cNvSpPr/>
          <p:nvPr/>
        </p:nvSpPr>
        <p:spPr>
          <a:xfrm>
            <a:off x="2085049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735E2C-4B6E-42E6-BA35-2F1046D67BB3}"/>
              </a:ext>
            </a:extLst>
          </p:cNvPr>
          <p:cNvSpPr/>
          <p:nvPr/>
        </p:nvSpPr>
        <p:spPr>
          <a:xfrm>
            <a:off x="2953150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D36A03-F527-416E-8614-3BC3AE240A29}"/>
              </a:ext>
            </a:extLst>
          </p:cNvPr>
          <p:cNvSpPr/>
          <p:nvPr/>
        </p:nvSpPr>
        <p:spPr>
          <a:xfrm>
            <a:off x="3821251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DDF542-669F-47B9-ABF6-363325587C0D}"/>
              </a:ext>
            </a:extLst>
          </p:cNvPr>
          <p:cNvSpPr/>
          <p:nvPr/>
        </p:nvSpPr>
        <p:spPr>
          <a:xfrm>
            <a:off x="1216948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DF568E-8295-4B8D-B739-467B4EE63581}"/>
              </a:ext>
            </a:extLst>
          </p:cNvPr>
          <p:cNvSpPr/>
          <p:nvPr/>
        </p:nvSpPr>
        <p:spPr>
          <a:xfrm>
            <a:off x="2085049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9F8AB3-33B2-4A47-B33B-034BDF38F15A}"/>
              </a:ext>
            </a:extLst>
          </p:cNvPr>
          <p:cNvSpPr/>
          <p:nvPr/>
        </p:nvSpPr>
        <p:spPr>
          <a:xfrm>
            <a:off x="2953150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542A83-90BA-400D-BEB8-1ABC46B2F22D}"/>
              </a:ext>
            </a:extLst>
          </p:cNvPr>
          <p:cNvSpPr/>
          <p:nvPr/>
        </p:nvSpPr>
        <p:spPr>
          <a:xfrm>
            <a:off x="3821251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75E7C4-133D-4AB7-9A58-24058533BABB}"/>
              </a:ext>
            </a:extLst>
          </p:cNvPr>
          <p:cNvSpPr/>
          <p:nvPr/>
        </p:nvSpPr>
        <p:spPr>
          <a:xfrm>
            <a:off x="1216948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863609-3562-49CA-B28D-FB2276BDC7AC}"/>
              </a:ext>
            </a:extLst>
          </p:cNvPr>
          <p:cNvSpPr/>
          <p:nvPr/>
        </p:nvSpPr>
        <p:spPr>
          <a:xfrm>
            <a:off x="2085049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B114B8-6C3D-4E47-9A7A-236394C25BC2}"/>
              </a:ext>
            </a:extLst>
          </p:cNvPr>
          <p:cNvSpPr/>
          <p:nvPr/>
        </p:nvSpPr>
        <p:spPr>
          <a:xfrm>
            <a:off x="2953150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96BFDC-A7C0-4824-BB06-BC6E3E6117F5}"/>
              </a:ext>
            </a:extLst>
          </p:cNvPr>
          <p:cNvSpPr/>
          <p:nvPr/>
        </p:nvSpPr>
        <p:spPr>
          <a:xfrm>
            <a:off x="3821251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86E5B9-8A04-42FB-BCD2-CCDCBDCC59A1}"/>
              </a:ext>
            </a:extLst>
          </p:cNvPr>
          <p:cNvSpPr txBox="1"/>
          <p:nvPr/>
        </p:nvSpPr>
        <p:spPr>
          <a:xfrm>
            <a:off x="1481722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739E8D-989E-464D-9BC9-4EBEBD035B40}"/>
              </a:ext>
            </a:extLst>
          </p:cNvPr>
          <p:cNvSpPr txBox="1"/>
          <p:nvPr/>
        </p:nvSpPr>
        <p:spPr>
          <a:xfrm>
            <a:off x="2349823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32EA05-DF0D-48B1-999C-BD09C69DD995}"/>
              </a:ext>
            </a:extLst>
          </p:cNvPr>
          <p:cNvSpPr txBox="1"/>
          <p:nvPr/>
        </p:nvSpPr>
        <p:spPr>
          <a:xfrm>
            <a:off x="3217923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71E558-1C26-4020-8758-A96C4EDE89D1}"/>
              </a:ext>
            </a:extLst>
          </p:cNvPr>
          <p:cNvSpPr txBox="1"/>
          <p:nvPr/>
        </p:nvSpPr>
        <p:spPr>
          <a:xfrm>
            <a:off x="4086024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15FC7D-0B52-4B74-90F5-811372E18AC6}"/>
              </a:ext>
            </a:extLst>
          </p:cNvPr>
          <p:cNvSpPr txBox="1"/>
          <p:nvPr/>
        </p:nvSpPr>
        <p:spPr>
          <a:xfrm>
            <a:off x="1481722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CDD230-0E7D-4DED-9B2B-575E32510A5B}"/>
              </a:ext>
            </a:extLst>
          </p:cNvPr>
          <p:cNvSpPr txBox="1"/>
          <p:nvPr/>
        </p:nvSpPr>
        <p:spPr>
          <a:xfrm>
            <a:off x="2349823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665341-7AB3-4E06-9939-1724E3E9BB6A}"/>
              </a:ext>
            </a:extLst>
          </p:cNvPr>
          <p:cNvSpPr txBox="1"/>
          <p:nvPr/>
        </p:nvSpPr>
        <p:spPr>
          <a:xfrm>
            <a:off x="3217923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ABB0B0-F3A9-47E4-A9F8-C73EE2C862AB}"/>
              </a:ext>
            </a:extLst>
          </p:cNvPr>
          <p:cNvSpPr txBox="1"/>
          <p:nvPr/>
        </p:nvSpPr>
        <p:spPr>
          <a:xfrm>
            <a:off x="4086024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5784BA-A752-42C2-9108-FC6E8F9F5112}"/>
              </a:ext>
            </a:extLst>
          </p:cNvPr>
          <p:cNvSpPr txBox="1"/>
          <p:nvPr/>
        </p:nvSpPr>
        <p:spPr>
          <a:xfrm>
            <a:off x="1481722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F4C008-5BC4-4309-A2EF-FA7B55DB9A70}"/>
              </a:ext>
            </a:extLst>
          </p:cNvPr>
          <p:cNvSpPr txBox="1"/>
          <p:nvPr/>
        </p:nvSpPr>
        <p:spPr>
          <a:xfrm>
            <a:off x="2349823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F99BED-6A8D-4AEB-8653-3CDA602DBEE3}"/>
              </a:ext>
            </a:extLst>
          </p:cNvPr>
          <p:cNvSpPr txBox="1"/>
          <p:nvPr/>
        </p:nvSpPr>
        <p:spPr>
          <a:xfrm>
            <a:off x="3217923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BBF2B9-2A2E-4261-ABE7-E757F5031178}"/>
              </a:ext>
            </a:extLst>
          </p:cNvPr>
          <p:cNvSpPr txBox="1"/>
          <p:nvPr/>
        </p:nvSpPr>
        <p:spPr>
          <a:xfrm>
            <a:off x="4086024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0F182B1-EC66-409E-89C3-9C4CD213869C}"/>
              </a:ext>
            </a:extLst>
          </p:cNvPr>
          <p:cNvSpPr txBox="1"/>
          <p:nvPr/>
        </p:nvSpPr>
        <p:spPr>
          <a:xfrm>
            <a:off x="1481722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3BD99C-8AE2-4B52-901A-49252737FA06}"/>
              </a:ext>
            </a:extLst>
          </p:cNvPr>
          <p:cNvSpPr txBox="1"/>
          <p:nvPr/>
        </p:nvSpPr>
        <p:spPr>
          <a:xfrm>
            <a:off x="2349823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9D9CCB-0B32-4EC7-8B05-3877A3AD56A2}"/>
              </a:ext>
            </a:extLst>
          </p:cNvPr>
          <p:cNvSpPr txBox="1"/>
          <p:nvPr/>
        </p:nvSpPr>
        <p:spPr>
          <a:xfrm>
            <a:off x="3217923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9A7B9E-D042-4AB2-ADF8-266574E8C429}"/>
              </a:ext>
            </a:extLst>
          </p:cNvPr>
          <p:cNvSpPr txBox="1"/>
          <p:nvPr/>
        </p:nvSpPr>
        <p:spPr>
          <a:xfrm>
            <a:off x="4086024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A089DEF-FF8C-4706-8B7F-FDF02634A1FA}"/>
              </a:ext>
            </a:extLst>
          </p:cNvPr>
          <p:cNvSpPr/>
          <p:nvPr/>
        </p:nvSpPr>
        <p:spPr>
          <a:xfrm>
            <a:off x="2018319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680E4B9-03E8-49C6-BA54-B4141058B9DC}"/>
              </a:ext>
            </a:extLst>
          </p:cNvPr>
          <p:cNvSpPr/>
          <p:nvPr/>
        </p:nvSpPr>
        <p:spPr>
          <a:xfrm>
            <a:off x="2882603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1C60CBC-6AA7-4273-B745-3A7BB03EDE68}"/>
              </a:ext>
            </a:extLst>
          </p:cNvPr>
          <p:cNvSpPr/>
          <p:nvPr/>
        </p:nvSpPr>
        <p:spPr>
          <a:xfrm>
            <a:off x="3755593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74C6C4-A7AB-4B58-B386-A0D785C02F43}"/>
              </a:ext>
            </a:extLst>
          </p:cNvPr>
          <p:cNvSpPr/>
          <p:nvPr/>
        </p:nvSpPr>
        <p:spPr>
          <a:xfrm>
            <a:off x="2018319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DA6B243-F9FE-47A6-8DB3-FDCD53DB5BF3}"/>
              </a:ext>
            </a:extLst>
          </p:cNvPr>
          <p:cNvSpPr/>
          <p:nvPr/>
        </p:nvSpPr>
        <p:spPr>
          <a:xfrm>
            <a:off x="2882603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43292E-EB66-4754-BC8A-0EFC7DF69A52}"/>
              </a:ext>
            </a:extLst>
          </p:cNvPr>
          <p:cNvSpPr/>
          <p:nvPr/>
        </p:nvSpPr>
        <p:spPr>
          <a:xfrm>
            <a:off x="3755593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16A1447-F87E-4029-B0F2-6739656BAABF}"/>
              </a:ext>
            </a:extLst>
          </p:cNvPr>
          <p:cNvSpPr/>
          <p:nvPr/>
        </p:nvSpPr>
        <p:spPr>
          <a:xfrm>
            <a:off x="2018320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A70DE47-B3FF-4604-8EFF-D4845AFAB289}"/>
              </a:ext>
            </a:extLst>
          </p:cNvPr>
          <p:cNvSpPr/>
          <p:nvPr/>
        </p:nvSpPr>
        <p:spPr>
          <a:xfrm>
            <a:off x="2882604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C48829A-B544-4EB4-888D-022CFFFE249D}"/>
              </a:ext>
            </a:extLst>
          </p:cNvPr>
          <p:cNvSpPr/>
          <p:nvPr/>
        </p:nvSpPr>
        <p:spPr>
          <a:xfrm>
            <a:off x="3755594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3979EB1-476D-4AA8-A182-73B197E6DDA5}"/>
              </a:ext>
            </a:extLst>
          </p:cNvPr>
          <p:cNvSpPr/>
          <p:nvPr/>
        </p:nvSpPr>
        <p:spPr>
          <a:xfrm>
            <a:off x="2018319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8571046-5BEA-4B03-8483-B985787FF959}"/>
              </a:ext>
            </a:extLst>
          </p:cNvPr>
          <p:cNvSpPr/>
          <p:nvPr/>
        </p:nvSpPr>
        <p:spPr>
          <a:xfrm>
            <a:off x="2882603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F2CA1D2-AC71-4898-B841-C7183D345021}"/>
              </a:ext>
            </a:extLst>
          </p:cNvPr>
          <p:cNvSpPr/>
          <p:nvPr/>
        </p:nvSpPr>
        <p:spPr>
          <a:xfrm>
            <a:off x="3755593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BDF6C7C-18E1-4BC9-96FD-D5877906E79F}"/>
              </a:ext>
            </a:extLst>
          </p:cNvPr>
          <p:cNvSpPr/>
          <p:nvPr/>
        </p:nvSpPr>
        <p:spPr>
          <a:xfrm>
            <a:off x="1586864" y="236719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81E3785-C3E9-4A0B-A8DF-E48078E7CAC0}"/>
              </a:ext>
            </a:extLst>
          </p:cNvPr>
          <p:cNvSpPr/>
          <p:nvPr/>
        </p:nvSpPr>
        <p:spPr>
          <a:xfrm>
            <a:off x="1585341" y="316604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2AC41C6-7BCC-4876-ABC2-66B685522ED3}"/>
              </a:ext>
            </a:extLst>
          </p:cNvPr>
          <p:cNvSpPr/>
          <p:nvPr/>
        </p:nvSpPr>
        <p:spPr>
          <a:xfrm>
            <a:off x="1585341" y="398825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5DE9630-C21B-4326-8101-F558BB7DAB82}"/>
              </a:ext>
            </a:extLst>
          </p:cNvPr>
          <p:cNvSpPr/>
          <p:nvPr/>
        </p:nvSpPr>
        <p:spPr>
          <a:xfrm>
            <a:off x="2454965" y="235479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FD5CB7A-5C72-4780-BFF4-ECD7B31052F5}"/>
              </a:ext>
            </a:extLst>
          </p:cNvPr>
          <p:cNvSpPr/>
          <p:nvPr/>
        </p:nvSpPr>
        <p:spPr>
          <a:xfrm>
            <a:off x="2453442" y="315364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B011870-3D77-403A-A5D3-62A9B069D97E}"/>
              </a:ext>
            </a:extLst>
          </p:cNvPr>
          <p:cNvSpPr/>
          <p:nvPr/>
        </p:nvSpPr>
        <p:spPr>
          <a:xfrm>
            <a:off x="2453442" y="397585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AE8D623-80DB-4444-8B4D-114E14B1A20A}"/>
              </a:ext>
            </a:extLst>
          </p:cNvPr>
          <p:cNvSpPr/>
          <p:nvPr/>
        </p:nvSpPr>
        <p:spPr>
          <a:xfrm>
            <a:off x="3323066" y="236719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C24ADBE-22EE-4F17-95CA-BF7DF81FC5D1}"/>
              </a:ext>
            </a:extLst>
          </p:cNvPr>
          <p:cNvSpPr/>
          <p:nvPr/>
        </p:nvSpPr>
        <p:spPr>
          <a:xfrm>
            <a:off x="3321543" y="316604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64363B8-87B8-447E-A567-B5F1F8BDF898}"/>
              </a:ext>
            </a:extLst>
          </p:cNvPr>
          <p:cNvSpPr/>
          <p:nvPr/>
        </p:nvSpPr>
        <p:spPr>
          <a:xfrm>
            <a:off x="3321543" y="398825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6740E69-4869-4A05-9FFA-B4587125FDAC}"/>
              </a:ext>
            </a:extLst>
          </p:cNvPr>
          <p:cNvSpPr/>
          <p:nvPr/>
        </p:nvSpPr>
        <p:spPr>
          <a:xfrm>
            <a:off x="4191167" y="235479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BBAC844-BA15-4E0A-9F13-5CF170A77AA4}"/>
              </a:ext>
            </a:extLst>
          </p:cNvPr>
          <p:cNvSpPr/>
          <p:nvPr/>
        </p:nvSpPr>
        <p:spPr>
          <a:xfrm>
            <a:off x="4189644" y="315364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090C0C5-E993-4716-9C0D-22701C4E4CD8}"/>
              </a:ext>
            </a:extLst>
          </p:cNvPr>
          <p:cNvSpPr/>
          <p:nvPr/>
        </p:nvSpPr>
        <p:spPr>
          <a:xfrm>
            <a:off x="4189644" y="3987431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079C696-F81E-47C6-AB67-47106CA5EE87}"/>
              </a:ext>
            </a:extLst>
          </p:cNvPr>
          <p:cNvSpPr/>
          <p:nvPr/>
        </p:nvSpPr>
        <p:spPr>
          <a:xfrm>
            <a:off x="1585341" y="482977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21CB516-C8A8-4047-9F6B-19BC5D186928}"/>
              </a:ext>
            </a:extLst>
          </p:cNvPr>
          <p:cNvSpPr/>
          <p:nvPr/>
        </p:nvSpPr>
        <p:spPr>
          <a:xfrm>
            <a:off x="2453442" y="481737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02881CF-99DF-400E-AF88-4FA8BDC67AB7}"/>
              </a:ext>
            </a:extLst>
          </p:cNvPr>
          <p:cNvSpPr/>
          <p:nvPr/>
        </p:nvSpPr>
        <p:spPr>
          <a:xfrm>
            <a:off x="3321543" y="482977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4B3F55E-C2E4-4521-81E4-EE8B4AB30308}"/>
              </a:ext>
            </a:extLst>
          </p:cNvPr>
          <p:cNvSpPr/>
          <p:nvPr/>
        </p:nvSpPr>
        <p:spPr>
          <a:xfrm>
            <a:off x="4189644" y="481737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FFBFEED-46FD-4904-97A3-B1FBB2B02E0E}"/>
              </a:ext>
            </a:extLst>
          </p:cNvPr>
          <p:cNvCxnSpPr>
            <a:cxnSpLocks/>
          </p:cNvCxnSpPr>
          <p:nvPr/>
        </p:nvCxnSpPr>
        <p:spPr>
          <a:xfrm>
            <a:off x="4686878" y="1590040"/>
            <a:ext cx="0" cy="3289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8947A15-8A76-48E4-A0B8-559A4F8967BA}"/>
              </a:ext>
            </a:extLst>
          </p:cNvPr>
          <p:cNvCxnSpPr>
            <a:cxnSpLocks/>
          </p:cNvCxnSpPr>
          <p:nvPr/>
        </p:nvCxnSpPr>
        <p:spPr>
          <a:xfrm>
            <a:off x="1210678" y="1590040"/>
            <a:ext cx="6269" cy="3301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83EE8776-CF45-416B-A807-BE9E46251C03}"/>
              </a:ext>
            </a:extLst>
          </p:cNvPr>
          <p:cNvSpPr/>
          <p:nvPr/>
        </p:nvSpPr>
        <p:spPr>
          <a:xfrm>
            <a:off x="1152364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315C23F-14B4-4758-A968-78E47912551B}"/>
              </a:ext>
            </a:extLst>
          </p:cNvPr>
          <p:cNvSpPr/>
          <p:nvPr/>
        </p:nvSpPr>
        <p:spPr>
          <a:xfrm>
            <a:off x="1152364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54D4129-B3C2-4D85-B66E-E73B23182589}"/>
              </a:ext>
            </a:extLst>
          </p:cNvPr>
          <p:cNvSpPr/>
          <p:nvPr/>
        </p:nvSpPr>
        <p:spPr>
          <a:xfrm>
            <a:off x="1152365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4559885-8529-464F-B1DE-2BAC84C6637B}"/>
              </a:ext>
            </a:extLst>
          </p:cNvPr>
          <p:cNvSpPr/>
          <p:nvPr/>
        </p:nvSpPr>
        <p:spPr>
          <a:xfrm>
            <a:off x="1152364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02D03A1-ABD3-43A9-9B52-2AE0BFD7B334}"/>
              </a:ext>
            </a:extLst>
          </p:cNvPr>
          <p:cNvSpPr/>
          <p:nvPr/>
        </p:nvSpPr>
        <p:spPr>
          <a:xfrm>
            <a:off x="4623695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EBA4983-288A-40B2-B039-5145A6EF73B1}"/>
              </a:ext>
            </a:extLst>
          </p:cNvPr>
          <p:cNvSpPr/>
          <p:nvPr/>
        </p:nvSpPr>
        <p:spPr>
          <a:xfrm>
            <a:off x="4623695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A3449CA-BC5B-46A4-9C1C-5834E5640315}"/>
              </a:ext>
            </a:extLst>
          </p:cNvPr>
          <p:cNvSpPr/>
          <p:nvPr/>
        </p:nvSpPr>
        <p:spPr>
          <a:xfrm>
            <a:off x="4623696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7DCC747-453B-4528-A151-577BA79B06C9}"/>
              </a:ext>
            </a:extLst>
          </p:cNvPr>
          <p:cNvSpPr/>
          <p:nvPr/>
        </p:nvSpPr>
        <p:spPr>
          <a:xfrm>
            <a:off x="4623695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898D3-43E5-4F1C-A8E6-CD2586F1AA3B}"/>
              </a:ext>
            </a:extLst>
          </p:cNvPr>
          <p:cNvSpPr txBox="1"/>
          <p:nvPr/>
        </p:nvSpPr>
        <p:spPr>
          <a:xfrm>
            <a:off x="1505835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41156A0-27AE-4FEB-9875-27497389BA5F}"/>
              </a:ext>
            </a:extLst>
          </p:cNvPr>
          <p:cNvSpPr txBox="1"/>
          <p:nvPr/>
        </p:nvSpPr>
        <p:spPr>
          <a:xfrm>
            <a:off x="2373936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D3197AE-9E5C-42D2-8BC8-9537908025B6}"/>
              </a:ext>
            </a:extLst>
          </p:cNvPr>
          <p:cNvSpPr txBox="1"/>
          <p:nvPr/>
        </p:nvSpPr>
        <p:spPr>
          <a:xfrm>
            <a:off x="3242036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A9ABADD-12E9-40A8-B978-25B0A31D0F1E}"/>
              </a:ext>
            </a:extLst>
          </p:cNvPr>
          <p:cNvSpPr txBox="1"/>
          <p:nvPr/>
        </p:nvSpPr>
        <p:spPr>
          <a:xfrm>
            <a:off x="4110137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42D961A-D119-48BD-9E92-45D3336191D7}"/>
              </a:ext>
            </a:extLst>
          </p:cNvPr>
          <p:cNvSpPr txBox="1"/>
          <p:nvPr/>
        </p:nvSpPr>
        <p:spPr>
          <a:xfrm>
            <a:off x="4949178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0B56084-7F8C-489D-A352-EA57910576AC}"/>
              </a:ext>
            </a:extLst>
          </p:cNvPr>
          <p:cNvSpPr txBox="1"/>
          <p:nvPr/>
        </p:nvSpPr>
        <p:spPr>
          <a:xfrm>
            <a:off x="4949178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B22B395-FB81-47CA-9FAF-39F299DF856F}"/>
              </a:ext>
            </a:extLst>
          </p:cNvPr>
          <p:cNvSpPr txBox="1"/>
          <p:nvPr/>
        </p:nvSpPr>
        <p:spPr>
          <a:xfrm>
            <a:off x="4949178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67D3F40-24E5-4DDE-ADC4-5F2BEF3FA6DF}"/>
              </a:ext>
            </a:extLst>
          </p:cNvPr>
          <p:cNvSpPr txBox="1"/>
          <p:nvPr/>
        </p:nvSpPr>
        <p:spPr>
          <a:xfrm>
            <a:off x="4949178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C26581A-0050-44A7-938F-488B799E787A}"/>
              </a:ext>
            </a:extLst>
          </p:cNvPr>
          <p:cNvSpPr txBox="1"/>
          <p:nvPr/>
        </p:nvSpPr>
        <p:spPr>
          <a:xfrm>
            <a:off x="1477926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171D159-157B-4CD6-8B14-09987A301E14}"/>
              </a:ext>
            </a:extLst>
          </p:cNvPr>
          <p:cNvSpPr txBox="1"/>
          <p:nvPr/>
        </p:nvSpPr>
        <p:spPr>
          <a:xfrm>
            <a:off x="2346027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AFE2E83-FDCB-413E-8DFC-905F697F3F22}"/>
              </a:ext>
            </a:extLst>
          </p:cNvPr>
          <p:cNvSpPr txBox="1"/>
          <p:nvPr/>
        </p:nvSpPr>
        <p:spPr>
          <a:xfrm>
            <a:off x="3214127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C7A3DF5-8933-4ED2-A437-3ED422C855C3}"/>
              </a:ext>
            </a:extLst>
          </p:cNvPr>
          <p:cNvSpPr txBox="1"/>
          <p:nvPr/>
        </p:nvSpPr>
        <p:spPr>
          <a:xfrm>
            <a:off x="4082228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729F72-6E11-43DE-88C2-C5CDCD3E6F2B}"/>
              </a:ext>
            </a:extLst>
          </p:cNvPr>
          <p:cNvSpPr txBox="1"/>
          <p:nvPr/>
        </p:nvSpPr>
        <p:spPr>
          <a:xfrm>
            <a:off x="600844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858711C-2FF5-4E1C-99CA-7066BB4B6E60}"/>
              </a:ext>
            </a:extLst>
          </p:cNvPr>
          <p:cNvSpPr txBox="1"/>
          <p:nvPr/>
        </p:nvSpPr>
        <p:spPr>
          <a:xfrm>
            <a:off x="600844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2031E71-1027-4817-8BB3-5F465115A518}"/>
              </a:ext>
            </a:extLst>
          </p:cNvPr>
          <p:cNvSpPr txBox="1"/>
          <p:nvPr/>
        </p:nvSpPr>
        <p:spPr>
          <a:xfrm>
            <a:off x="600844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CD22B21-6169-4381-9FBA-E08DC9122A04}"/>
              </a:ext>
            </a:extLst>
          </p:cNvPr>
          <p:cNvSpPr txBox="1"/>
          <p:nvPr/>
        </p:nvSpPr>
        <p:spPr>
          <a:xfrm>
            <a:off x="600844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17EA910-0A84-4F6C-94FA-52FFC8F8D027}"/>
              </a:ext>
            </a:extLst>
          </p:cNvPr>
          <p:cNvSpPr/>
          <p:nvPr/>
        </p:nvSpPr>
        <p:spPr>
          <a:xfrm>
            <a:off x="5494644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AEC4568-9B01-43F1-8365-5CAD3BE30E39}"/>
              </a:ext>
            </a:extLst>
          </p:cNvPr>
          <p:cNvSpPr/>
          <p:nvPr/>
        </p:nvSpPr>
        <p:spPr>
          <a:xfrm>
            <a:off x="5494644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ADDF66F-40F2-428A-A139-9A7EFB5AB6BF}"/>
              </a:ext>
            </a:extLst>
          </p:cNvPr>
          <p:cNvSpPr/>
          <p:nvPr/>
        </p:nvSpPr>
        <p:spPr>
          <a:xfrm>
            <a:off x="5494645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6AA4C1A-B201-4F19-A4BF-674563B8F9D8}"/>
              </a:ext>
            </a:extLst>
          </p:cNvPr>
          <p:cNvSpPr/>
          <p:nvPr/>
        </p:nvSpPr>
        <p:spPr>
          <a:xfrm>
            <a:off x="5494644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A0035F8-B7EB-4130-9DC5-1889CE9DDFFD}"/>
              </a:ext>
            </a:extLst>
          </p:cNvPr>
          <p:cNvSpPr/>
          <p:nvPr/>
        </p:nvSpPr>
        <p:spPr>
          <a:xfrm>
            <a:off x="2008673" y="526413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CC0DFBCB-4120-4FD1-ACFC-E0DB1B938D0C}"/>
              </a:ext>
            </a:extLst>
          </p:cNvPr>
          <p:cNvSpPr/>
          <p:nvPr/>
        </p:nvSpPr>
        <p:spPr>
          <a:xfrm>
            <a:off x="2872957" y="526413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A0922158-E2C5-4E3E-B4CB-820D64FC9B24}"/>
              </a:ext>
            </a:extLst>
          </p:cNvPr>
          <p:cNvSpPr/>
          <p:nvPr/>
        </p:nvSpPr>
        <p:spPr>
          <a:xfrm>
            <a:off x="3745947" y="526413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6E01ECF-F423-49F3-B151-180256C09D21}"/>
              </a:ext>
            </a:extLst>
          </p:cNvPr>
          <p:cNvSpPr/>
          <p:nvPr/>
        </p:nvSpPr>
        <p:spPr>
          <a:xfrm>
            <a:off x="2020249" y="1138949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5A600BA-8741-4FF7-AE22-15783E118321}"/>
              </a:ext>
            </a:extLst>
          </p:cNvPr>
          <p:cNvSpPr/>
          <p:nvPr/>
        </p:nvSpPr>
        <p:spPr>
          <a:xfrm>
            <a:off x="2884533" y="1138949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FAC23BB-0B85-4DAD-804B-A8E316C0526D}"/>
              </a:ext>
            </a:extLst>
          </p:cNvPr>
          <p:cNvSpPr/>
          <p:nvPr/>
        </p:nvSpPr>
        <p:spPr>
          <a:xfrm>
            <a:off x="3757523" y="1138949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465A652-26F1-42F2-AAFC-ABA00EE93850}"/>
              </a:ext>
            </a:extLst>
          </p:cNvPr>
          <p:cNvSpPr/>
          <p:nvPr/>
        </p:nvSpPr>
        <p:spPr>
          <a:xfrm>
            <a:off x="5061196" y="236829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464C3A-F5E8-440A-943E-34A01DDBB5ED}"/>
              </a:ext>
            </a:extLst>
          </p:cNvPr>
          <p:cNvSpPr/>
          <p:nvPr/>
        </p:nvSpPr>
        <p:spPr>
          <a:xfrm>
            <a:off x="5059673" y="316714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64F7D44-1AAE-4250-8B70-E43938E442BE}"/>
              </a:ext>
            </a:extLst>
          </p:cNvPr>
          <p:cNvSpPr/>
          <p:nvPr/>
        </p:nvSpPr>
        <p:spPr>
          <a:xfrm>
            <a:off x="5059673" y="398935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D210622-355C-4CEB-936A-4DBEAFB4A31E}"/>
              </a:ext>
            </a:extLst>
          </p:cNvPr>
          <p:cNvSpPr/>
          <p:nvPr/>
        </p:nvSpPr>
        <p:spPr>
          <a:xfrm>
            <a:off x="1577219" y="155889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A9484D9-467C-4DC0-9F50-FF613A7336BE}"/>
              </a:ext>
            </a:extLst>
          </p:cNvPr>
          <p:cNvSpPr/>
          <p:nvPr/>
        </p:nvSpPr>
        <p:spPr>
          <a:xfrm>
            <a:off x="2445320" y="154649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E5692D8C-64F2-4638-800F-78A376F7D1AD}"/>
              </a:ext>
            </a:extLst>
          </p:cNvPr>
          <p:cNvSpPr/>
          <p:nvPr/>
        </p:nvSpPr>
        <p:spPr>
          <a:xfrm>
            <a:off x="3313421" y="155889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7AC5531-8CF6-45F8-BA6C-B3A4C4D68AAE}"/>
              </a:ext>
            </a:extLst>
          </p:cNvPr>
          <p:cNvSpPr/>
          <p:nvPr/>
        </p:nvSpPr>
        <p:spPr>
          <a:xfrm>
            <a:off x="4181522" y="154649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D9B288F-7E7E-4DE4-B581-EE9D838D46CF}"/>
              </a:ext>
            </a:extLst>
          </p:cNvPr>
          <p:cNvSpPr/>
          <p:nvPr/>
        </p:nvSpPr>
        <p:spPr>
          <a:xfrm>
            <a:off x="5051551" y="1559999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9908311-54C1-4C23-B54C-E76535FE43E6}"/>
              </a:ext>
            </a:extLst>
          </p:cNvPr>
          <p:cNvSpPr/>
          <p:nvPr/>
        </p:nvSpPr>
        <p:spPr>
          <a:xfrm>
            <a:off x="4627598" y="526413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A35C533-F8DE-4FEE-BABF-AB9DF3D07987}"/>
              </a:ext>
            </a:extLst>
          </p:cNvPr>
          <p:cNvSpPr/>
          <p:nvPr/>
        </p:nvSpPr>
        <p:spPr>
          <a:xfrm>
            <a:off x="4627599" y="1138949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33625A63-6568-4C6C-86B1-34412C1CD698}"/>
              </a:ext>
            </a:extLst>
          </p:cNvPr>
          <p:cNvSpPr/>
          <p:nvPr/>
        </p:nvSpPr>
        <p:spPr>
          <a:xfrm>
            <a:off x="5061600" y="4813091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E0E516B8-F861-46EC-B94C-96958D13D177}"/>
              </a:ext>
            </a:extLst>
          </p:cNvPr>
          <p:cNvSpPr/>
          <p:nvPr/>
        </p:nvSpPr>
        <p:spPr>
          <a:xfrm>
            <a:off x="707599" y="401332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64E0DA6-1341-4DEC-A8D8-CDC7EE7043FC}"/>
              </a:ext>
            </a:extLst>
          </p:cNvPr>
          <p:cNvSpPr/>
          <p:nvPr/>
        </p:nvSpPr>
        <p:spPr>
          <a:xfrm>
            <a:off x="721103" y="3170305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EB54E59-B676-42B6-8653-9DECDF0E6052}"/>
              </a:ext>
            </a:extLst>
          </p:cNvPr>
          <p:cNvSpPr/>
          <p:nvPr/>
        </p:nvSpPr>
        <p:spPr>
          <a:xfrm>
            <a:off x="734605" y="237357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6B9C873E-241C-4FCD-A875-5DC5DBB12A0B}"/>
              </a:ext>
            </a:extLst>
          </p:cNvPr>
          <p:cNvSpPr/>
          <p:nvPr/>
        </p:nvSpPr>
        <p:spPr>
          <a:xfrm>
            <a:off x="736534" y="155370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AFB036C-D377-447E-9093-9ACF05088DCF}"/>
              </a:ext>
            </a:extLst>
          </p:cNvPr>
          <p:cNvSpPr/>
          <p:nvPr/>
        </p:nvSpPr>
        <p:spPr>
          <a:xfrm>
            <a:off x="1567572" y="72744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48B4B753-5539-447F-911F-F7A14B572544}"/>
              </a:ext>
            </a:extLst>
          </p:cNvPr>
          <p:cNvSpPr/>
          <p:nvPr/>
        </p:nvSpPr>
        <p:spPr>
          <a:xfrm>
            <a:off x="1154078" y="1129302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DC36BE23-BC6F-4C92-9F08-1792437FE7C7}"/>
              </a:ext>
            </a:extLst>
          </p:cNvPr>
          <p:cNvSpPr/>
          <p:nvPr/>
        </p:nvSpPr>
        <p:spPr>
          <a:xfrm>
            <a:off x="2460751" y="74094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53E2B34B-E480-4C42-99FB-2F03FFBBA338}"/>
              </a:ext>
            </a:extLst>
          </p:cNvPr>
          <p:cNvSpPr/>
          <p:nvPr/>
        </p:nvSpPr>
        <p:spPr>
          <a:xfrm>
            <a:off x="3319203" y="71972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8B647D17-B377-4060-A686-1B5E168E1854}"/>
              </a:ext>
            </a:extLst>
          </p:cNvPr>
          <p:cNvSpPr/>
          <p:nvPr/>
        </p:nvSpPr>
        <p:spPr>
          <a:xfrm>
            <a:off x="4189234" y="733224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4623106-9DEB-49CF-90B5-67455CE44925}"/>
              </a:ext>
            </a:extLst>
          </p:cNvPr>
          <p:cNvSpPr/>
          <p:nvPr/>
        </p:nvSpPr>
        <p:spPr>
          <a:xfrm>
            <a:off x="707599" y="481596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AB9734D3-1969-418B-A92B-082380F5EEAA}"/>
              </a:ext>
            </a:extLst>
          </p:cNvPr>
          <p:cNvSpPr/>
          <p:nvPr/>
        </p:nvSpPr>
        <p:spPr>
          <a:xfrm>
            <a:off x="734452" y="73760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2699CAF-5EBE-498D-8082-90B7FC6A4A1D}"/>
              </a:ext>
            </a:extLst>
          </p:cNvPr>
          <p:cNvSpPr/>
          <p:nvPr/>
        </p:nvSpPr>
        <p:spPr>
          <a:xfrm>
            <a:off x="5062994" y="743384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59795252-F082-4367-BA53-9743BE69BCC0}"/>
              </a:ext>
            </a:extLst>
          </p:cNvPr>
          <p:cNvSpPr/>
          <p:nvPr/>
        </p:nvSpPr>
        <p:spPr>
          <a:xfrm>
            <a:off x="1145073" y="528445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B7D4B8CB-F3F8-497C-A7E7-25467DC90B5F}"/>
              </a:ext>
            </a:extLst>
          </p:cNvPr>
          <p:cNvSpPr/>
          <p:nvPr/>
        </p:nvSpPr>
        <p:spPr>
          <a:xfrm>
            <a:off x="5494644" y="525912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D87FF9B1-C606-43C5-8FF6-BDCFF3651A60}"/>
              </a:ext>
            </a:extLst>
          </p:cNvPr>
          <p:cNvSpPr/>
          <p:nvPr/>
        </p:nvSpPr>
        <p:spPr>
          <a:xfrm>
            <a:off x="5494644" y="112570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419AA52-A078-4171-8666-A8BDDC76FA32}"/>
              </a:ext>
            </a:extLst>
          </p:cNvPr>
          <p:cNvSpPr txBox="1"/>
          <p:nvPr/>
        </p:nvSpPr>
        <p:spPr>
          <a:xfrm>
            <a:off x="624486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B9200CC-3787-4194-B7F0-2448988C6293}"/>
              </a:ext>
            </a:extLst>
          </p:cNvPr>
          <p:cNvSpPr txBox="1"/>
          <p:nvPr/>
        </p:nvSpPr>
        <p:spPr>
          <a:xfrm>
            <a:off x="4976308" y="10060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9AA0B7-8CE6-4354-B28D-2B9C3DF8C166}"/>
              </a:ext>
            </a:extLst>
          </p:cNvPr>
          <p:cNvSpPr txBox="1"/>
          <p:nvPr/>
        </p:nvSpPr>
        <p:spPr>
          <a:xfrm>
            <a:off x="600844" y="51398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B582553-E772-4A5B-8030-5C112F9CFA7C}"/>
              </a:ext>
            </a:extLst>
          </p:cNvPr>
          <p:cNvSpPr txBox="1"/>
          <p:nvPr/>
        </p:nvSpPr>
        <p:spPr>
          <a:xfrm>
            <a:off x="4979658" y="51398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44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45878</TotalTime>
  <Words>431</Words>
  <Application>Microsoft Office PowerPoint</Application>
  <PresentationFormat>Widescreen</PresentationFormat>
  <Paragraphs>357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肖 茂超</dc:creator>
  <cp:lastModifiedBy>肖 茂超</cp:lastModifiedBy>
  <cp:revision>294</cp:revision>
  <dcterms:created xsi:type="dcterms:W3CDTF">2023-11-06T14:32:22Z</dcterms:created>
  <dcterms:modified xsi:type="dcterms:W3CDTF">2023-12-19T22:19:08Z</dcterms:modified>
</cp:coreProperties>
</file>