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665" r:id="rId3"/>
    <p:sldId id="671" r:id="rId4"/>
    <p:sldId id="672" r:id="rId5"/>
    <p:sldId id="674" r:id="rId6"/>
    <p:sldId id="687" r:id="rId7"/>
    <p:sldId id="683" r:id="rId8"/>
    <p:sldId id="688" r:id="rId9"/>
    <p:sldId id="666" r:id="rId10"/>
    <p:sldId id="677" r:id="rId11"/>
    <p:sldId id="682" r:id="rId12"/>
    <p:sldId id="684" r:id="rId13"/>
    <p:sldId id="685" r:id="rId14"/>
    <p:sldId id="650" r:id="rId15"/>
    <p:sldId id="667" r:id="rId16"/>
    <p:sldId id="679" r:id="rId17"/>
    <p:sldId id="681" r:id="rId18"/>
    <p:sldId id="686" r:id="rId19"/>
    <p:sldId id="645" r:id="rId20"/>
    <p:sldId id="658" r:id="rId21"/>
    <p:sldId id="669" r:id="rId22"/>
    <p:sldId id="673" r:id="rId23"/>
    <p:sldId id="661" r:id="rId24"/>
    <p:sldId id="662" r:id="rId25"/>
    <p:sldId id="676" r:id="rId26"/>
    <p:sldId id="663" r:id="rId27"/>
    <p:sldId id="678" r:id="rId28"/>
    <p:sldId id="668" r:id="rId29"/>
    <p:sldId id="670" r:id="rId30"/>
    <p:sldId id="664" r:id="rId31"/>
    <p:sldId id="675" r:id="rId32"/>
    <p:sldId id="655" r:id="rId33"/>
    <p:sldId id="649" r:id="rId34"/>
    <p:sldId id="680" r:id="rId35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6" autoAdjust="0"/>
    <p:restoredTop sz="86700" autoAdjust="0"/>
  </p:normalViewPr>
  <p:slideViewPr>
    <p:cSldViewPr>
      <p:cViewPr>
        <p:scale>
          <a:sx n="75" d="100"/>
          <a:sy n="75" d="100"/>
        </p:scale>
        <p:origin x="32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00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6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4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8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76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4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2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6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20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35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8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355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9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with Bae’s code, RETAU180</a:t>
            </a:r>
          </a:p>
          <a:p>
            <a:r>
              <a:rPr lang="en-US" dirty="0"/>
              <a:t>LES+DSMAG RETAU395&amp;550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3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4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2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 WMLES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Maochao Xiao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60A6B-1415-10FE-7C9B-55C741AB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81200"/>
            <a:ext cx="3200400" cy="2410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8D3F2F-0276-F566-E207-111E27E2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88738"/>
            <a:ext cx="3200400" cy="2420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9841AD-5F84-7843-AB59-1ABBC5E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4366424"/>
            <a:ext cx="3200400" cy="24170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188352-A923-E002-6698-A438834C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366424"/>
            <a:ext cx="3200400" cy="24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45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23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(Lx, Ly)=(6.4, 2.4) produces almost the same results as (Lx, Ly)=(12.8, 4.8)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CS0.16 produces the best overall results (CS0.15, best log law)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produces the best results with coarse resolutions in the wall-normal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0D637-156D-45C7-C0B6-EF2F2C6F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429000"/>
            <a:ext cx="3200400" cy="240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DC6D2-56B0-4814-3CC5-CFB79A99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823042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47A07-7394-83B4-0C8F-CC8272A4D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5873595"/>
            <a:ext cx="3200400" cy="24054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940DC7-1595-5664-9E05-E750B121C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839" y="3437963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1142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0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>
                <a:latin typeface="+mn-lt"/>
                <a:cs typeface="Times New Roman" panose="02020603050405020304" pitchFamily="18" charset="0"/>
              </a:rPr>
              <a:t>Grid convergence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05906-8C08-35C0-69AA-80BA856C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200400" cy="2399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CC11FC-9164-E1F0-5BA4-5FEB77187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743200"/>
            <a:ext cx="3200400" cy="23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50885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135948" cy="16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Dynamic Smagorinsky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alpha2=2.52 for the first </a:t>
            </a:r>
            <a:r>
              <a:rPr lang="en-US" altLang="zh-CN" sz="2000">
                <a:latin typeface="+mn-lt"/>
                <a:cs typeface="Times New Roman" panose="02020603050405020304" pitchFamily="18" charset="0"/>
              </a:rPr>
              <a:t>off-wall layer 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of cells fits the first principle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C2323D-69B6-72B5-1F7E-EBEDA419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65814"/>
            <a:ext cx="3200400" cy="2408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F8A1E-D3AC-8B9C-ADBF-EF81431F9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765814"/>
            <a:ext cx="3200400" cy="24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8530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181C3B-8EE1-3C24-D08F-CC31E2A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3200400" cy="239263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E08BCD-AEE7-9056-0B15-7EFBABD3116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3011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984DA-6DAA-C135-37DC-106C7B9A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1200"/>
            <a:ext cx="3200400" cy="2378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22117-EA6E-3D40-9C98-166D3CA7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81200"/>
            <a:ext cx="3200400" cy="2395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A317A-9A41-FDD3-23CD-B5E27D9C2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59807"/>
            <a:ext cx="3200400" cy="2401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D5C55-AFD2-D03F-088C-5910809AD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385207"/>
            <a:ext cx="3200400" cy="23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6686"/>
      </p:ext>
    </p:extLst>
  </p:cSld>
  <p:clrMapOvr>
    <a:masterClrMapping/>
  </p:clrMapOvr>
  <p:transition spd="med" advTm="639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Linear variation of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tau_tot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should also apply in LES/RANS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As Re increases, the influence of Cs is less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AE87AF-C77B-93F0-0A0E-3A7AB94A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33" y="2362200"/>
            <a:ext cx="3200400" cy="2401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01603B-CF4C-84A7-304B-9F33A67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751678"/>
            <a:ext cx="3200400" cy="23837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CD618-29C0-401D-4874-843E8F64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763780"/>
            <a:ext cx="3200400" cy="24015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3654BF-4D16-5823-4E56-766A2126C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733" y="2367320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0235"/>
      </p:ext>
    </p:extLst>
  </p:cSld>
  <p:clrMapOvr>
    <a:masterClrMapping/>
  </p:clrMapOvr>
  <p:transition spd="med" advTm="639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Dynamic SMA produces more accurate results, than the static version, when the grid meets the requirements of 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EA90E-4ED5-A563-724C-9BEC1786B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920753"/>
            <a:ext cx="3200400" cy="24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73696"/>
      </p:ext>
    </p:extLst>
  </p:cSld>
  <p:clrMapOvr>
    <a:masterClrMapping/>
  </p:clrMapOvr>
  <p:transition spd="med" advTm="639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F6FD-A41B-AC98-57CF-8DFDDA4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805"/>
            <a:ext cx="3200400" cy="2410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CB8F9-DC8F-1C46-00D0-67AC2DF8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46" y="1748805"/>
            <a:ext cx="3200400" cy="239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B13BB-2945-9687-8745-829109E7F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46" y="4267200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3014"/>
      </p:ext>
    </p:extLst>
  </p:cSld>
  <p:clrMapOvr>
    <a:masterClrMapping/>
  </p:clrMapOvr>
  <p:transition spd="med" advTm="639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9317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79" y="3046728"/>
            <a:ext cx="3200400" cy="240929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821748" cy="21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Standard implementation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Slow velocity increase between the first and the second cell centers? More accurate to use the second and the third cell centers for the velocity gradient &amp; extrapolation?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4CE-6BD6-87DD-437D-E04E6616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456018"/>
            <a:ext cx="32004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105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kappa values produce almost the same results, although 0.41 is negligibly better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2209800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3421"/>
      </p:ext>
    </p:extLst>
  </p:cSld>
  <p:clrMapOvr>
    <a:masterClrMapping/>
  </p:clrMapOvr>
  <p:transition spd="med" advTm="6399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9050348" cy="9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optimal, and CS0.05 is too small, especially in the core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0D673-3CD6-67E5-1D04-99842008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87" y="1981200"/>
            <a:ext cx="3200400" cy="2371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78D1E-1DD0-3AD6-D002-32CF10A8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87" y="1981200"/>
            <a:ext cx="3200400" cy="237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36A76-BE35-28E9-DD09-83C445AB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87" y="4352244"/>
            <a:ext cx="3200400" cy="2405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E94A4-9CD3-28E6-733C-B4977FFB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52244"/>
            <a:ext cx="3200400" cy="2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163"/>
      </p:ext>
    </p:extLst>
  </p:cSld>
  <p:clrMapOvr>
    <a:masterClrMapping/>
  </p:clrMapOvr>
  <p:transition spd="med" advTm="639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reproduces the statistics without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51899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1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grids, but nearly the same results on the finest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72308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99948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286000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672718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4045-905F-C882-77CA-97210A04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00451"/>
            <a:ext cx="3200400" cy="2399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931EF-87BF-5DF5-62E0-B1EEA93F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9165"/>
            <a:ext cx="3200400" cy="2401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37928-1615-2559-3EFE-7C72F210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99467"/>
            <a:ext cx="3200400" cy="2405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2C9A5C-4D72-D676-3379-B3F73ADD8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400776"/>
            <a:ext cx="3200400" cy="24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0981"/>
      </p:ext>
    </p:extLst>
  </p:cSld>
  <p:clrMapOvr>
    <a:masterClrMapping/>
  </p:clrMapOvr>
  <p:transition spd="med" advTm="63997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77549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916A-6DE7-1652-FF19-C3A7BF2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06" y="1994741"/>
            <a:ext cx="3200400" cy="242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67EED-56A1-0AA4-AEE5-0F00328C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2752"/>
            <a:ext cx="3200400" cy="240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21F3D-BE76-64CA-8390-8B0D9611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400820"/>
            <a:ext cx="3200400" cy="2408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D288E-6D0F-6C6F-50C7-913B194E2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402042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0593"/>
      </p:ext>
    </p:extLst>
  </p:cSld>
  <p:clrMapOvr>
    <a:masterClrMapping/>
  </p:clrMapOvr>
  <p:transition spd="med" advTm="63997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47831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8EF1-E6DC-E8A0-DACF-202C3B44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2994"/>
            <a:ext cx="3200400" cy="2402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817A4-BAD6-D1BB-A35A-682F66B22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55309"/>
            <a:ext cx="3200400" cy="2410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F42CA-1EC8-F0A2-FBB6-0ED9269E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0852"/>
            <a:ext cx="3200400" cy="2420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7E1E48-8415-1E7C-92F2-3443C76A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73740"/>
            <a:ext cx="3200400" cy="23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4649"/>
      </p:ext>
    </p:extLst>
  </p:cSld>
  <p:clrMapOvr>
    <a:masterClrMapping/>
  </p:clrMapOvr>
  <p:transition spd="med" advTm="63997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202748" cy="19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Domain size hardly influences the results. The outer layer is negligibly influenced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Longer domain needs longer transient time (larger structures resolved, longer periods?)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30609-308B-8633-CD1A-6158822B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983162"/>
            <a:ext cx="3200400" cy="2381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F3BE4-8913-CAA8-F26E-77828474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42179"/>
            <a:ext cx="3200400" cy="2422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A8E5F-4A55-85EE-A594-9A4E5891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5364382"/>
            <a:ext cx="3200400" cy="2404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00D5A1-D905-059E-56BB-62668C32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98" y="5364382"/>
            <a:ext cx="3200400" cy="2408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0313AA-D024-368E-D24B-947AF83A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598" y="2942179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302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542-3386-2991-496D-8A08632C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3200400" cy="241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FA21C-1460-E650-01C8-4ED777F7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2" y="1994079"/>
            <a:ext cx="3200400" cy="239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92492-230E-65F7-FA3D-2249B97D5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4393095"/>
            <a:ext cx="3200400" cy="2378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CF0B2-940A-0964-8826-554AAF75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2" y="4393095"/>
            <a:ext cx="3200400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87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24CD-E7DF-6B6E-6B48-C69B5D78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3200400" cy="241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86D08-19D3-8A62-9FCC-F3831C1A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10878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18244-07FD-3FFE-6EF7-9A1D6391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94447"/>
            <a:ext cx="3200400" cy="2395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348A18-1C96-3C4E-DE98-BA220250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394447"/>
            <a:ext cx="3200400" cy="24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298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effect of damping function increases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8F17-2EE4-7BDF-30C7-BA59731A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9923"/>
            <a:ext cx="3200400" cy="23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51A8-BBFD-6364-7578-24022590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57068"/>
            <a:ext cx="3200400" cy="240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FAE64-3D12-57C9-2BBD-E843A022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6358"/>
            <a:ext cx="3200400" cy="240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9898F-AB8F-B346-D62C-0EE8441CC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92985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45"/>
      </p:ext>
    </p:extLst>
  </p:cSld>
  <p:clrMapOvr>
    <a:masterClrMapping/>
  </p:clrMapOvr>
  <p:transition spd="med" advTm="63997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1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135BFD-2898-BF1A-9A1B-E2E65F1E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09800"/>
            <a:ext cx="3200400" cy="23990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62B49B-B5B8-C792-C93A-BDD5363AD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209800"/>
            <a:ext cx="3200400" cy="2388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51C5DC-CAE4-644F-62BB-15A5D4872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608816"/>
            <a:ext cx="3200400" cy="2410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5D25D6-18C0-78C1-6D33-49F89B181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625530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7322"/>
      </p:ext>
    </p:extLst>
  </p:cSld>
  <p:clrMapOvr>
    <a:masterClrMapping/>
  </p:clrMapOvr>
  <p:transition spd="med" advTm="63997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78B1B-B0A1-67F4-8FAF-EE7B7DF6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09974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2099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193A5-25CE-3EF7-7FB2-9035416A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2" y="2001666"/>
            <a:ext cx="3200400" cy="238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334CD-3B77-8392-705C-3CE2ED0E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2" y="1981200"/>
            <a:ext cx="3200400" cy="2402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B83C1-36C0-C28A-90AA-9E9BC6AB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52" y="4384073"/>
            <a:ext cx="3200400" cy="2397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69C6E7-D60A-14FD-9BD5-8F2180BB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952" y="4391081"/>
            <a:ext cx="3200400" cy="23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2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11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58B73-3081-1901-BC05-76A7721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0083"/>
            <a:ext cx="3200400" cy="239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4C646-402F-F4E2-3E08-21F20486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9800"/>
            <a:ext cx="3200400" cy="238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23CD3-FF94-3AE2-D072-D069DEF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597319"/>
            <a:ext cx="3200400" cy="2408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EB-1331-1429-1D7B-245C7A402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597319"/>
            <a:ext cx="3200400" cy="2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8230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42BA-96D9-4E99-09B5-DB87FCFE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B9F3206-85CD-45E6-4CD7-443A336ADC4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19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DNS comparison with Bae’s code. We do not expect very accurate results since the geometry and grid number are insufficient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Bae’s code produces lower wall friction. The reason is not due to time step, or grid resolutions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ED4F1-C117-D63A-886A-552634578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20375"/>
            <a:ext cx="3200400" cy="24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650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6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RETAU395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Orlandi’s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setting, Reb=13750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65FBC-43D3-BFCB-BD36-243D9295F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958727"/>
            <a:ext cx="3200400" cy="2413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A437F-7D90-CDD2-06A0-05EB3A122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456951"/>
            <a:ext cx="3200400" cy="2392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880332-839F-4115-7873-F57E04F8B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400" y="1958727"/>
            <a:ext cx="3200400" cy="23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19565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6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RETAU395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Compare with Bae’s code. Bae’s code is too dissipative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0BCFF-D620-3CBB-3A04-475C66DF3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7400"/>
            <a:ext cx="3200400" cy="2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5300"/>
      </p:ext>
    </p:extLst>
  </p:cSld>
  <p:clrMapOvr>
    <a:masterClrMapping/>
  </p:clrMapOvr>
  <p:transition spd="med" advTm="6399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B36FE-F869-875E-6729-16C6FD59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200400" cy="2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7650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555</Words>
  <Application>Microsoft Office PowerPoint</Application>
  <PresentationFormat>On-screen Show (4:3)</PresentationFormat>
  <Paragraphs>187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宋体</vt:lpstr>
      <vt:lpstr>微软雅黑</vt:lpstr>
      <vt:lpstr>Arial</vt:lpstr>
      <vt:lpstr>Calibri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茂超 肖</cp:lastModifiedBy>
  <cp:revision>2619</cp:revision>
  <cp:lastPrinted>2019-05-29T07:11:56Z</cp:lastPrinted>
  <dcterms:created xsi:type="dcterms:W3CDTF">2006-08-16T00:00:00Z</dcterms:created>
  <dcterms:modified xsi:type="dcterms:W3CDTF">2024-05-21T19:40:29Z</dcterms:modified>
</cp:coreProperties>
</file>