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7" r:id="rId3"/>
    <p:sldId id="654" r:id="rId4"/>
    <p:sldId id="665" r:id="rId5"/>
    <p:sldId id="671" r:id="rId6"/>
    <p:sldId id="672" r:id="rId7"/>
    <p:sldId id="674" r:id="rId8"/>
    <p:sldId id="648" r:id="rId9"/>
    <p:sldId id="666" r:id="rId10"/>
    <p:sldId id="650" r:id="rId11"/>
    <p:sldId id="667" r:id="rId12"/>
    <p:sldId id="645" r:id="rId13"/>
    <p:sldId id="658" r:id="rId14"/>
    <p:sldId id="669" r:id="rId15"/>
    <p:sldId id="673" r:id="rId16"/>
    <p:sldId id="661" r:id="rId17"/>
    <p:sldId id="662" r:id="rId18"/>
    <p:sldId id="676" r:id="rId19"/>
    <p:sldId id="663" r:id="rId20"/>
    <p:sldId id="668" r:id="rId21"/>
    <p:sldId id="670" r:id="rId22"/>
    <p:sldId id="664" r:id="rId23"/>
    <p:sldId id="675" r:id="rId24"/>
    <p:sldId id="655" r:id="rId25"/>
    <p:sldId id="649" r:id="rId26"/>
    <p:sldId id="646" r:id="rId27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66" d="100"/>
          <a:sy n="66" d="100"/>
        </p:scale>
        <p:origin x="44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81200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974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860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860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850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7017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On-screen Show (4:3)</PresentationFormat>
  <Paragraphs>171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2395</cp:revision>
  <cp:lastPrinted>2019-05-29T07:11:56Z</cp:lastPrinted>
  <dcterms:created xsi:type="dcterms:W3CDTF">2006-08-16T00:00:00Z</dcterms:created>
  <dcterms:modified xsi:type="dcterms:W3CDTF">2024-04-22T14:39:12Z</dcterms:modified>
</cp:coreProperties>
</file>