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7" r:id="rId3"/>
    <p:sldId id="654" r:id="rId4"/>
    <p:sldId id="648" r:id="rId5"/>
    <p:sldId id="650" r:id="rId6"/>
    <p:sldId id="645" r:id="rId7"/>
    <p:sldId id="651" r:id="rId8"/>
    <p:sldId id="653" r:id="rId9"/>
    <p:sldId id="655" r:id="rId10"/>
    <p:sldId id="656" r:id="rId11"/>
    <p:sldId id="649" r:id="rId12"/>
    <p:sldId id="646" r:id="rId13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>
        <p:scale>
          <a:sx n="75" d="100"/>
          <a:sy n="75" d="100"/>
        </p:scale>
        <p:origin x="2368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5621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67" y="2602006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7" y="2590800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3539659" y="29072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339259" y="287729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854C0-A854-BFE5-0C48-3F182C966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7" y="5137423"/>
            <a:ext cx="3200400" cy="2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2246</cp:revision>
  <cp:lastPrinted>2019-05-29T07:11:56Z</cp:lastPrinted>
  <dcterms:created xsi:type="dcterms:W3CDTF">2006-08-16T00:00:00Z</dcterms:created>
  <dcterms:modified xsi:type="dcterms:W3CDTF">2024-04-16T14:13:41Z</dcterms:modified>
</cp:coreProperties>
</file>