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647" r:id="rId3"/>
    <p:sldId id="654" r:id="rId4"/>
    <p:sldId id="665" r:id="rId5"/>
    <p:sldId id="648" r:id="rId6"/>
    <p:sldId id="666" r:id="rId7"/>
    <p:sldId id="650" r:id="rId8"/>
    <p:sldId id="667" r:id="rId9"/>
    <p:sldId id="645" r:id="rId10"/>
    <p:sldId id="658" r:id="rId11"/>
    <p:sldId id="669" r:id="rId12"/>
    <p:sldId id="660" r:id="rId13"/>
    <p:sldId id="661" r:id="rId14"/>
    <p:sldId id="662" r:id="rId15"/>
    <p:sldId id="663" r:id="rId16"/>
    <p:sldId id="664" r:id="rId17"/>
    <p:sldId id="668" r:id="rId18"/>
    <p:sldId id="651" r:id="rId19"/>
    <p:sldId id="653" r:id="rId20"/>
    <p:sldId id="655" r:id="rId21"/>
    <p:sldId id="656" r:id="rId22"/>
    <p:sldId id="649" r:id="rId23"/>
    <p:sldId id="646" r:id="rId24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75" d="100"/>
          <a:sy n="75" d="100"/>
        </p:scale>
        <p:origin x="2108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21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4/20/2024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73624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2271035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KAP=0.41 and 0.4187 produce almost the same results, although KAP0.41 is negligibly better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680325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KAP=0.41 and 0.4187 produce almost the same results, although KAP0.41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08D5A-B323-E2B2-B77B-254F1AFE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19400"/>
            <a:ext cx="3200400" cy="23875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582E0-111D-049E-4E46-646C3EC60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67" y="2819400"/>
            <a:ext cx="3200400" cy="23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17243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results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" y="3562089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390492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018132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004184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90902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CFL0.5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3D56A-ECC1-45DE-6E74-59B6182C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1905000"/>
            <a:ext cx="3200400" cy="2397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5F60B9-0522-F3BE-C533-646559AF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912219"/>
            <a:ext cx="3200400" cy="2420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21B43-44A3-761F-D30F-7F110DDAB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00" y="4301926"/>
            <a:ext cx="3200400" cy="24080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DE271E-8906-B962-836F-79390583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4333167"/>
            <a:ext cx="3200400" cy="2395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329EFE-0603-5AFE-09EB-E2BCB4411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1935719"/>
            <a:ext cx="3200400" cy="23926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B50E0F-DB14-987C-35C1-B83AB0FB0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4333167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3785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70930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80220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64513B-3257-D6B7-185E-605233E4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90800"/>
            <a:ext cx="3200400" cy="23913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265F459-F5F2-3B99-F640-E154B1F9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Large domain</a:t>
            </a:r>
          </a:p>
        </p:txBody>
      </p:sp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81200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46" y="1981200"/>
            <a:ext cx="3200400" cy="2392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217F1-EA3D-055A-A9BD-0276407FC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646" y="4391758"/>
            <a:ext cx="3200400" cy="23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317</Words>
  <Application>Microsoft Office PowerPoint</Application>
  <PresentationFormat>On-screen Show (4:3)</PresentationFormat>
  <Paragraphs>177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2309</cp:revision>
  <cp:lastPrinted>2019-05-29T07:11:56Z</cp:lastPrinted>
  <dcterms:created xsi:type="dcterms:W3CDTF">2006-08-16T00:00:00Z</dcterms:created>
  <dcterms:modified xsi:type="dcterms:W3CDTF">2024-04-20T21:01:08Z</dcterms:modified>
</cp:coreProperties>
</file>