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645" r:id="rId3"/>
    <p:sldId id="646" r:id="rId4"/>
    <p:sldId id="643" r:id="rId5"/>
    <p:sldId id="513" r:id="rId6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86700" autoAdjust="0"/>
  </p:normalViewPr>
  <p:slideViewPr>
    <p:cSldViewPr>
      <p:cViewPr>
        <p:scale>
          <a:sx n="75" d="100"/>
          <a:sy n="75" d="100"/>
        </p:scale>
        <p:origin x="-64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Log-law and stresses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Reynolds turbulence examples   inaccessible (how much cost)      </a:t>
            </a:r>
            <a:r>
              <a:rPr lang="en-US" dirty="0" err="1"/>
              <a:t>wmles</a:t>
            </a:r>
            <a:r>
              <a:rPr lang="en-US" dirty="0"/>
              <a:t>    modeled   two methods</a:t>
            </a:r>
          </a:p>
          <a:p>
            <a:endParaRPr lang="en-US" dirty="0"/>
          </a:p>
          <a:p>
            <a:r>
              <a:rPr lang="en-US" altLang="zh-CN" dirty="0"/>
              <a:t>Grids requirements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aseline="30000" dirty="0"/>
              <a:t>Add</a:t>
            </a:r>
            <a:r>
              <a:rPr lang="en-US" altLang="zh-CN" sz="2400" baseline="0" dirty="0"/>
              <a:t> one background picture</a:t>
            </a:r>
            <a:endParaRPr lang="zh-CN" altLang="en-US" sz="24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Wall-Modeled LES in CaNS-2.0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4572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1827489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1827489"/>
              </a:xfrm>
              <a:blipFill>
                <a:blip r:embed="rId3"/>
                <a:stretch>
                  <a:fillRect l="-875" t="-2333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A1F-AFB4-91A9-DD03-604191026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8000"/>
            <a:ext cx="4019757" cy="3010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A73FDA-FC69-4147-69A3-B7DBCACB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157" y="3051175"/>
            <a:ext cx="3962604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Wall-modelled LES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expensive inner layer (~0.1δ) is modelled by eddy viscosity or modified wall-shear stress and heat flux</a:t>
                </a: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2BCD5-BD9E-7978-1D93-3F0F2E00664F}"/>
              </a:ext>
            </a:extLst>
          </p:cNvPr>
          <p:cNvSpPr txBox="1"/>
          <p:nvPr/>
        </p:nvSpPr>
        <p:spPr>
          <a:xfrm>
            <a:off x="8549391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1/12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0CC69F-9DA2-C3F9-0768-DDC0C361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84" y="2649859"/>
            <a:ext cx="4035136" cy="3198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BCEC2-5205-1979-0D06-9228679B7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0" y="2639468"/>
            <a:ext cx="3920836" cy="2875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D2EEF-476A-28F6-ACBE-EF2538BADFA2}"/>
              </a:ext>
            </a:extLst>
          </p:cNvPr>
          <p:cNvSpPr txBox="1"/>
          <p:nvPr/>
        </p:nvSpPr>
        <p:spPr>
          <a:xfrm>
            <a:off x="2779309" y="48006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et al. (2014)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832A4-FC2B-7ACB-BEA9-B3E76EEE2BEE}"/>
              </a:ext>
            </a:extLst>
          </p:cNvPr>
          <p:cNvSpPr txBox="1"/>
          <p:nvPr/>
        </p:nvSpPr>
        <p:spPr>
          <a:xfrm>
            <a:off x="6633906" y="498526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Pirozzoli</a:t>
            </a:r>
            <a:r>
              <a:rPr lang="en-US" dirty="0"/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621" y="1373816"/>
            <a:ext cx="5886979" cy="4924425"/>
          </a:xfrm>
        </p:spPr>
        <p:txBody>
          <a:bodyPr/>
          <a:lstStyle/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Content</a:t>
            </a: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j-lt"/>
                <a:cs typeface="Times New Roman" panose="02020603050405020304" pitchFamily="18" charset="0"/>
              </a:rPr>
              <a:t>RLTurb</a:t>
            </a: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RLWM-IC</a:t>
            </a:r>
          </a:p>
          <a:p>
            <a:pPr lvl="1"/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RLWM</a:t>
            </a: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Drag reduction of pipe flow</a:t>
            </a:r>
            <a:endParaRPr lang="zh-CN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Past research</a:t>
            </a:r>
          </a:p>
          <a:p>
            <a:pPr lvl="1"/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AMD-IDDES</a:t>
            </a:r>
          </a:p>
          <a:p>
            <a:pPr lvl="1"/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Iced wing flow</a:t>
            </a:r>
            <a:endParaRPr lang="zh-CN" alt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752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8839200" cy="1600200"/>
          </a:xfrm>
        </p:spPr>
        <p:txBody>
          <a:bodyPr/>
          <a:lstStyle/>
          <a:p>
            <a:r>
              <a:rPr lang="en-US" altLang="zh-CN" sz="6000" dirty="0"/>
              <a:t>Thank you</a:t>
            </a:r>
            <a:r>
              <a:rPr lang="zh-CN" altLang="en-US" sz="6000" dirty="0"/>
              <a:t>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5151847"/>
      </p:ext>
    </p:extLst>
  </p:cSld>
  <p:clrMapOvr>
    <a:masterClrMapping/>
  </p:clrMapOvr>
  <p:transition spd="med" advTm="10765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Wall-Modeled LES in CaNS-2.0</vt:lpstr>
      <vt:lpstr>Channel</vt:lpstr>
      <vt:lpstr>Square Duct</vt:lpstr>
      <vt:lpstr>Outline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2183</cp:revision>
  <cp:lastPrinted>2019-05-29T07:11:56Z</cp:lastPrinted>
  <dcterms:created xsi:type="dcterms:W3CDTF">2006-08-16T00:00:00Z</dcterms:created>
  <dcterms:modified xsi:type="dcterms:W3CDTF">2024-02-12T20:06:51Z</dcterms:modified>
</cp:coreProperties>
</file>