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56" r:id="rId2"/>
    <p:sldId id="665" r:id="rId3"/>
    <p:sldId id="671" r:id="rId4"/>
    <p:sldId id="672" r:id="rId5"/>
    <p:sldId id="674" r:id="rId6"/>
    <p:sldId id="687" r:id="rId7"/>
    <p:sldId id="683" r:id="rId8"/>
    <p:sldId id="688" r:id="rId9"/>
    <p:sldId id="666" r:id="rId10"/>
    <p:sldId id="677" r:id="rId11"/>
    <p:sldId id="682" r:id="rId12"/>
    <p:sldId id="684" r:id="rId13"/>
    <p:sldId id="685" r:id="rId14"/>
    <p:sldId id="650" r:id="rId15"/>
    <p:sldId id="667" r:id="rId16"/>
    <p:sldId id="679" r:id="rId17"/>
    <p:sldId id="681" r:id="rId18"/>
    <p:sldId id="686" r:id="rId19"/>
    <p:sldId id="645" r:id="rId20"/>
    <p:sldId id="658" r:id="rId21"/>
    <p:sldId id="669" r:id="rId22"/>
    <p:sldId id="673" r:id="rId23"/>
    <p:sldId id="661" r:id="rId24"/>
    <p:sldId id="662" r:id="rId25"/>
    <p:sldId id="676" r:id="rId26"/>
    <p:sldId id="663" r:id="rId27"/>
    <p:sldId id="678" r:id="rId28"/>
    <p:sldId id="668" r:id="rId29"/>
    <p:sldId id="670" r:id="rId30"/>
    <p:sldId id="664" r:id="rId31"/>
    <p:sldId id="675" r:id="rId32"/>
    <p:sldId id="655" r:id="rId33"/>
    <p:sldId id="649" r:id="rId34"/>
    <p:sldId id="680" r:id="rId35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26" autoAdjust="0"/>
    <p:restoredTop sz="86700" autoAdjust="0"/>
  </p:normalViewPr>
  <p:slideViewPr>
    <p:cSldViewPr>
      <p:cViewPr>
        <p:scale>
          <a:sx n="75" d="100"/>
          <a:sy n="75" d="100"/>
        </p:scale>
        <p:origin x="2200" y="5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00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76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with Bae’s code, RETAU180</a:t>
            </a:r>
          </a:p>
          <a:p>
            <a:r>
              <a:rPr lang="en-US" dirty="0"/>
              <a:t>LES+DSMAG RETAU395&amp;550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6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33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7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5/20/2024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23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produces the best results with coarse resolutions in the wall-normal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823042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873595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39" y="3437963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>
                <a:latin typeface="+mn-lt"/>
                <a:cs typeface="Times New Roman" panose="02020603050405020304" pitchFamily="18" charset="0"/>
              </a:rPr>
              <a:t>Grid convergence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05906-8C08-35C0-69AA-80BA856C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200400" cy="2399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C11FC-9164-E1F0-5BA4-5FEB7718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43200"/>
            <a:ext cx="3200400" cy="2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0885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69348" cy="16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Dynamic Smagorinsky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Alph2=2.52 for the first off-wall layer of cells fits the first principle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C2323D-69B6-72B5-1F7E-EBEDA419A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43200"/>
            <a:ext cx="3200400" cy="2408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F8A1E-D3AC-8B9C-ADBF-EF81431F9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743200"/>
            <a:ext cx="3200400" cy="241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8530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should also apply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As Re increases, the influence of Cs is less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33" y="2362200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751678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763780"/>
            <a:ext cx="3200400" cy="24015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3654BF-4D16-5823-4E56-766A2126C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236732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22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Dynamic SMA produces more accurate results, than the static version, when the grid meets the requirements of 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2D filter yields more dissipation, and the results are very close to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results, demonstrating that the current implementation of DSMAG is correct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EA90E-4ED5-A563-724C-9BEC1786B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538" y="3505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C6B5A9-A7DA-EEDF-FD11-9EF447F6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3505200"/>
            <a:ext cx="3200400" cy="236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73696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42BA-96D9-4E99-09B5-DB87FCFE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B9F3206-85CD-45E6-4CD7-443A336ADC4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9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DNS comparison with Bae’s code. We do not expect very accurate results since the geometry and grid number are insufficient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Bae’s code produces lower wall friction. The reason is not due to time step, or grid resolutions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ED4F1-C117-D63A-886A-552634578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220375"/>
            <a:ext cx="3200400" cy="241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650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Similar to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 (Reb=13750)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2D filter yields more dissipation, very close to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results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65FBC-43D3-BFCB-BD36-243D9295F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568327"/>
            <a:ext cx="3200400" cy="2413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A437F-7D90-CDD2-06A0-05EB3A12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00" y="5066551"/>
            <a:ext cx="3200400" cy="2392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80332-839F-4115-7873-F57E04F8B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2568327"/>
            <a:ext cx="3200400" cy="2383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94E4E0-9D66-C5CA-3AFA-03759D403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073763"/>
            <a:ext cx="3200400" cy="239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Compare with Bae’s code. Bae’s code is very dissipative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0BCFF-D620-3CBB-3A04-475C66DF3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7400"/>
            <a:ext cx="3200400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5300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594</Words>
  <Application>Microsoft Office PowerPoint</Application>
  <PresentationFormat>On-screen Show (4:3)</PresentationFormat>
  <Paragraphs>189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Maochao Xiao</cp:lastModifiedBy>
  <cp:revision>2642</cp:revision>
  <cp:lastPrinted>2019-05-29T07:11:56Z</cp:lastPrinted>
  <dcterms:created xsi:type="dcterms:W3CDTF">2006-08-16T00:00:00Z</dcterms:created>
  <dcterms:modified xsi:type="dcterms:W3CDTF">2024-05-22T08:04:10Z</dcterms:modified>
</cp:coreProperties>
</file>