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3" autoAdjust="0"/>
  </p:normalViewPr>
  <p:slideViewPr>
    <p:cSldViewPr snapToGrid="0">
      <p:cViewPr>
        <p:scale>
          <a:sx n="66" d="100"/>
          <a:sy n="66" d="100"/>
        </p:scale>
        <p:origin x="17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980-30A1-446C-A751-537CA2DDDD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0560D-3EBE-4A1B-BF58-F8CDBB718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laminar flow: using fine grid to see if Neumann results=laminar results (YES)</a:t>
            </a:r>
            <a:br>
              <a:rPr lang="en-US" dirty="0"/>
            </a:br>
            <a:r>
              <a:rPr lang="en-US" b="0" dirty="0"/>
              <a:t>using other initializations to test the current code</a:t>
            </a:r>
            <a:br>
              <a:rPr lang="en-US" dirty="0"/>
            </a:br>
            <a:r>
              <a:rPr lang="en-US" dirty="0"/>
              <a:t>new and old give the same results when starting from random initializations, indicating that new is also correct</a:t>
            </a:r>
            <a:endParaRPr lang="en-US" b="1" dirty="0"/>
          </a:p>
          <a:p>
            <a:r>
              <a:rPr lang="en-US" b="0" dirty="0">
                <a:solidFill>
                  <a:srgbClr val="FF0000"/>
                </a:solidFill>
              </a:rPr>
              <a:t>considering old gives accurate converged results, so new also gives accurate converged results</a:t>
            </a:r>
          </a:p>
          <a:p>
            <a:r>
              <a:rPr lang="en-US" b="0" dirty="0">
                <a:solidFill>
                  <a:srgbClr val="FF0000"/>
                </a:solidFill>
              </a:rPr>
              <a:t>still need to rethink about the reasonability of the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0560D-3EBE-4A1B-BF58-F8CDBB718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7E22-A51F-4279-A494-185298184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DE71E-5580-4B0C-9471-5570D97C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9166-D080-4C3F-A2E8-53B94BDA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CEB9-13ED-4DEC-BA5D-91D085FE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30BA-EE7E-40B7-B94B-BCB4AD82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4AF-F3BB-47B5-9C7B-93EF092D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6657C-C4A0-4B53-83B7-CDB1FB984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D25D-37F6-4B67-BD56-386F332F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0D6F-70F9-4972-A4C2-658DA78E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7827-7009-4C16-AFA1-CE4BD6D5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470D1-ADF5-4C11-B257-98004F0D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76D2-8EA7-43CB-BA77-D27E0CE7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5DB3-5319-487A-BC95-CC656839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555C-2B6F-4EE4-8A0E-C7F8450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4D6E-C11A-480E-8C1C-C3C8FA51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580B-1A04-478E-9C27-0D79FBC9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8131-244E-4D4C-BBBC-E6CE7D00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460E-A7AE-4398-BB6E-8F02883A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955B-BE44-4F5F-9C74-5A80F65F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CA58-54C8-4AA9-B7B7-C9BD7EE5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D79-17AD-4757-A96A-74D49893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11C4-4A13-4526-B9A7-23A64F0C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4C49-8ECC-465F-AE1A-638DF327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B4B6-D777-469D-A475-1603C3E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75BE-DB1F-4B03-914F-8104C95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E2F-80BB-4C2F-A6CB-14565153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B484-FB3B-4F50-B8B2-C216826F5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DE15-6C4B-4E31-B05D-D586C94A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D745-E6D3-4D40-A18D-829C3ADD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95F2-5857-42AA-9AEA-0426C9B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E8DD-6780-404C-9372-43F461B4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6F2-346F-4C43-A736-39C22C00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D53F-6681-4516-88EC-8D765159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40BF-ED63-4942-9E3D-67CC237D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0F38-93A1-4434-B9B3-030DC4F7A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C2D0E-7894-4E78-B2D8-29A3020B2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50F01-6F76-493F-9BF9-B528D355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CC94B-671E-43AC-BA57-A3BE87F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9F0DF-32D6-4171-859D-BBFD9B2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E198-BD81-4523-9944-81B99DEF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D2047-AB22-434F-8B1E-D88BC41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1D7F-8F27-4D9E-8A1F-A5ED991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C5E8E-47E6-4F87-B0E2-E51368AB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BC124-1273-4D1F-8463-7BAE0711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49CB-AE9A-43B7-B857-53235A3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916D-D138-42D7-B0E8-C7884C41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5386-6A5F-4015-A16F-2D0386E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6BB9-C8F9-4BB0-B1BF-839A8FCD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9ECB-D09F-4C48-AD8B-BD67357BF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F18B-62D7-400A-B50A-B2D39137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7B0D-EFF6-4CEC-818B-011A9F77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B4F9-726C-41D8-B21C-032FBFE8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33C7-2B61-4CC3-9A6E-260426BE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948A0-A2EB-4C3C-B47C-FFB676E85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ABD42-D4BA-48CF-8595-5EDF4F0C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1283-0302-4A9B-8A84-8287C61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9162-A1F5-40D5-9590-4C098248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4FD3-B2BA-4DBA-9983-E8C78D71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2C54F-60AF-4D1A-8EF0-DEAB19AB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CA0A-44F0-4724-BCC6-199D12D8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093C-462C-4475-8BB6-90A8321C2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E39F-CBE0-4879-B493-6807EE53633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AC75-9352-46C0-9521-671698943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EAE8-8D47-42EC-A08A-DBB51251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B610-6517-4CDD-84A2-6E443FE3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C837F-DCC6-4CFF-BF16-F04BFDBE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38" y="471949"/>
            <a:ext cx="3657600" cy="2747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CF7AB-0D58-442E-8916-C23EBC70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8" y="465750"/>
            <a:ext cx="3657600" cy="271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87F1F-7700-46BE-92F7-0FA521051874}"/>
              </a:ext>
            </a:extLst>
          </p:cNvPr>
          <p:cNvSpPr txBox="1"/>
          <p:nvPr/>
        </p:nvSpPr>
        <p:spPr>
          <a:xfrm>
            <a:off x="1910319" y="2355017"/>
            <a:ext cx="105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Nz</a:t>
            </a:r>
            <a:r>
              <a:rPr lang="en-US" dirty="0"/>
              <a:t>=16</a:t>
            </a:r>
          </a:p>
          <a:p>
            <a:r>
              <a:rPr lang="en-US" dirty="0"/>
              <a:t>parabolic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2357A-D481-4A5D-8F2C-CE41B4C6763E}"/>
              </a:ext>
            </a:extLst>
          </p:cNvPr>
          <p:cNvSpPr txBox="1"/>
          <p:nvPr/>
        </p:nvSpPr>
        <p:spPr>
          <a:xfrm>
            <a:off x="5567919" y="235501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Nz</a:t>
            </a:r>
            <a:r>
              <a:rPr lang="en-US" dirty="0"/>
              <a:t>=16</a:t>
            </a:r>
          </a:p>
          <a:p>
            <a:r>
              <a:rPr lang="en-US" dirty="0"/>
              <a:t>log-law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60162-E671-4A05-A8BA-34C907FDA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38" y="3434355"/>
            <a:ext cx="3657600" cy="2757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8FE65-71AF-432F-876E-D014E7EF7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063" y="3434355"/>
            <a:ext cx="3657600" cy="27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4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C5B86B-34F7-40C1-BCEE-A36ADAA7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5" y="421057"/>
            <a:ext cx="3657600" cy="279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F84AC-A694-4ADC-B759-9267D75B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88" y="437653"/>
            <a:ext cx="3657600" cy="278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5FB82-B1CA-4C32-B98A-CDA5BAF2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5" y="3563306"/>
            <a:ext cx="3657600" cy="2780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F8E09-3C06-412C-9AEF-601C805A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88" y="3594021"/>
            <a:ext cx="3657600" cy="2779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4E3C3D-27D4-4D92-BB34-2EFFD09840E5}"/>
              </a:ext>
            </a:extLst>
          </p:cNvPr>
          <p:cNvSpPr txBox="1"/>
          <p:nvPr/>
        </p:nvSpPr>
        <p:spPr>
          <a:xfrm>
            <a:off x="5771906" y="2153920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yz</a:t>
            </a:r>
            <a:r>
              <a:rPr lang="en-US" dirty="0"/>
              <a:t> wall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8D2FE-E20C-494E-8293-AD9682F489D8}"/>
              </a:ext>
            </a:extLst>
          </p:cNvPr>
          <p:cNvSpPr txBox="1"/>
          <p:nvPr/>
        </p:nvSpPr>
        <p:spPr>
          <a:xfrm>
            <a:off x="1951746" y="5293360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7FF8C-7E51-4D87-B272-08F65788305A}"/>
              </a:ext>
            </a:extLst>
          </p:cNvPr>
          <p:cNvSpPr txBox="1"/>
          <p:nvPr/>
        </p:nvSpPr>
        <p:spPr>
          <a:xfrm>
            <a:off x="5771906" y="5334000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wall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1FFA2-AC65-49BC-A143-F3F5EFF39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306" y="3563541"/>
            <a:ext cx="365760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1EC5-4EBB-CD42-4B4C-F8A29B9C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723A-2DCC-8407-B65A-53D46A55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茂超 肖</cp:lastModifiedBy>
  <cp:revision>55</cp:revision>
  <dcterms:created xsi:type="dcterms:W3CDTF">2023-11-10T11:42:11Z</dcterms:created>
  <dcterms:modified xsi:type="dcterms:W3CDTF">2024-02-06T09:47:48Z</dcterms:modified>
</cp:coreProperties>
</file>