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84" r:id="rId11"/>
    <p:sldId id="685" r:id="rId12"/>
    <p:sldId id="650" r:id="rId13"/>
    <p:sldId id="667" r:id="rId14"/>
    <p:sldId id="679" r:id="rId15"/>
    <p:sldId id="681" r:id="rId16"/>
    <p:sldId id="645" r:id="rId17"/>
    <p:sldId id="658" r:id="rId18"/>
    <p:sldId id="669" r:id="rId19"/>
    <p:sldId id="673" r:id="rId20"/>
    <p:sldId id="661" r:id="rId21"/>
    <p:sldId id="662" r:id="rId22"/>
    <p:sldId id="676" r:id="rId23"/>
    <p:sldId id="663" r:id="rId24"/>
    <p:sldId id="678" r:id="rId25"/>
    <p:sldId id="668" r:id="rId26"/>
    <p:sldId id="670" r:id="rId27"/>
    <p:sldId id="664" r:id="rId28"/>
    <p:sldId id="675" r:id="rId29"/>
    <p:sldId id="655" r:id="rId30"/>
    <p:sldId id="649" r:id="rId31"/>
    <p:sldId id="680" r:id="rId32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66" d="100"/>
          <a:sy n="66" d="100"/>
        </p:scale>
        <p:origin x="488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0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906-8C08-35C0-69AA-80BA856C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200400" cy="239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C11FC-9164-E1F0-5BA4-5FEB7718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3200400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135948" cy="12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Smagorinsky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Set alpha2=2.52 for the first off-wall layer of cells fits the first principle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588A9-3543-0A5F-5B25-C5589038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71800"/>
            <a:ext cx="3200400" cy="2413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2323D-69B6-72B5-1F7E-EBEDA419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2971800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53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664432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53910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5066012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669552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Reb=13750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6AF93-7E3C-615E-9690-7F985DBD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59349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On-screen Show (4:3)</PresentationFormat>
  <Paragraphs>172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2533</cp:revision>
  <cp:lastPrinted>2019-05-29T07:11:56Z</cp:lastPrinted>
  <dcterms:created xsi:type="dcterms:W3CDTF">2006-08-16T00:00:00Z</dcterms:created>
  <dcterms:modified xsi:type="dcterms:W3CDTF">2024-05-09T10:55:25Z</dcterms:modified>
</cp:coreProperties>
</file>