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2"/>
  </p:notesMasterIdLst>
  <p:handoutMasterIdLst>
    <p:handoutMasterId r:id="rId33"/>
  </p:handoutMasterIdLst>
  <p:sldIdLst>
    <p:sldId id="256" r:id="rId2"/>
    <p:sldId id="665" r:id="rId3"/>
    <p:sldId id="671" r:id="rId4"/>
    <p:sldId id="672" r:id="rId5"/>
    <p:sldId id="683" r:id="rId6"/>
    <p:sldId id="674" r:id="rId7"/>
    <p:sldId id="666" r:id="rId8"/>
    <p:sldId id="677" r:id="rId9"/>
    <p:sldId id="682" r:id="rId10"/>
    <p:sldId id="684" r:id="rId11"/>
    <p:sldId id="650" r:id="rId12"/>
    <p:sldId id="667" r:id="rId13"/>
    <p:sldId id="679" r:id="rId14"/>
    <p:sldId id="681" r:id="rId15"/>
    <p:sldId id="645" r:id="rId16"/>
    <p:sldId id="658" r:id="rId17"/>
    <p:sldId id="669" r:id="rId18"/>
    <p:sldId id="673" r:id="rId19"/>
    <p:sldId id="661" r:id="rId20"/>
    <p:sldId id="662" r:id="rId21"/>
    <p:sldId id="676" r:id="rId22"/>
    <p:sldId id="663" r:id="rId23"/>
    <p:sldId id="678" r:id="rId24"/>
    <p:sldId id="668" r:id="rId25"/>
    <p:sldId id="670" r:id="rId26"/>
    <p:sldId id="664" r:id="rId27"/>
    <p:sldId id="675" r:id="rId28"/>
    <p:sldId id="655" r:id="rId29"/>
    <p:sldId id="649" r:id="rId30"/>
    <p:sldId id="680" r:id="rId31"/>
  </p:sldIdLst>
  <p:sldSz cx="9144000" cy="6858000" type="screen4x3"/>
  <p:notesSz cx="6797675" cy="9931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00FF"/>
    <a:srgbClr val="06AA68"/>
    <a:srgbClr val="92D050"/>
    <a:srgbClr val="0070C0"/>
    <a:srgbClr val="232E55"/>
    <a:srgbClr val="E40000"/>
    <a:srgbClr val="FF5050"/>
    <a:srgbClr val="5F5F5F"/>
    <a:srgbClr val="E1F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4" autoAdjust="0"/>
    <p:restoredTop sz="86700" autoAdjust="0"/>
  </p:normalViewPr>
  <p:slideViewPr>
    <p:cSldViewPr>
      <p:cViewPr varScale="1">
        <p:scale>
          <a:sx n="95" d="100"/>
          <a:sy n="95" d="100"/>
        </p:scale>
        <p:origin x="1548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3254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30C704EE-38E9-4E72-9BB6-71E8241CE3C0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C4B949D1-13AE-416E-B4E0-4B79F787B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228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/>
          <a:lstStyle>
            <a:lvl1pPr algn="r">
              <a:defRPr sz="1200"/>
            </a:lvl1pPr>
          </a:lstStyle>
          <a:p>
            <a:fld id="{0D66AE9B-9EE2-43DA-9A8E-D2E5656B8B43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5" tIns="45718" rIns="91435" bIns="4571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7416"/>
            <a:ext cx="5438140" cy="4469130"/>
          </a:xfrm>
          <a:prstGeom prst="rect">
            <a:avLst/>
          </a:prstGeom>
        </p:spPr>
        <p:txBody>
          <a:bodyPr vert="horz" lIns="91435" tIns="45718" rIns="91435" bIns="4571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3107"/>
            <a:ext cx="2945659" cy="496570"/>
          </a:xfrm>
          <a:prstGeom prst="rect">
            <a:avLst/>
          </a:prstGeom>
        </p:spPr>
        <p:txBody>
          <a:bodyPr vert="horz" lIns="91435" tIns="45718" rIns="91435" bIns="45718" rtlCol="0" anchor="b"/>
          <a:lstStyle>
            <a:lvl1pPr algn="r">
              <a:defRPr sz="1200"/>
            </a:lvl1pPr>
          </a:lstStyle>
          <a:p>
            <a:fld id="{FFA5E540-6D76-429F-95AD-C7F13B3CAC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80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86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48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118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194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497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014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2247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54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9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065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220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F7FF1-8854-F297-74B9-24ACE8F21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0FB785-F836-E481-D65D-F4B0F3DBFC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A6D145-500A-1E53-1042-7C31B367D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3BF4F-AE6F-EDE2-032B-36F7B1E428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302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735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1884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4355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A2AAE-6BC8-5808-E162-24A5377FF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11CEC4-AE77-552C-E28F-E007F72AD7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3FBE2A-8637-C7BB-F205-5DDD71C63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6D316-19DC-B709-334C-9F4AB28C4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0697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2B80B-CB29-A50D-A6FD-FD13EE274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AD0FE-F436-7846-4C90-2D2DFA3BE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13C41C-7569-43A2-D2A2-9644A4B74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37134-B491-46FE-58C3-889B9BADF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6467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2B80B-CB29-A50D-A6FD-FD13EE274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AD0FE-F436-7846-4C90-2D2DFA3BE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13C41C-7569-43A2-D2A2-9644A4B74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37134-B491-46FE-58C3-889B9BADFC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8243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87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99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CD7DD-D620-77A7-C782-2C721CBDC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BA0D12-8F89-320A-F5CB-05803F076A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4F3DAA-CA3C-ED78-901D-052459FC9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B5BE1-A505-C910-CDD6-C11DAFD5D1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068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744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8278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098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B1A3A-0F8B-8CC4-7B65-DD508165D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8DF48-D2FF-8B3B-980F-E738BE8203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F6223-BF06-5DCF-0E5F-9568F632C4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C06BD-499A-7408-23DF-16318FDE3C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A5E540-6D76-429F-95AD-C7F13B3CAC8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06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8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07" descr="face"/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54864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7"/>
          <p:cNvGrpSpPr>
            <a:grpSpLocks/>
          </p:cNvGrpSpPr>
          <p:nvPr/>
        </p:nvGrpSpPr>
        <p:grpSpPr bwMode="auto">
          <a:xfrm>
            <a:off x="554038" y="36513"/>
            <a:ext cx="7891462" cy="6821487"/>
            <a:chOff x="349" y="23"/>
            <a:chExt cx="4971" cy="4297"/>
          </a:xfrm>
        </p:grpSpPr>
        <p:sp>
          <p:nvSpPr>
            <p:cNvPr id="7" name="Rectangle 18"/>
            <p:cNvSpPr>
              <a:spLocks noChangeArrowheads="1"/>
            </p:cNvSpPr>
            <p:nvPr/>
          </p:nvSpPr>
          <p:spPr bwMode="auto">
            <a:xfrm>
              <a:off x="38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" name="Freeform 19"/>
            <p:cNvSpPr>
              <a:spLocks noEditPoints="1"/>
            </p:cNvSpPr>
            <p:nvPr/>
          </p:nvSpPr>
          <p:spPr bwMode="auto">
            <a:xfrm>
              <a:off x="38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0"/>
            <p:cNvSpPr>
              <a:spLocks noEditPoints="1"/>
            </p:cNvSpPr>
            <p:nvPr/>
          </p:nvSpPr>
          <p:spPr bwMode="auto">
            <a:xfrm>
              <a:off x="38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21"/>
            <p:cNvSpPr>
              <a:spLocks noEditPoints="1"/>
            </p:cNvSpPr>
            <p:nvPr/>
          </p:nvSpPr>
          <p:spPr bwMode="auto">
            <a:xfrm>
              <a:off x="38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22"/>
            <p:cNvSpPr>
              <a:spLocks noEditPoints="1"/>
            </p:cNvSpPr>
            <p:nvPr/>
          </p:nvSpPr>
          <p:spPr bwMode="auto">
            <a:xfrm>
              <a:off x="38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23"/>
            <p:cNvSpPr>
              <a:spLocks noEditPoints="1"/>
            </p:cNvSpPr>
            <p:nvPr/>
          </p:nvSpPr>
          <p:spPr bwMode="auto">
            <a:xfrm>
              <a:off x="38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24"/>
            <p:cNvSpPr>
              <a:spLocks noEditPoints="1"/>
            </p:cNvSpPr>
            <p:nvPr/>
          </p:nvSpPr>
          <p:spPr bwMode="auto">
            <a:xfrm>
              <a:off x="38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25"/>
            <p:cNvSpPr>
              <a:spLocks noEditPoints="1"/>
            </p:cNvSpPr>
            <p:nvPr/>
          </p:nvSpPr>
          <p:spPr bwMode="auto">
            <a:xfrm>
              <a:off x="38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26"/>
            <p:cNvSpPr>
              <a:spLocks noEditPoints="1"/>
            </p:cNvSpPr>
            <p:nvPr/>
          </p:nvSpPr>
          <p:spPr bwMode="auto">
            <a:xfrm>
              <a:off x="38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Freeform 27"/>
            <p:cNvSpPr>
              <a:spLocks noEditPoints="1"/>
            </p:cNvSpPr>
            <p:nvPr/>
          </p:nvSpPr>
          <p:spPr bwMode="auto">
            <a:xfrm>
              <a:off x="38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Freeform 28"/>
            <p:cNvSpPr>
              <a:spLocks noEditPoints="1"/>
            </p:cNvSpPr>
            <p:nvPr/>
          </p:nvSpPr>
          <p:spPr bwMode="auto">
            <a:xfrm>
              <a:off x="38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Rectangle 29"/>
            <p:cNvSpPr>
              <a:spLocks noChangeArrowheads="1"/>
            </p:cNvSpPr>
            <p:nvPr/>
          </p:nvSpPr>
          <p:spPr bwMode="auto">
            <a:xfrm>
              <a:off x="38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9" name="Rectangle 30"/>
            <p:cNvSpPr>
              <a:spLocks noChangeArrowheads="1"/>
            </p:cNvSpPr>
            <p:nvPr/>
          </p:nvSpPr>
          <p:spPr bwMode="auto">
            <a:xfrm>
              <a:off x="82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20" name="Freeform 31"/>
            <p:cNvSpPr>
              <a:spLocks noEditPoints="1"/>
            </p:cNvSpPr>
            <p:nvPr/>
          </p:nvSpPr>
          <p:spPr bwMode="auto">
            <a:xfrm>
              <a:off x="82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Freeform 32"/>
            <p:cNvSpPr>
              <a:spLocks noEditPoints="1"/>
            </p:cNvSpPr>
            <p:nvPr/>
          </p:nvSpPr>
          <p:spPr bwMode="auto">
            <a:xfrm>
              <a:off x="82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Freeform 33"/>
            <p:cNvSpPr>
              <a:spLocks noEditPoints="1"/>
            </p:cNvSpPr>
            <p:nvPr/>
          </p:nvSpPr>
          <p:spPr bwMode="auto">
            <a:xfrm>
              <a:off x="82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Freeform 34"/>
            <p:cNvSpPr>
              <a:spLocks noEditPoints="1"/>
            </p:cNvSpPr>
            <p:nvPr/>
          </p:nvSpPr>
          <p:spPr bwMode="auto">
            <a:xfrm>
              <a:off x="82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Freeform 35"/>
            <p:cNvSpPr>
              <a:spLocks noEditPoints="1"/>
            </p:cNvSpPr>
            <p:nvPr/>
          </p:nvSpPr>
          <p:spPr bwMode="auto">
            <a:xfrm>
              <a:off x="82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Freeform 36"/>
            <p:cNvSpPr>
              <a:spLocks noEditPoints="1"/>
            </p:cNvSpPr>
            <p:nvPr/>
          </p:nvSpPr>
          <p:spPr bwMode="auto">
            <a:xfrm>
              <a:off x="82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Freeform 37"/>
            <p:cNvSpPr>
              <a:spLocks noEditPoints="1"/>
            </p:cNvSpPr>
            <p:nvPr/>
          </p:nvSpPr>
          <p:spPr bwMode="auto">
            <a:xfrm>
              <a:off x="82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Freeform 38"/>
            <p:cNvSpPr>
              <a:spLocks noEditPoints="1"/>
            </p:cNvSpPr>
            <p:nvPr/>
          </p:nvSpPr>
          <p:spPr bwMode="auto">
            <a:xfrm>
              <a:off x="82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Freeform 39"/>
            <p:cNvSpPr>
              <a:spLocks noEditPoints="1"/>
            </p:cNvSpPr>
            <p:nvPr/>
          </p:nvSpPr>
          <p:spPr bwMode="auto">
            <a:xfrm>
              <a:off x="82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Freeform 40"/>
            <p:cNvSpPr>
              <a:spLocks noEditPoints="1"/>
            </p:cNvSpPr>
            <p:nvPr/>
          </p:nvSpPr>
          <p:spPr bwMode="auto">
            <a:xfrm>
              <a:off x="82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41"/>
            <p:cNvSpPr>
              <a:spLocks noChangeArrowheads="1"/>
            </p:cNvSpPr>
            <p:nvPr/>
          </p:nvSpPr>
          <p:spPr bwMode="auto">
            <a:xfrm>
              <a:off x="82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1" name="Rectangle 42"/>
            <p:cNvSpPr>
              <a:spLocks noChangeArrowheads="1"/>
            </p:cNvSpPr>
            <p:nvPr/>
          </p:nvSpPr>
          <p:spPr bwMode="auto">
            <a:xfrm>
              <a:off x="127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32" name="Freeform 43"/>
            <p:cNvSpPr>
              <a:spLocks noEditPoints="1"/>
            </p:cNvSpPr>
            <p:nvPr/>
          </p:nvSpPr>
          <p:spPr bwMode="auto">
            <a:xfrm>
              <a:off x="127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Freeform 44"/>
            <p:cNvSpPr>
              <a:spLocks noEditPoints="1"/>
            </p:cNvSpPr>
            <p:nvPr/>
          </p:nvSpPr>
          <p:spPr bwMode="auto">
            <a:xfrm>
              <a:off x="127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Freeform 45"/>
            <p:cNvSpPr>
              <a:spLocks noEditPoints="1"/>
            </p:cNvSpPr>
            <p:nvPr/>
          </p:nvSpPr>
          <p:spPr bwMode="auto">
            <a:xfrm>
              <a:off x="127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Freeform 46"/>
            <p:cNvSpPr>
              <a:spLocks noEditPoints="1"/>
            </p:cNvSpPr>
            <p:nvPr/>
          </p:nvSpPr>
          <p:spPr bwMode="auto">
            <a:xfrm>
              <a:off x="127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Freeform 47"/>
            <p:cNvSpPr>
              <a:spLocks noEditPoints="1"/>
            </p:cNvSpPr>
            <p:nvPr/>
          </p:nvSpPr>
          <p:spPr bwMode="auto">
            <a:xfrm>
              <a:off x="127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Freeform 48"/>
            <p:cNvSpPr>
              <a:spLocks noEditPoints="1"/>
            </p:cNvSpPr>
            <p:nvPr/>
          </p:nvSpPr>
          <p:spPr bwMode="auto">
            <a:xfrm>
              <a:off x="127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Freeform 49"/>
            <p:cNvSpPr>
              <a:spLocks noEditPoints="1"/>
            </p:cNvSpPr>
            <p:nvPr/>
          </p:nvSpPr>
          <p:spPr bwMode="auto">
            <a:xfrm>
              <a:off x="127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Freeform 50"/>
            <p:cNvSpPr>
              <a:spLocks noEditPoints="1"/>
            </p:cNvSpPr>
            <p:nvPr/>
          </p:nvSpPr>
          <p:spPr bwMode="auto">
            <a:xfrm>
              <a:off x="127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Freeform 51"/>
            <p:cNvSpPr>
              <a:spLocks noEditPoints="1"/>
            </p:cNvSpPr>
            <p:nvPr/>
          </p:nvSpPr>
          <p:spPr bwMode="auto">
            <a:xfrm>
              <a:off x="127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Freeform 52"/>
            <p:cNvSpPr>
              <a:spLocks noEditPoints="1"/>
            </p:cNvSpPr>
            <p:nvPr/>
          </p:nvSpPr>
          <p:spPr bwMode="auto">
            <a:xfrm>
              <a:off x="127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Rectangle 53"/>
            <p:cNvSpPr>
              <a:spLocks noChangeArrowheads="1"/>
            </p:cNvSpPr>
            <p:nvPr/>
          </p:nvSpPr>
          <p:spPr bwMode="auto">
            <a:xfrm>
              <a:off x="127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3" name="Rectangle 54"/>
            <p:cNvSpPr>
              <a:spLocks noChangeArrowheads="1"/>
            </p:cNvSpPr>
            <p:nvPr/>
          </p:nvSpPr>
          <p:spPr bwMode="auto">
            <a:xfrm>
              <a:off x="1724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44" name="Freeform 55"/>
            <p:cNvSpPr>
              <a:spLocks noEditPoints="1"/>
            </p:cNvSpPr>
            <p:nvPr/>
          </p:nvSpPr>
          <p:spPr bwMode="auto">
            <a:xfrm>
              <a:off x="1724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56"/>
            <p:cNvSpPr>
              <a:spLocks noEditPoints="1"/>
            </p:cNvSpPr>
            <p:nvPr/>
          </p:nvSpPr>
          <p:spPr bwMode="auto">
            <a:xfrm>
              <a:off x="1724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57"/>
            <p:cNvSpPr>
              <a:spLocks noEditPoints="1"/>
            </p:cNvSpPr>
            <p:nvPr/>
          </p:nvSpPr>
          <p:spPr bwMode="auto">
            <a:xfrm>
              <a:off x="1724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Freeform 58"/>
            <p:cNvSpPr>
              <a:spLocks noEditPoints="1"/>
            </p:cNvSpPr>
            <p:nvPr/>
          </p:nvSpPr>
          <p:spPr bwMode="auto">
            <a:xfrm>
              <a:off x="1724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Freeform 59"/>
            <p:cNvSpPr>
              <a:spLocks noEditPoints="1"/>
            </p:cNvSpPr>
            <p:nvPr/>
          </p:nvSpPr>
          <p:spPr bwMode="auto">
            <a:xfrm>
              <a:off x="1724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Freeform 60"/>
            <p:cNvSpPr>
              <a:spLocks noEditPoints="1"/>
            </p:cNvSpPr>
            <p:nvPr/>
          </p:nvSpPr>
          <p:spPr bwMode="auto">
            <a:xfrm>
              <a:off x="1724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Freeform 61"/>
            <p:cNvSpPr>
              <a:spLocks noEditPoints="1"/>
            </p:cNvSpPr>
            <p:nvPr/>
          </p:nvSpPr>
          <p:spPr bwMode="auto">
            <a:xfrm>
              <a:off x="1724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Freeform 62"/>
            <p:cNvSpPr>
              <a:spLocks noEditPoints="1"/>
            </p:cNvSpPr>
            <p:nvPr/>
          </p:nvSpPr>
          <p:spPr bwMode="auto">
            <a:xfrm>
              <a:off x="1724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63"/>
            <p:cNvSpPr>
              <a:spLocks noEditPoints="1"/>
            </p:cNvSpPr>
            <p:nvPr/>
          </p:nvSpPr>
          <p:spPr bwMode="auto">
            <a:xfrm>
              <a:off x="1724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Freeform 64"/>
            <p:cNvSpPr>
              <a:spLocks noEditPoints="1"/>
            </p:cNvSpPr>
            <p:nvPr/>
          </p:nvSpPr>
          <p:spPr bwMode="auto">
            <a:xfrm>
              <a:off x="1724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Rectangle 65"/>
            <p:cNvSpPr>
              <a:spLocks noChangeArrowheads="1"/>
            </p:cNvSpPr>
            <p:nvPr/>
          </p:nvSpPr>
          <p:spPr bwMode="auto">
            <a:xfrm>
              <a:off x="1724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5" name="Rectangle 66"/>
            <p:cNvSpPr>
              <a:spLocks noChangeArrowheads="1"/>
            </p:cNvSpPr>
            <p:nvPr/>
          </p:nvSpPr>
          <p:spPr bwMode="auto">
            <a:xfrm>
              <a:off x="2169" y="23"/>
              <a:ext cx="21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56" name="Freeform 67"/>
            <p:cNvSpPr>
              <a:spLocks noEditPoints="1"/>
            </p:cNvSpPr>
            <p:nvPr/>
          </p:nvSpPr>
          <p:spPr bwMode="auto">
            <a:xfrm>
              <a:off x="2169" y="225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Freeform 68"/>
            <p:cNvSpPr>
              <a:spLocks noEditPoints="1"/>
            </p:cNvSpPr>
            <p:nvPr/>
          </p:nvSpPr>
          <p:spPr bwMode="auto">
            <a:xfrm>
              <a:off x="2169" y="630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Freeform 69"/>
            <p:cNvSpPr>
              <a:spLocks noEditPoints="1"/>
            </p:cNvSpPr>
            <p:nvPr/>
          </p:nvSpPr>
          <p:spPr bwMode="auto">
            <a:xfrm>
              <a:off x="2169" y="1034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" name="Freeform 70"/>
            <p:cNvSpPr>
              <a:spLocks noEditPoints="1"/>
            </p:cNvSpPr>
            <p:nvPr/>
          </p:nvSpPr>
          <p:spPr bwMode="auto">
            <a:xfrm>
              <a:off x="2169" y="1438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Freeform 71"/>
            <p:cNvSpPr>
              <a:spLocks noEditPoints="1"/>
            </p:cNvSpPr>
            <p:nvPr/>
          </p:nvSpPr>
          <p:spPr bwMode="auto">
            <a:xfrm>
              <a:off x="2169" y="1843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Freeform 72"/>
            <p:cNvSpPr>
              <a:spLocks noEditPoints="1"/>
            </p:cNvSpPr>
            <p:nvPr/>
          </p:nvSpPr>
          <p:spPr bwMode="auto">
            <a:xfrm>
              <a:off x="2169" y="2247"/>
              <a:ext cx="21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2305716 w 4"/>
                <a:gd name="T5" fmla="*/ 866127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2305716 w 4"/>
                <a:gd name="T15" fmla="*/ 26053844 h 60"/>
                <a:gd name="T16" fmla="*/ 2305716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Freeform 73"/>
            <p:cNvSpPr>
              <a:spLocks noEditPoints="1"/>
            </p:cNvSpPr>
            <p:nvPr/>
          </p:nvSpPr>
          <p:spPr bwMode="auto">
            <a:xfrm>
              <a:off x="2169" y="2652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74"/>
            <p:cNvSpPr>
              <a:spLocks noEditPoints="1"/>
            </p:cNvSpPr>
            <p:nvPr/>
          </p:nvSpPr>
          <p:spPr bwMode="auto">
            <a:xfrm>
              <a:off x="2169" y="3056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Freeform 75"/>
            <p:cNvSpPr>
              <a:spLocks noEditPoints="1"/>
            </p:cNvSpPr>
            <p:nvPr/>
          </p:nvSpPr>
          <p:spPr bwMode="auto">
            <a:xfrm>
              <a:off x="2169" y="3461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Freeform 76"/>
            <p:cNvSpPr>
              <a:spLocks noEditPoints="1"/>
            </p:cNvSpPr>
            <p:nvPr/>
          </p:nvSpPr>
          <p:spPr bwMode="auto">
            <a:xfrm>
              <a:off x="2169" y="3865"/>
              <a:ext cx="21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2305716 w 4"/>
                <a:gd name="T5" fmla="*/ 8460709 h 60"/>
                <a:gd name="T6" fmla="*/ 2305716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2305716 w 4"/>
                <a:gd name="T15" fmla="*/ 25378381 h 60"/>
                <a:gd name="T16" fmla="*/ 2305716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Rectangle 77"/>
            <p:cNvSpPr>
              <a:spLocks noChangeArrowheads="1"/>
            </p:cNvSpPr>
            <p:nvPr/>
          </p:nvSpPr>
          <p:spPr bwMode="auto">
            <a:xfrm>
              <a:off x="2169" y="4269"/>
              <a:ext cx="21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7" name="Rectangle 78"/>
            <p:cNvSpPr>
              <a:spLocks noChangeArrowheads="1"/>
            </p:cNvSpPr>
            <p:nvPr/>
          </p:nvSpPr>
          <p:spPr bwMode="auto">
            <a:xfrm>
              <a:off x="262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68" name="Freeform 79"/>
            <p:cNvSpPr>
              <a:spLocks noEditPoints="1"/>
            </p:cNvSpPr>
            <p:nvPr/>
          </p:nvSpPr>
          <p:spPr bwMode="auto">
            <a:xfrm>
              <a:off x="262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Freeform 80"/>
            <p:cNvSpPr>
              <a:spLocks noEditPoints="1"/>
            </p:cNvSpPr>
            <p:nvPr/>
          </p:nvSpPr>
          <p:spPr bwMode="auto">
            <a:xfrm>
              <a:off x="262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Freeform 81"/>
            <p:cNvSpPr>
              <a:spLocks noEditPoints="1"/>
            </p:cNvSpPr>
            <p:nvPr/>
          </p:nvSpPr>
          <p:spPr bwMode="auto">
            <a:xfrm>
              <a:off x="262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Freeform 82"/>
            <p:cNvSpPr>
              <a:spLocks noEditPoints="1"/>
            </p:cNvSpPr>
            <p:nvPr/>
          </p:nvSpPr>
          <p:spPr bwMode="auto">
            <a:xfrm>
              <a:off x="262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83"/>
            <p:cNvSpPr>
              <a:spLocks noEditPoints="1"/>
            </p:cNvSpPr>
            <p:nvPr/>
          </p:nvSpPr>
          <p:spPr bwMode="auto">
            <a:xfrm>
              <a:off x="262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84"/>
            <p:cNvSpPr>
              <a:spLocks noEditPoints="1"/>
            </p:cNvSpPr>
            <p:nvPr/>
          </p:nvSpPr>
          <p:spPr bwMode="auto">
            <a:xfrm>
              <a:off x="262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85"/>
            <p:cNvSpPr>
              <a:spLocks noEditPoints="1"/>
            </p:cNvSpPr>
            <p:nvPr/>
          </p:nvSpPr>
          <p:spPr bwMode="auto">
            <a:xfrm>
              <a:off x="262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Freeform 86"/>
            <p:cNvSpPr>
              <a:spLocks noEditPoints="1"/>
            </p:cNvSpPr>
            <p:nvPr/>
          </p:nvSpPr>
          <p:spPr bwMode="auto">
            <a:xfrm>
              <a:off x="262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Freeform 87"/>
            <p:cNvSpPr>
              <a:spLocks noEditPoints="1"/>
            </p:cNvSpPr>
            <p:nvPr/>
          </p:nvSpPr>
          <p:spPr bwMode="auto">
            <a:xfrm>
              <a:off x="262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Freeform 88"/>
            <p:cNvSpPr>
              <a:spLocks noEditPoints="1"/>
            </p:cNvSpPr>
            <p:nvPr/>
          </p:nvSpPr>
          <p:spPr bwMode="auto">
            <a:xfrm>
              <a:off x="262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Rectangle 89"/>
            <p:cNvSpPr>
              <a:spLocks noChangeArrowheads="1"/>
            </p:cNvSpPr>
            <p:nvPr/>
          </p:nvSpPr>
          <p:spPr bwMode="auto">
            <a:xfrm>
              <a:off x="262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79" name="Rectangle 90"/>
            <p:cNvSpPr>
              <a:spLocks noChangeArrowheads="1"/>
            </p:cNvSpPr>
            <p:nvPr/>
          </p:nvSpPr>
          <p:spPr bwMode="auto">
            <a:xfrm>
              <a:off x="306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80" name="Freeform 91"/>
            <p:cNvSpPr>
              <a:spLocks noEditPoints="1"/>
            </p:cNvSpPr>
            <p:nvPr/>
          </p:nvSpPr>
          <p:spPr bwMode="auto">
            <a:xfrm>
              <a:off x="306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1" name="Freeform 92"/>
            <p:cNvSpPr>
              <a:spLocks noEditPoints="1"/>
            </p:cNvSpPr>
            <p:nvPr/>
          </p:nvSpPr>
          <p:spPr bwMode="auto">
            <a:xfrm>
              <a:off x="306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Freeform 93"/>
            <p:cNvSpPr>
              <a:spLocks noEditPoints="1"/>
            </p:cNvSpPr>
            <p:nvPr/>
          </p:nvSpPr>
          <p:spPr bwMode="auto">
            <a:xfrm>
              <a:off x="306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Freeform 94"/>
            <p:cNvSpPr>
              <a:spLocks noEditPoints="1"/>
            </p:cNvSpPr>
            <p:nvPr/>
          </p:nvSpPr>
          <p:spPr bwMode="auto">
            <a:xfrm>
              <a:off x="306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Freeform 95"/>
            <p:cNvSpPr>
              <a:spLocks noEditPoints="1"/>
            </p:cNvSpPr>
            <p:nvPr/>
          </p:nvSpPr>
          <p:spPr bwMode="auto">
            <a:xfrm>
              <a:off x="306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Freeform 96"/>
            <p:cNvSpPr>
              <a:spLocks noEditPoints="1"/>
            </p:cNvSpPr>
            <p:nvPr/>
          </p:nvSpPr>
          <p:spPr bwMode="auto">
            <a:xfrm>
              <a:off x="306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Freeform 97"/>
            <p:cNvSpPr>
              <a:spLocks noEditPoints="1"/>
            </p:cNvSpPr>
            <p:nvPr/>
          </p:nvSpPr>
          <p:spPr bwMode="auto">
            <a:xfrm>
              <a:off x="306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" name="Freeform 98"/>
            <p:cNvSpPr>
              <a:spLocks noEditPoints="1"/>
            </p:cNvSpPr>
            <p:nvPr/>
          </p:nvSpPr>
          <p:spPr bwMode="auto">
            <a:xfrm>
              <a:off x="306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Freeform 99"/>
            <p:cNvSpPr>
              <a:spLocks noEditPoints="1"/>
            </p:cNvSpPr>
            <p:nvPr/>
          </p:nvSpPr>
          <p:spPr bwMode="auto">
            <a:xfrm>
              <a:off x="306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Freeform 100"/>
            <p:cNvSpPr>
              <a:spLocks noEditPoints="1"/>
            </p:cNvSpPr>
            <p:nvPr/>
          </p:nvSpPr>
          <p:spPr bwMode="auto">
            <a:xfrm>
              <a:off x="306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" name="Rectangle 101"/>
            <p:cNvSpPr>
              <a:spLocks noChangeArrowheads="1"/>
            </p:cNvSpPr>
            <p:nvPr/>
          </p:nvSpPr>
          <p:spPr bwMode="auto">
            <a:xfrm>
              <a:off x="306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1" name="Rectangle 102"/>
            <p:cNvSpPr>
              <a:spLocks noChangeArrowheads="1"/>
            </p:cNvSpPr>
            <p:nvPr/>
          </p:nvSpPr>
          <p:spPr bwMode="auto">
            <a:xfrm>
              <a:off x="351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92" name="Freeform 103"/>
            <p:cNvSpPr>
              <a:spLocks noEditPoints="1"/>
            </p:cNvSpPr>
            <p:nvPr/>
          </p:nvSpPr>
          <p:spPr bwMode="auto">
            <a:xfrm>
              <a:off x="351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Freeform 104"/>
            <p:cNvSpPr>
              <a:spLocks noEditPoints="1"/>
            </p:cNvSpPr>
            <p:nvPr/>
          </p:nvSpPr>
          <p:spPr bwMode="auto">
            <a:xfrm>
              <a:off x="351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Freeform 105"/>
            <p:cNvSpPr>
              <a:spLocks noEditPoints="1"/>
            </p:cNvSpPr>
            <p:nvPr/>
          </p:nvSpPr>
          <p:spPr bwMode="auto">
            <a:xfrm>
              <a:off x="351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Freeform 106"/>
            <p:cNvSpPr>
              <a:spLocks noEditPoints="1"/>
            </p:cNvSpPr>
            <p:nvPr/>
          </p:nvSpPr>
          <p:spPr bwMode="auto">
            <a:xfrm>
              <a:off x="351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Freeform 107"/>
            <p:cNvSpPr>
              <a:spLocks noEditPoints="1"/>
            </p:cNvSpPr>
            <p:nvPr/>
          </p:nvSpPr>
          <p:spPr bwMode="auto">
            <a:xfrm>
              <a:off x="351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Freeform 108"/>
            <p:cNvSpPr>
              <a:spLocks noEditPoints="1"/>
            </p:cNvSpPr>
            <p:nvPr/>
          </p:nvSpPr>
          <p:spPr bwMode="auto">
            <a:xfrm>
              <a:off x="351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Freeform 109"/>
            <p:cNvSpPr>
              <a:spLocks noEditPoints="1"/>
            </p:cNvSpPr>
            <p:nvPr/>
          </p:nvSpPr>
          <p:spPr bwMode="auto">
            <a:xfrm>
              <a:off x="351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Freeform 110"/>
            <p:cNvSpPr>
              <a:spLocks noEditPoints="1"/>
            </p:cNvSpPr>
            <p:nvPr/>
          </p:nvSpPr>
          <p:spPr bwMode="auto">
            <a:xfrm>
              <a:off x="351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Freeform 111"/>
            <p:cNvSpPr>
              <a:spLocks noEditPoints="1"/>
            </p:cNvSpPr>
            <p:nvPr/>
          </p:nvSpPr>
          <p:spPr bwMode="auto">
            <a:xfrm>
              <a:off x="351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Freeform 112"/>
            <p:cNvSpPr>
              <a:spLocks noEditPoints="1"/>
            </p:cNvSpPr>
            <p:nvPr/>
          </p:nvSpPr>
          <p:spPr bwMode="auto">
            <a:xfrm>
              <a:off x="351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Rectangle 113"/>
            <p:cNvSpPr>
              <a:spLocks noChangeArrowheads="1"/>
            </p:cNvSpPr>
            <p:nvPr/>
          </p:nvSpPr>
          <p:spPr bwMode="auto">
            <a:xfrm>
              <a:off x="351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3" name="Rectangle 114"/>
            <p:cNvSpPr>
              <a:spLocks noChangeArrowheads="1"/>
            </p:cNvSpPr>
            <p:nvPr/>
          </p:nvSpPr>
          <p:spPr bwMode="auto">
            <a:xfrm>
              <a:off x="396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4" name="Freeform 115"/>
            <p:cNvSpPr>
              <a:spLocks noEditPoints="1"/>
            </p:cNvSpPr>
            <p:nvPr/>
          </p:nvSpPr>
          <p:spPr bwMode="auto">
            <a:xfrm>
              <a:off x="396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Freeform 116"/>
            <p:cNvSpPr>
              <a:spLocks noEditPoints="1"/>
            </p:cNvSpPr>
            <p:nvPr/>
          </p:nvSpPr>
          <p:spPr bwMode="auto">
            <a:xfrm>
              <a:off x="396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Freeform 117"/>
            <p:cNvSpPr>
              <a:spLocks noEditPoints="1"/>
            </p:cNvSpPr>
            <p:nvPr/>
          </p:nvSpPr>
          <p:spPr bwMode="auto">
            <a:xfrm>
              <a:off x="396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Freeform 118"/>
            <p:cNvSpPr>
              <a:spLocks noEditPoints="1"/>
            </p:cNvSpPr>
            <p:nvPr/>
          </p:nvSpPr>
          <p:spPr bwMode="auto">
            <a:xfrm>
              <a:off x="396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Freeform 119"/>
            <p:cNvSpPr>
              <a:spLocks noEditPoints="1"/>
            </p:cNvSpPr>
            <p:nvPr/>
          </p:nvSpPr>
          <p:spPr bwMode="auto">
            <a:xfrm>
              <a:off x="396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Freeform 120"/>
            <p:cNvSpPr>
              <a:spLocks noEditPoints="1"/>
            </p:cNvSpPr>
            <p:nvPr/>
          </p:nvSpPr>
          <p:spPr bwMode="auto">
            <a:xfrm>
              <a:off x="396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Freeform 121"/>
            <p:cNvSpPr>
              <a:spLocks noEditPoints="1"/>
            </p:cNvSpPr>
            <p:nvPr/>
          </p:nvSpPr>
          <p:spPr bwMode="auto">
            <a:xfrm>
              <a:off x="396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Freeform 122"/>
            <p:cNvSpPr>
              <a:spLocks noEditPoints="1"/>
            </p:cNvSpPr>
            <p:nvPr/>
          </p:nvSpPr>
          <p:spPr bwMode="auto">
            <a:xfrm>
              <a:off x="396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" name="Freeform 123"/>
            <p:cNvSpPr>
              <a:spLocks noEditPoints="1"/>
            </p:cNvSpPr>
            <p:nvPr/>
          </p:nvSpPr>
          <p:spPr bwMode="auto">
            <a:xfrm>
              <a:off x="396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3" name="Freeform 124"/>
            <p:cNvSpPr>
              <a:spLocks noEditPoints="1"/>
            </p:cNvSpPr>
            <p:nvPr/>
          </p:nvSpPr>
          <p:spPr bwMode="auto">
            <a:xfrm>
              <a:off x="396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" name="Rectangle 125"/>
            <p:cNvSpPr>
              <a:spLocks noChangeArrowheads="1"/>
            </p:cNvSpPr>
            <p:nvPr/>
          </p:nvSpPr>
          <p:spPr bwMode="auto">
            <a:xfrm>
              <a:off x="396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5" name="Rectangle 126"/>
            <p:cNvSpPr>
              <a:spLocks noChangeArrowheads="1"/>
            </p:cNvSpPr>
            <p:nvPr/>
          </p:nvSpPr>
          <p:spPr bwMode="auto">
            <a:xfrm>
              <a:off x="4405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16" name="Freeform 127"/>
            <p:cNvSpPr>
              <a:spLocks noEditPoints="1"/>
            </p:cNvSpPr>
            <p:nvPr/>
          </p:nvSpPr>
          <p:spPr bwMode="auto">
            <a:xfrm>
              <a:off x="4405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Freeform 128"/>
            <p:cNvSpPr>
              <a:spLocks noEditPoints="1"/>
            </p:cNvSpPr>
            <p:nvPr/>
          </p:nvSpPr>
          <p:spPr bwMode="auto">
            <a:xfrm>
              <a:off x="4405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8" name="Freeform 129"/>
            <p:cNvSpPr>
              <a:spLocks noEditPoints="1"/>
            </p:cNvSpPr>
            <p:nvPr/>
          </p:nvSpPr>
          <p:spPr bwMode="auto">
            <a:xfrm>
              <a:off x="4405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9" name="Freeform 130"/>
            <p:cNvSpPr>
              <a:spLocks noEditPoints="1"/>
            </p:cNvSpPr>
            <p:nvPr/>
          </p:nvSpPr>
          <p:spPr bwMode="auto">
            <a:xfrm>
              <a:off x="4405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Freeform 131"/>
            <p:cNvSpPr>
              <a:spLocks noEditPoints="1"/>
            </p:cNvSpPr>
            <p:nvPr/>
          </p:nvSpPr>
          <p:spPr bwMode="auto">
            <a:xfrm>
              <a:off x="4405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1" name="Freeform 132"/>
            <p:cNvSpPr>
              <a:spLocks noEditPoints="1"/>
            </p:cNvSpPr>
            <p:nvPr/>
          </p:nvSpPr>
          <p:spPr bwMode="auto">
            <a:xfrm>
              <a:off x="4405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2" name="Freeform 133"/>
            <p:cNvSpPr>
              <a:spLocks noEditPoints="1"/>
            </p:cNvSpPr>
            <p:nvPr/>
          </p:nvSpPr>
          <p:spPr bwMode="auto">
            <a:xfrm>
              <a:off x="4405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" name="Freeform 134"/>
            <p:cNvSpPr>
              <a:spLocks noEditPoints="1"/>
            </p:cNvSpPr>
            <p:nvPr/>
          </p:nvSpPr>
          <p:spPr bwMode="auto">
            <a:xfrm>
              <a:off x="4405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4" name="Freeform 135"/>
            <p:cNvSpPr>
              <a:spLocks noEditPoints="1"/>
            </p:cNvSpPr>
            <p:nvPr/>
          </p:nvSpPr>
          <p:spPr bwMode="auto">
            <a:xfrm>
              <a:off x="4405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5" name="Freeform 136"/>
            <p:cNvSpPr>
              <a:spLocks noEditPoints="1"/>
            </p:cNvSpPr>
            <p:nvPr/>
          </p:nvSpPr>
          <p:spPr bwMode="auto">
            <a:xfrm>
              <a:off x="4405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Rectangle 137"/>
            <p:cNvSpPr>
              <a:spLocks noChangeArrowheads="1"/>
            </p:cNvSpPr>
            <p:nvPr/>
          </p:nvSpPr>
          <p:spPr bwMode="auto">
            <a:xfrm>
              <a:off x="4405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7" name="Rectangle 138"/>
            <p:cNvSpPr>
              <a:spLocks noChangeArrowheads="1"/>
            </p:cNvSpPr>
            <p:nvPr/>
          </p:nvSpPr>
          <p:spPr bwMode="auto">
            <a:xfrm>
              <a:off x="485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28" name="Freeform 139"/>
            <p:cNvSpPr>
              <a:spLocks noEditPoints="1"/>
            </p:cNvSpPr>
            <p:nvPr/>
          </p:nvSpPr>
          <p:spPr bwMode="auto">
            <a:xfrm>
              <a:off x="485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9" name="Freeform 140"/>
            <p:cNvSpPr>
              <a:spLocks noEditPoints="1"/>
            </p:cNvSpPr>
            <p:nvPr/>
          </p:nvSpPr>
          <p:spPr bwMode="auto">
            <a:xfrm>
              <a:off x="485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0" name="Freeform 141"/>
            <p:cNvSpPr>
              <a:spLocks noEditPoints="1"/>
            </p:cNvSpPr>
            <p:nvPr/>
          </p:nvSpPr>
          <p:spPr bwMode="auto">
            <a:xfrm>
              <a:off x="485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Freeform 142"/>
            <p:cNvSpPr>
              <a:spLocks noEditPoints="1"/>
            </p:cNvSpPr>
            <p:nvPr/>
          </p:nvSpPr>
          <p:spPr bwMode="auto">
            <a:xfrm>
              <a:off x="485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2" name="Freeform 143"/>
            <p:cNvSpPr>
              <a:spLocks noEditPoints="1"/>
            </p:cNvSpPr>
            <p:nvPr/>
          </p:nvSpPr>
          <p:spPr bwMode="auto">
            <a:xfrm>
              <a:off x="485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Freeform 144"/>
            <p:cNvSpPr>
              <a:spLocks noEditPoints="1"/>
            </p:cNvSpPr>
            <p:nvPr/>
          </p:nvSpPr>
          <p:spPr bwMode="auto">
            <a:xfrm>
              <a:off x="485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Freeform 145"/>
            <p:cNvSpPr>
              <a:spLocks noEditPoints="1"/>
            </p:cNvSpPr>
            <p:nvPr/>
          </p:nvSpPr>
          <p:spPr bwMode="auto">
            <a:xfrm>
              <a:off x="485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Freeform 146"/>
            <p:cNvSpPr>
              <a:spLocks noEditPoints="1"/>
            </p:cNvSpPr>
            <p:nvPr/>
          </p:nvSpPr>
          <p:spPr bwMode="auto">
            <a:xfrm>
              <a:off x="485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Freeform 147"/>
            <p:cNvSpPr>
              <a:spLocks noEditPoints="1"/>
            </p:cNvSpPr>
            <p:nvPr/>
          </p:nvSpPr>
          <p:spPr bwMode="auto">
            <a:xfrm>
              <a:off x="485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Freeform 148"/>
            <p:cNvSpPr>
              <a:spLocks noEditPoints="1"/>
            </p:cNvSpPr>
            <p:nvPr/>
          </p:nvSpPr>
          <p:spPr bwMode="auto">
            <a:xfrm>
              <a:off x="485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Rectangle 149"/>
            <p:cNvSpPr>
              <a:spLocks noChangeArrowheads="1"/>
            </p:cNvSpPr>
            <p:nvPr/>
          </p:nvSpPr>
          <p:spPr bwMode="auto">
            <a:xfrm>
              <a:off x="485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39" name="Rectangle 150"/>
            <p:cNvSpPr>
              <a:spLocks noChangeArrowheads="1"/>
            </p:cNvSpPr>
            <p:nvPr/>
          </p:nvSpPr>
          <p:spPr bwMode="auto">
            <a:xfrm>
              <a:off x="5300" y="23"/>
              <a:ext cx="20" cy="10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40" name="Freeform 151"/>
            <p:cNvSpPr>
              <a:spLocks noEditPoints="1"/>
            </p:cNvSpPr>
            <p:nvPr/>
          </p:nvSpPr>
          <p:spPr bwMode="auto">
            <a:xfrm>
              <a:off x="5300" y="225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1" name="Freeform 152"/>
            <p:cNvSpPr>
              <a:spLocks noEditPoints="1"/>
            </p:cNvSpPr>
            <p:nvPr/>
          </p:nvSpPr>
          <p:spPr bwMode="auto">
            <a:xfrm>
              <a:off x="5300" y="630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2" name="Freeform 153"/>
            <p:cNvSpPr>
              <a:spLocks noEditPoints="1"/>
            </p:cNvSpPr>
            <p:nvPr/>
          </p:nvSpPr>
          <p:spPr bwMode="auto">
            <a:xfrm>
              <a:off x="5300" y="1034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Freeform 154"/>
            <p:cNvSpPr>
              <a:spLocks noEditPoints="1"/>
            </p:cNvSpPr>
            <p:nvPr/>
          </p:nvSpPr>
          <p:spPr bwMode="auto">
            <a:xfrm>
              <a:off x="5300" y="1438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" name="Freeform 155"/>
            <p:cNvSpPr>
              <a:spLocks noEditPoints="1"/>
            </p:cNvSpPr>
            <p:nvPr/>
          </p:nvSpPr>
          <p:spPr bwMode="auto">
            <a:xfrm>
              <a:off x="5300" y="1843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" name="Freeform 156"/>
            <p:cNvSpPr>
              <a:spLocks noEditPoints="1"/>
            </p:cNvSpPr>
            <p:nvPr/>
          </p:nvSpPr>
          <p:spPr bwMode="auto">
            <a:xfrm>
              <a:off x="5300" y="2247"/>
              <a:ext cx="20" cy="304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661279 h 60"/>
                <a:gd name="T4" fmla="*/ 1562500 w 4"/>
                <a:gd name="T5" fmla="*/ 866127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7409583 h 60"/>
                <a:gd name="T12" fmla="*/ 0 w 4"/>
                <a:gd name="T13" fmla="*/ 26053844 h 60"/>
                <a:gd name="T14" fmla="*/ 1562500 w 4"/>
                <a:gd name="T15" fmla="*/ 26053844 h 60"/>
                <a:gd name="T16" fmla="*/ 1562500 w 4"/>
                <a:gd name="T17" fmla="*/ 17409583 h 60"/>
                <a:gd name="T18" fmla="*/ 0 w 4"/>
                <a:gd name="T19" fmla="*/ 17409583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Freeform 157"/>
            <p:cNvSpPr>
              <a:spLocks noEditPoints="1"/>
            </p:cNvSpPr>
            <p:nvPr/>
          </p:nvSpPr>
          <p:spPr bwMode="auto">
            <a:xfrm>
              <a:off x="5300" y="2652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" name="Freeform 158"/>
            <p:cNvSpPr>
              <a:spLocks noEditPoints="1"/>
            </p:cNvSpPr>
            <p:nvPr/>
          </p:nvSpPr>
          <p:spPr bwMode="auto">
            <a:xfrm>
              <a:off x="5300" y="3056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Freeform 159"/>
            <p:cNvSpPr>
              <a:spLocks noEditPoints="1"/>
            </p:cNvSpPr>
            <p:nvPr/>
          </p:nvSpPr>
          <p:spPr bwMode="auto">
            <a:xfrm>
              <a:off x="5300" y="3461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Freeform 160"/>
            <p:cNvSpPr>
              <a:spLocks noEditPoints="1"/>
            </p:cNvSpPr>
            <p:nvPr/>
          </p:nvSpPr>
          <p:spPr bwMode="auto">
            <a:xfrm>
              <a:off x="5300" y="3865"/>
              <a:ext cx="20" cy="303"/>
            </a:xfrm>
            <a:custGeom>
              <a:avLst/>
              <a:gdLst>
                <a:gd name="T0" fmla="*/ 0 w 4"/>
                <a:gd name="T1" fmla="*/ 0 h 60"/>
                <a:gd name="T2" fmla="*/ 0 w 4"/>
                <a:gd name="T3" fmla="*/ 8460709 h 60"/>
                <a:gd name="T4" fmla="*/ 1562500 w 4"/>
                <a:gd name="T5" fmla="*/ 8460709 h 60"/>
                <a:gd name="T6" fmla="*/ 1562500 w 4"/>
                <a:gd name="T7" fmla="*/ 0 h 60"/>
                <a:gd name="T8" fmla="*/ 0 w 4"/>
                <a:gd name="T9" fmla="*/ 0 h 60"/>
                <a:gd name="T10" fmla="*/ 0 w 4"/>
                <a:gd name="T11" fmla="*/ 16918308 h 60"/>
                <a:gd name="T12" fmla="*/ 0 w 4"/>
                <a:gd name="T13" fmla="*/ 25378381 h 60"/>
                <a:gd name="T14" fmla="*/ 1562500 w 4"/>
                <a:gd name="T15" fmla="*/ 25378381 h 60"/>
                <a:gd name="T16" fmla="*/ 1562500 w 4"/>
                <a:gd name="T17" fmla="*/ 16918308 h 60"/>
                <a:gd name="T18" fmla="*/ 0 w 4"/>
                <a:gd name="T19" fmla="*/ 16918308 h 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60">
                  <a:moveTo>
                    <a:pt x="0" y="0"/>
                  </a:moveTo>
                  <a:lnTo>
                    <a:pt x="0" y="20"/>
                  </a:lnTo>
                  <a:lnTo>
                    <a:pt x="4" y="20"/>
                  </a:lnTo>
                  <a:lnTo>
                    <a:pt x="4" y="0"/>
                  </a:lnTo>
                  <a:lnTo>
                    <a:pt x="0" y="0"/>
                  </a:lnTo>
                  <a:close/>
                  <a:moveTo>
                    <a:pt x="0" y="40"/>
                  </a:moveTo>
                  <a:lnTo>
                    <a:pt x="0" y="60"/>
                  </a:lnTo>
                  <a:lnTo>
                    <a:pt x="4" y="60"/>
                  </a:lnTo>
                  <a:lnTo>
                    <a:pt x="4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Rectangle 161"/>
            <p:cNvSpPr>
              <a:spLocks noChangeArrowheads="1"/>
            </p:cNvSpPr>
            <p:nvPr/>
          </p:nvSpPr>
          <p:spPr bwMode="auto">
            <a:xfrm>
              <a:off x="5300" y="4269"/>
              <a:ext cx="20" cy="51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51" name="Freeform 162"/>
            <p:cNvSpPr>
              <a:spLocks/>
            </p:cNvSpPr>
            <p:nvPr/>
          </p:nvSpPr>
          <p:spPr bwMode="auto">
            <a:xfrm>
              <a:off x="349" y="3304"/>
              <a:ext cx="20" cy="10"/>
            </a:xfrm>
            <a:custGeom>
              <a:avLst/>
              <a:gdLst>
                <a:gd name="T0" fmla="*/ 0 w 4"/>
                <a:gd name="T1" fmla="*/ 390625 h 2"/>
                <a:gd name="T2" fmla="*/ 0 w 4"/>
                <a:gd name="T3" fmla="*/ 390625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4" h="2">
                  <a:moveTo>
                    <a:pt x="0" y="1"/>
                  </a:moveTo>
                  <a:cubicBezTo>
                    <a:pt x="1" y="2"/>
                    <a:pt x="4" y="0"/>
                    <a:pt x="0" y="1"/>
                  </a:cubicBezTo>
                  <a:close/>
                </a:path>
              </a:pathLst>
            </a:cu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0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267" name="Rectangle 163"/>
          <p:cNvSpPr>
            <a:spLocks noGrp="1" noRot="1" noChangeArrowheads="1"/>
          </p:cNvSpPr>
          <p:nvPr>
            <p:ph type="ctrTitle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47271" name="Rectangle 167"/>
          <p:cNvSpPr>
            <a:spLocks noGrp="1" noRot="1" noChangeArrowheads="1"/>
          </p:cNvSpPr>
          <p:nvPr>
            <p:ph type="subTitle" idx="1"/>
          </p:nvPr>
        </p:nvSpPr>
        <p:spPr>
          <a:xfrm>
            <a:off x="1371600" y="3505200"/>
            <a:ext cx="6400800" cy="1752600"/>
          </a:xfrm>
          <a:ln w="38100"/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rgbClr val="000099"/>
                </a:solidFill>
              </a:defRPr>
            </a:lvl1pPr>
          </a:lstStyle>
          <a:p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155" name="Rectangle 16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7015205-6E1C-4AA4-A1F5-F88A14739F8D}" type="datetime1">
              <a:rPr lang="en-US" altLang="zh-CN" smtClean="0"/>
              <a:t>5/6/2024</a:t>
            </a:fld>
            <a:endParaRPr lang="en-US"/>
          </a:p>
        </p:txBody>
      </p:sp>
      <p:sp>
        <p:nvSpPr>
          <p:cNvPr id="156" name="Rectangle 16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pitchFamily="2" charset="-122"/>
              </a:defRPr>
            </a:lvl1pPr>
          </a:lstStyle>
          <a:p>
            <a:endParaRPr lang="en-US"/>
          </a:p>
        </p:txBody>
      </p:sp>
      <p:sp>
        <p:nvSpPr>
          <p:cNvPr id="157" name="Rectangle 16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54583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005B59-A863-49AB-8A46-4FABF628DCDB}" type="datetime1">
              <a:rPr lang="en-US" altLang="zh-CN" smtClean="0"/>
              <a:t>5/6/2024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17594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4013" y="228600"/>
            <a:ext cx="2135187" cy="63246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53163" cy="632460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B359B8-BB35-4942-BB3F-553087A1AB07}" type="datetime1">
              <a:rPr lang="en-US" altLang="zh-CN" smtClean="0"/>
              <a:t>5/6/2024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2123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51FDAB-E13B-4DED-ACB5-C97F04F9745D}" type="datetime1">
              <a:rPr lang="en-US" altLang="zh-CN" smtClean="0"/>
              <a:t>5/6/2024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88918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1C2638-AFB1-4A52-81EA-13B8957633A2}" type="datetime1">
              <a:rPr lang="en-US" altLang="zh-CN" smtClean="0"/>
              <a:t>5/6/2024</a:t>
            </a:fld>
            <a:endParaRPr lang="en-US"/>
          </a:p>
        </p:txBody>
      </p:sp>
      <p:sp>
        <p:nvSpPr>
          <p:cNvPr id="5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10073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628775"/>
            <a:ext cx="4106862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550" y="1628775"/>
            <a:ext cx="4108450" cy="4924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FEA545-9191-4074-8B47-064CD17714D7}" type="datetime1">
              <a:rPr lang="en-US" altLang="zh-CN" smtClean="0"/>
              <a:t>5/6/2024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0470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DA739D-67B9-461E-9E24-584E6BDA3BCB}" type="datetime1">
              <a:rPr lang="en-US" altLang="zh-CN" smtClean="0"/>
              <a:t>5/6/2024</a:t>
            </a:fld>
            <a:endParaRPr lang="en-US"/>
          </a:p>
        </p:txBody>
      </p:sp>
      <p:sp>
        <p:nvSpPr>
          <p:cNvPr id="8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89465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17A94F-F96B-45CF-824C-A53F0758AB69}" type="datetime1">
              <a:rPr lang="en-US" altLang="zh-CN" smtClean="0"/>
              <a:t>5/6/2024</a:t>
            </a:fld>
            <a:endParaRPr lang="en-US"/>
          </a:p>
        </p:txBody>
      </p:sp>
      <p:sp>
        <p:nvSpPr>
          <p:cNvPr id="4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68599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7E811E-CB35-486D-A51A-D28D7B88C8A1}" type="datetime1">
              <a:rPr lang="en-US" altLang="zh-CN" smtClean="0"/>
              <a:t>5/6/2024</a:t>
            </a:fld>
            <a:endParaRPr lang="en-US"/>
          </a:p>
        </p:txBody>
      </p:sp>
      <p:sp>
        <p:nvSpPr>
          <p:cNvPr id="3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35167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060A9D-03E3-407A-91FE-4FD83FD5236C}" type="datetime1">
              <a:rPr lang="en-US" altLang="zh-CN" smtClean="0"/>
              <a:t>5/6/2024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9699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25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EABF16-FC76-43D1-8210-F66033CB86AD}" type="datetime1">
              <a:rPr lang="en-US" altLang="zh-CN" smtClean="0"/>
              <a:t>5/6/2024</a:t>
            </a:fld>
            <a:endParaRPr lang="en-US"/>
          </a:p>
        </p:txBody>
      </p:sp>
      <p:sp>
        <p:nvSpPr>
          <p:cNvPr id="6" name="Rectangle 252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85619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48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298450" y="2286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249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95288" y="1628775"/>
            <a:ext cx="8367712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6330" name="Rectangle 25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98450" y="6245225"/>
            <a:ext cx="15367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ea typeface="宋体" pitchFamily="2" charset="-122"/>
              </a:defRPr>
            </a:lvl1pPr>
          </a:lstStyle>
          <a:p>
            <a:fld id="{5C24D9CC-1561-4C99-B045-95C038C2B123}" type="datetime1">
              <a:rPr lang="en-US" altLang="zh-CN" smtClean="0"/>
              <a:t>5/6/2024</a:t>
            </a:fld>
            <a:endParaRPr lang="en-US"/>
          </a:p>
        </p:txBody>
      </p:sp>
      <p:sp>
        <p:nvSpPr>
          <p:cNvPr id="46332" name="Rectangle 25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524625"/>
            <a:ext cx="125888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itchFamily="2" charset="-122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32" name="Picture 339" descr="pic1"/>
          <p:cNvPicPr>
            <a:picLocks noChangeAspect="1" noChangeArrowheads="1"/>
          </p:cNvPicPr>
          <p:nvPr userDrawn="1"/>
        </p:nvPicPr>
        <p:blipFill>
          <a:blip r:embed="rId1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05038"/>
            <a:ext cx="1438275" cy="157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340" descr="pic2"/>
          <p:cNvPicPr>
            <a:picLocks noChangeAspect="1" noChangeArrowheads="1"/>
          </p:cNvPicPr>
          <p:nvPr userDrawn="1"/>
        </p:nvPicPr>
        <p:blipFill>
          <a:blip r:embed="rId1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89363"/>
            <a:ext cx="1438275" cy="188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341" descr="pic3"/>
          <p:cNvPicPr>
            <a:picLocks noChangeAspect="1" noChangeArrowheads="1"/>
          </p:cNvPicPr>
          <p:nvPr userDrawn="1"/>
        </p:nvPicPr>
        <p:blipFill>
          <a:blip r:embed="rId1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30863"/>
            <a:ext cx="1438275" cy="1227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343" descr="中文图标"/>
          <p:cNvPicPr>
            <a:picLocks noChangeAspect="1" noChangeArrowheads="1"/>
          </p:cNvPicPr>
          <p:nvPr userDrawn="1"/>
        </p:nvPicPr>
        <p:blipFill>
          <a:blip r:embed="rId16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148388"/>
            <a:ext cx="1835150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350" descr="圆形图标"/>
          <p:cNvPicPr>
            <a:picLocks noChangeAspect="1" noChangeArrowheads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725" y="0"/>
            <a:ext cx="539750" cy="53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9" name="Picture 351" descr="LAST-Logo"/>
          <p:cNvPicPr>
            <a:picLocks noChangeAspect="1" noChangeArrowheads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4963" y="0"/>
            <a:ext cx="1189037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CC00CC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rgbClr val="000066"/>
          </a:solidFill>
          <a:latin typeface="微软雅黑" pitchFamily="34" charset="-122"/>
          <a:ea typeface="微软雅黑" pitchFamily="34" charset="-122"/>
          <a:cs typeface="+mn-cs"/>
        </a:defRPr>
      </a:lvl1pPr>
      <a:lvl2pPr marL="742950" indent="-28575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85000"/>
        <a:buFont typeface="Wingdings" pitchFamily="2" charset="2"/>
        <a:buChar char="Ø"/>
        <a:defRPr sz="2800">
          <a:solidFill>
            <a:srgbClr val="006666"/>
          </a:solidFill>
          <a:latin typeface="微软雅黑" pitchFamily="34" charset="-122"/>
          <a:ea typeface="微软雅黑" pitchFamily="34" charset="-122"/>
        </a:defRPr>
      </a:lvl2pPr>
      <a:lvl3pPr marL="1143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SzPct val="95000"/>
        <a:buFont typeface="Wingdings 2" pitchFamily="18" charset="2"/>
        <a:buChar char="¡"/>
        <a:defRPr sz="2400">
          <a:solidFill>
            <a:schemeClr val="hlink"/>
          </a:solidFill>
          <a:latin typeface="微软雅黑" pitchFamily="34" charset="-122"/>
          <a:ea typeface="微软雅黑" pitchFamily="34" charset="-122"/>
        </a:defRPr>
      </a:lvl3pPr>
      <a:lvl4pPr marL="1600200" indent="-228600" algn="l" rtl="0" eaLnBrk="1" fontAlgn="base" hangingPunct="1">
        <a:spcBef>
          <a:spcPct val="30000"/>
        </a:spcBef>
        <a:spcAft>
          <a:spcPct val="0"/>
        </a:spcAft>
        <a:buClr>
          <a:schemeClr val="tx2"/>
        </a:buClr>
        <a:buSzPct val="90000"/>
        <a:buFont typeface="Wingdings" pitchFamily="2" charset="2"/>
        <a:buChar char="Ø"/>
        <a:defRPr sz="2000">
          <a:solidFill>
            <a:srgbClr val="990099"/>
          </a:solidFill>
          <a:latin typeface="微软雅黑" pitchFamily="34" charset="-122"/>
          <a:ea typeface="微软雅黑" pitchFamily="34" charset="-122"/>
        </a:defRPr>
      </a:lvl4pPr>
      <a:lvl5pPr marL="20574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微软雅黑" pitchFamily="34" charset="-122"/>
          <a:ea typeface="微软雅黑" pitchFamily="34" charset="-122"/>
        </a:defRPr>
      </a:lvl5pPr>
      <a:lvl6pPr marL="25146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30000"/>
        </a:spcBef>
        <a:spcAft>
          <a:spcPct val="0"/>
        </a:spcAft>
        <a:buClr>
          <a:schemeClr val="hlink"/>
        </a:buClr>
        <a:buFont typeface="Wingdings 2" pitchFamily="18" charset="2"/>
        <a:buChar char="¡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1371600"/>
            <a:ext cx="8839200" cy="2362200"/>
          </a:xfrm>
        </p:spPr>
        <p:txBody>
          <a:bodyPr/>
          <a:lstStyle/>
          <a:p>
            <a:r>
              <a:rPr lang="en-US" dirty="0"/>
              <a:t>V&amp;V of WMLES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962400"/>
            <a:ext cx="8534400" cy="1981200"/>
          </a:xfrm>
        </p:spPr>
        <p:txBody>
          <a:bodyPr/>
          <a:lstStyle/>
          <a:p>
            <a:r>
              <a:rPr lang="zh-CN" altLang="en-US" sz="2800" dirty="0">
                <a:latin typeface="+mj-lt"/>
              </a:rPr>
              <a:t>   </a:t>
            </a:r>
            <a:endParaRPr lang="en-US" altLang="zh-CN" sz="2800" dirty="0">
              <a:latin typeface="+mj-lt"/>
            </a:endParaRPr>
          </a:p>
          <a:p>
            <a:r>
              <a:rPr lang="en-US" altLang="zh-CN" sz="2800" dirty="0">
                <a:latin typeface="+mj-lt"/>
              </a:rPr>
              <a:t>  Maochao Xiao</a:t>
            </a:r>
          </a:p>
          <a:p>
            <a:r>
              <a:rPr lang="en-US" altLang="zh-CN" sz="2800" dirty="0">
                <a:latin typeface="+mj-lt"/>
              </a:rPr>
              <a:t> </a:t>
            </a:r>
          </a:p>
        </p:txBody>
      </p:sp>
      <p:pic>
        <p:nvPicPr>
          <p:cNvPr id="60418" name="Picture 2">
            <a:extLst>
              <a:ext uri="{FF2B5EF4-FFF2-40B4-BE49-F238E27FC236}">
                <a16:creationId xmlns:a16="http://schemas.microsoft.com/office/drawing/2014/main" id="{788A7C8C-5870-4D39-84CF-35705CEDBF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-533400"/>
            <a:ext cx="3124200" cy="211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0865394"/>
      </p:ext>
    </p:extLst>
  </p:cSld>
  <p:clrMapOvr>
    <a:masterClrMapping/>
  </p:clrMapOvr>
  <p:transition spd="med" advTm="10765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897948" cy="1065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>
                <a:latin typeface="+mn-lt"/>
                <a:cs typeface="Times New Roman" panose="02020603050405020304" pitchFamily="18" charset="0"/>
              </a:rPr>
              <a:t>Grid convergence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305906-8C08-35C0-69AA-80BA856CF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200400" cy="2399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CC11FC-9164-E1F0-5BA4-5FEB77187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2743200"/>
            <a:ext cx="3200400" cy="2399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650885"/>
      </p:ext>
    </p:extLst>
  </p:cSld>
  <p:clrMapOvr>
    <a:masterClrMapping/>
  </p:clrMapOvr>
  <p:transition spd="med" advTm="63997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3384177-C1B6-3F19-F831-1205A5DA73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1979889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CC5CEECD-70F9-A816-BDE0-0CF29A6F5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9DF556-E795-2300-7F43-648997D04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676400"/>
            <a:ext cx="3200400" cy="23723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B93039-8369-B913-4A11-AE5A4E08A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1676400"/>
            <a:ext cx="3200400" cy="23977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333F98-D969-7680-D0BE-D006F8E4AA33}"/>
              </a:ext>
            </a:extLst>
          </p:cNvPr>
          <p:cNvSpPr txBox="1"/>
          <p:nvPr/>
        </p:nvSpPr>
        <p:spPr>
          <a:xfrm>
            <a:off x="4402469" y="183791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AADFC7-883F-BEFB-D78E-E7BE34CB3B01}"/>
              </a:ext>
            </a:extLst>
          </p:cNvPr>
          <p:cNvSpPr txBox="1"/>
          <p:nvPr/>
        </p:nvSpPr>
        <p:spPr>
          <a:xfrm>
            <a:off x="1119589" y="1837912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</p:spTree>
    <p:extLst>
      <p:ext uri="{BB962C8B-B14F-4D97-AF65-F5344CB8AC3E}">
        <p14:creationId xmlns:p14="http://schemas.microsoft.com/office/powerpoint/2010/main" val="3546392556"/>
      </p:ext>
    </p:extLst>
  </p:cSld>
  <p:clrMapOvr>
    <a:masterClrMapping/>
  </p:clrMapOvr>
  <p:transition spd="med" advTm="63997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E181C3B-8EE1-3C24-D08F-CC31E2A5B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438400"/>
            <a:ext cx="3200400" cy="2392631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E08BCD-AEE7-9056-0B15-7EFBABD31162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97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Font typeface="Wingdings" pitchFamily="2" charset="2"/>
              <a:buNone/>
            </a:pP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13011"/>
      </p:ext>
    </p:extLst>
  </p:cSld>
  <p:clrMapOvr>
    <a:masterClrMapping/>
  </p:clrMapOvr>
  <p:transition spd="med" advTm="63997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influence on the statistics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7984DA-6DAA-C135-37DC-106C7B9AE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981200"/>
            <a:ext cx="3200400" cy="2378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A22117-EA6E-3D40-9C98-166D3CA76C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981200"/>
            <a:ext cx="3200400" cy="23951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2A317A-9A41-FDD3-23CD-B5E27D9C2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359807"/>
            <a:ext cx="3200400" cy="24015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CD5C55-AFD2-D03F-088C-5910809AD7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4385207"/>
            <a:ext cx="3200400" cy="238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936686"/>
      </p:ext>
    </p:extLst>
  </p:cSld>
  <p:clrMapOvr>
    <a:masterClrMapping/>
  </p:clrMapOvr>
  <p:transition spd="med" advTm="63997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12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RETAU1000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Linear variation of </a:t>
            </a:r>
            <a:r>
              <a:rPr lang="en-US" altLang="zh-CN" sz="2000" dirty="0" err="1">
                <a:latin typeface="+mn-lt"/>
                <a:cs typeface="Times New Roman" panose="02020603050405020304" pitchFamily="18" charset="0"/>
              </a:rPr>
              <a:t>tau_tot</a:t>
            </a:r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 also applies in LES/RANS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As Re increases, the influence of Cs is less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AAE87AF-C77B-93F0-0A0E-3A7AB94A3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133" y="2664432"/>
            <a:ext cx="3200400" cy="24015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901603B-CF4C-84A7-304B-9F33A6707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0" y="5053910"/>
            <a:ext cx="3200400" cy="238371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A9CD618-29C0-401D-4874-843E8F6492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5066012"/>
            <a:ext cx="3200400" cy="240158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83654BF-4D16-5823-4E56-766A2126CE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0733" y="2669552"/>
            <a:ext cx="3200400" cy="239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280235"/>
      </p:ext>
    </p:extLst>
  </p:cSld>
  <p:clrMapOvr>
    <a:masterClrMapping/>
  </p:clrMapOvr>
  <p:transition spd="med" advTm="63997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5B83F688-3AAF-6E92-D5A4-B8DCA97B9756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446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Neither Neumann nor wall model yields acceptable profiles</a:t>
            </a:r>
          </a:p>
          <a:p>
            <a:pPr lvl="1"/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Resolutions are insufficient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407A00-2EDD-F2E4-D7E8-2AAB53D81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2618643"/>
            <a:ext cx="3200400" cy="24105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43C99D-87F0-BDA6-6BBC-EDCE9C3EE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607437"/>
            <a:ext cx="3200400" cy="24054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FC1CA4-6BDA-687A-BF4B-114098DF5FEC}"/>
              </a:ext>
            </a:extLst>
          </p:cNvPr>
          <p:cNvSpPr txBox="1"/>
          <p:nvPr/>
        </p:nvSpPr>
        <p:spPr>
          <a:xfrm>
            <a:off x="4394792" y="292390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2CB8D-E9F5-FF1E-4ED8-D2F0EB944E34}"/>
              </a:ext>
            </a:extLst>
          </p:cNvPr>
          <p:cNvSpPr txBox="1"/>
          <p:nvPr/>
        </p:nvSpPr>
        <p:spPr>
          <a:xfrm>
            <a:off x="1194392" y="2893935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</p:spTree>
    <p:extLst>
      <p:ext uri="{BB962C8B-B14F-4D97-AF65-F5344CB8AC3E}">
        <p14:creationId xmlns:p14="http://schemas.microsoft.com/office/powerpoint/2010/main" val="1039208005"/>
      </p:ext>
    </p:extLst>
  </p:cSld>
  <p:clrMapOvr>
    <a:masterClrMapping/>
  </p:clrMapOvr>
  <p:transition spd="med" advTm="63997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D53031-87C9-EEFB-FC82-6EF9906B1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3049317"/>
            <a:ext cx="3200400" cy="2406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10AC52-327A-3BE5-7FE2-81837643E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9379" y="3046728"/>
            <a:ext cx="3200400" cy="2409290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821748" cy="213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Standard implementation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Slow velocity increase between the first and the second cell centers? More accurate to use the second and the third cell centers for the velocity gradient &amp; extrapolation?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CF4CE-6BD6-87DD-437D-E04E661667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5456018"/>
            <a:ext cx="3200400" cy="239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598494"/>
      </p:ext>
    </p:extLst>
  </p:cSld>
  <p:clrMapOvr>
    <a:masterClrMapping/>
  </p:clrMapOvr>
  <p:transition spd="med" advTm="63997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29B047-1FA6-BD43-1403-30798B734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11105"/>
            <a:ext cx="3200400" cy="2379915"/>
          </a:xfrm>
          <a:prstGeom prst="rect">
            <a:avLst/>
          </a:prstGeom>
        </p:spPr>
      </p:pic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974148" cy="139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Two kappa values produce almost the same results, although 0.41 is negligibly better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EB7BA5B-DB3E-34A4-DEB8-76288665C6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047" y="2209800"/>
            <a:ext cx="3200400" cy="238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13421"/>
      </p:ext>
    </p:extLst>
  </p:cSld>
  <p:clrMapOvr>
    <a:masterClrMapping/>
  </p:clrMapOvr>
  <p:transition spd="med" advTm="63997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9050348" cy="90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CS0.11 is optimal, and CS0.05 is too small, especially in the core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50D673-3CD6-67E5-1D04-998420085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787" y="1981200"/>
            <a:ext cx="3200400" cy="23710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378D1E-1DD0-3AD6-D002-32CF10A84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7187" y="1981200"/>
            <a:ext cx="3200400" cy="23761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A36A76-BE35-28E9-DD09-83C445ABB7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6787" y="4352244"/>
            <a:ext cx="3200400" cy="24054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C7E94A4-9CD3-28E6-733C-B4977FFB7C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52244"/>
            <a:ext cx="3200400" cy="238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29163"/>
      </p:ext>
    </p:extLst>
  </p:cSld>
  <p:clrMapOvr>
    <a:masterClrMapping/>
  </p:clrMapOvr>
  <p:transition spd="med" advTm="63997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144000" cy="139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 reproduces the statistics without SGS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7F3895B-202B-3D41-46E4-68AC69083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2209800"/>
            <a:ext cx="5189905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04850"/>
      </p:ext>
    </p:extLst>
  </p:cSld>
  <p:clrMapOvr>
    <a:masterClrMapping/>
  </p:clrMapOvr>
  <p:transition spd="med" advTm="63997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127A5-1BF4-A303-EDD5-EE7B5483D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0403F9C4-3150-E7B4-F7AA-9241D90B0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DE24A7-108E-8F3D-A3A0-236CCCB0B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E06380B4-F0EF-0F3E-264F-55AACA038C5F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050348" cy="4741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8C9F6FD-A41B-AC98-57CF-8DFDDA4B9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748805"/>
            <a:ext cx="3200400" cy="24105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E4CB8F9-DC8F-1C46-00D0-67AC2DF855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7246" y="1748805"/>
            <a:ext cx="3200400" cy="23926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CB13BB-2945-9687-8745-829109E7F6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67246" y="4267200"/>
            <a:ext cx="3200400" cy="23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583014"/>
      </p:ext>
    </p:extLst>
  </p:cSld>
  <p:clrMapOvr>
    <a:masterClrMapping/>
  </p:clrMapOvr>
  <p:transition spd="med" advTm="63997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1211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Simplified viscous terms produce a bit better results on coarse grids, but nearly the same results on the finest grid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EE1709-EABB-454A-53B1-315DA1648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4672308"/>
            <a:ext cx="3200400" cy="2390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FAD4A9-F8BA-3F98-7D08-F79BDD909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2299948"/>
            <a:ext cx="3200400" cy="2372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0089F2-6F03-AC4F-47FB-B494550D4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2286000"/>
            <a:ext cx="3200400" cy="23863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FA17928-4EAE-2C6F-0C99-5C67EDC2AB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5800" y="4672718"/>
            <a:ext cx="3200400" cy="239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957128"/>
      </p:ext>
    </p:extLst>
  </p:cSld>
  <p:clrMapOvr>
    <a:masterClrMapping/>
  </p:clrMapOvr>
  <p:transition spd="med" advTm="63997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Simplified viscous terms produce a bit better results on coarse grids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C4045-905F-C882-77CA-97210A04D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000451"/>
            <a:ext cx="3200400" cy="23990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0931EF-87BF-5DF5-62E0-B1EEA93F3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999165"/>
            <a:ext cx="3200400" cy="240158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D837928-1615-2559-3EFE-7C72F210C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399467"/>
            <a:ext cx="3200400" cy="24054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E2C9A5C-4D72-D676-3379-B3F73ADD8B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4400776"/>
            <a:ext cx="3200400" cy="240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430981"/>
      </p:ext>
    </p:extLst>
  </p:cSld>
  <p:clrMapOvr>
    <a:masterClrMapping/>
  </p:clrMapOvr>
  <p:transition spd="med" advTm="63997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7754948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influence on the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3B916A-6DE7-1652-FF19-C3A7BF29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606" y="1994741"/>
            <a:ext cx="3200400" cy="24248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667EED-56A1-0AA4-AEE5-0F00328C1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1992752"/>
            <a:ext cx="3200400" cy="24092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121F3D-BE76-64CA-8390-8B0D96110E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4400820"/>
            <a:ext cx="3200400" cy="240806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C1D288E-6D0F-6C6F-50C7-913B194E27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9200" y="4402042"/>
            <a:ext cx="3200400" cy="239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90593"/>
      </p:ext>
    </p:extLst>
  </p:cSld>
  <p:clrMapOvr>
    <a:masterClrMapping/>
  </p:clrMapOvr>
  <p:transition spd="med" advTm="63997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4783148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A78EF1-E6DC-E8A0-DACF-202C3B447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62994"/>
            <a:ext cx="3200400" cy="24028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8817A4-BAD6-D1BB-A35A-682F66B22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800" y="1955309"/>
            <a:ext cx="3200400" cy="24105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5F42CA-1EC8-F0A2-FBB6-0ED9269E4B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4360852"/>
            <a:ext cx="3200400" cy="24209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7E1E48-8415-1E7C-92F2-3443C76A2B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73740"/>
            <a:ext cx="3200400" cy="2395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774649"/>
      </p:ext>
    </p:extLst>
  </p:cSld>
  <p:clrMapOvr>
    <a:masterClrMapping/>
  </p:clrMapOvr>
  <p:transition spd="med" advTm="63997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9202748" cy="190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Domain size hardly influences the results. The outer layer is negligibly influenced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Longer domain needs longer transient time (larger structures resolved, longer periods?)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630609-308B-8633-CD1A-6158822B2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0" y="2983162"/>
            <a:ext cx="3200400" cy="23812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6F3BE4-8913-CAA8-F26E-778284745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0" y="2942179"/>
            <a:ext cx="3200400" cy="24222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CEA8E5F-4A55-85EE-A594-9A4E589137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4800" y="5364382"/>
            <a:ext cx="3200400" cy="24041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300D5A1-D905-059E-56BB-62668C325D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198" y="5364382"/>
            <a:ext cx="3200400" cy="24080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80313AA-D024-368E-D24B-947AF83A4E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7598" y="2942179"/>
            <a:ext cx="3200400" cy="23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903028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ACC does not influence the statistics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D99542-3386-2991-496D-8A08632C5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1200"/>
            <a:ext cx="3200400" cy="2411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2FA21C-1460-E650-01C8-4ED777F74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2" y="1994079"/>
            <a:ext cx="3200400" cy="2399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992492-230E-65F7-FA3D-2249B97D53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8" y="4393095"/>
            <a:ext cx="3200400" cy="23786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FACF0B2-940A-0964-8826-554AAF75E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202" y="4393095"/>
            <a:ext cx="3200400" cy="240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5877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effect of damping function increases with mesh refinement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E68F17-2EE4-7BDF-30C7-BA59731A4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69923"/>
            <a:ext cx="3200400" cy="23964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8851A8-BBFD-6364-7578-240225909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957068"/>
            <a:ext cx="3200400" cy="24092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4AFAE64-3D12-57C9-2BBD-E843A022EA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5400" y="4366358"/>
            <a:ext cx="3200400" cy="2401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29898F-AB8F-B346-D62C-0EE8441CC3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4392985"/>
            <a:ext cx="3200400" cy="23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8845"/>
      </p:ext>
    </p:extLst>
  </p:cSld>
  <p:clrMapOvr>
    <a:masterClrMapping/>
  </p:clrMapOvr>
  <p:transition spd="med" advTm="63997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974148" cy="1181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RETAU5200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No-slip wall: damping produces larger (more accurate) velocity gradient near the wall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0135BFD-2898-BF1A-9A1B-E2E65F1EE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209800"/>
            <a:ext cx="3200400" cy="23990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F62B49B-B5B8-C792-C93A-BDD5363AD4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2209800"/>
            <a:ext cx="3200400" cy="238881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751C5DC-CAE4-644F-62BB-15A5D4872A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608816"/>
            <a:ext cx="3200400" cy="241055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95D25D6-18C0-78C1-6D33-49F89B181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200" y="4625530"/>
            <a:ext cx="3200400" cy="239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447322"/>
      </p:ext>
    </p:extLst>
  </p:cSld>
  <p:clrMapOvr>
    <a:masterClrMapping/>
  </p:clrMapOvr>
  <p:transition spd="med" advTm="63997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05563-DB9F-52CC-C53B-E3FF55978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7BD2-C244-AA5A-D725-298402CE7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7176D20-836C-1983-9CFC-7F752845B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A9053510-A9E5-F61F-8222-40E5AFC298E4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1"/>
            <a:ext cx="9050348" cy="19798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No-slip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No-slip </a:t>
            </a:r>
            <a:r>
              <a:rPr lang="en-US" altLang="zh-CN" sz="2000" kern="0" dirty="0" err="1">
                <a:latin typeface="+mn-lt"/>
                <a:cs typeface="Times New Roman" panose="02020603050405020304" pitchFamily="18" charset="0"/>
              </a:rPr>
              <a:t>bc</a:t>
            </a:r>
            <a:r>
              <a:rPr lang="en-US" altLang="zh-CN" sz="2000" kern="0" dirty="0">
                <a:latin typeface="+mn-lt"/>
                <a:cs typeface="Times New Roman" panose="02020603050405020304" pitchFamily="18" charset="0"/>
              </a:rPr>
              <a:t> leads to higher RETAU on coarse grids when there is no numerical dissipation on the scales near the cut-off scale</a:t>
            </a: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Font typeface="Wingdings" pitchFamily="2" charset="2"/>
              <a:buNone/>
            </a:pPr>
            <a:endParaRPr lang="en-US" altLang="zh-CN" sz="2000" kern="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kern="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Font typeface="Wingdings" pitchFamily="2" charset="2"/>
              <a:buNone/>
            </a:pP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39466"/>
      </p:ext>
    </p:extLst>
  </p:cSld>
  <p:clrMapOvr>
    <a:masterClrMapping/>
  </p:clrMapOvr>
  <p:transition spd="med" advTm="63997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1F8A1-C545-C753-B009-0A022151A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39E9-7677-88D7-3BB8-B65B4DFD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F9127B6-8915-E052-521C-E8C25F1A38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2376129"/>
          </a:xfrm>
        </p:spPr>
        <p:txBody>
          <a:bodyPr/>
          <a:lstStyle/>
          <a:p>
            <a:r>
              <a:rPr lang="pt-BR" altLang="zh-CN" sz="2400" dirty="0">
                <a:latin typeface="+mn-lt"/>
                <a:cs typeface="Times New Roman" panose="02020603050405020304" pitchFamily="18" charset="0"/>
              </a:rPr>
              <a:t>Explicit vs implicit1D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results from the explicit and the implicit1D schemes are almost the same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7EC59C2-06EC-9DCB-0F67-A96A07ED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899DD4C-C3EE-1C3A-C921-86950782D14F}"/>
              </a:ext>
            </a:extLst>
          </p:cNvPr>
          <p:cNvSpPr txBox="1"/>
          <p:nvPr/>
        </p:nvSpPr>
        <p:spPr>
          <a:xfrm>
            <a:off x="1786861" y="641246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Neumann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2F5FEBF-0D64-2DE9-F76A-A146EBCD6406}"/>
              </a:ext>
            </a:extLst>
          </p:cNvPr>
          <p:cNvSpPr txBox="1"/>
          <p:nvPr/>
        </p:nvSpPr>
        <p:spPr>
          <a:xfrm>
            <a:off x="6039727" y="6412468"/>
            <a:ext cx="1317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Wall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137558-4943-B470-22BB-28A23C7F1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4995" y="3439203"/>
            <a:ext cx="3988005" cy="297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939900"/>
      </p:ext>
    </p:extLst>
  </p:cSld>
  <p:clrMapOvr>
    <a:masterClrMapping/>
  </p:clrMapOvr>
  <p:transition spd="med" advTm="63997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ACC does not influence the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324CD-E7DF-6B6E-6B48-C69B5D783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81200"/>
            <a:ext cx="3200400" cy="241324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A86D08-19D3-8A62-9FCC-F3831C1AB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2010878"/>
            <a:ext cx="3200400" cy="23875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8518244-07FD-3FFE-6EF7-9A1D63919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4394447"/>
            <a:ext cx="3200400" cy="239517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F348A18-1C96-3C4E-DE98-BA2202505C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4394447"/>
            <a:ext cx="3200400" cy="2426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82982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1F8A1-C545-C753-B009-0A022151A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D39E9-7677-88D7-3BB8-B65B4DFD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F9127B6-8915-E052-521C-E8C25F1A38C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1"/>
            <a:ext cx="9050348" cy="2376129"/>
          </a:xfrm>
        </p:spPr>
        <p:txBody>
          <a:bodyPr/>
          <a:lstStyle/>
          <a:p>
            <a:r>
              <a:rPr lang="pt-BR" altLang="zh-CN" sz="2400" dirty="0">
                <a:latin typeface="+mn-lt"/>
                <a:cs typeface="Times New Roman" panose="02020603050405020304" pitchFamily="18" charset="0"/>
              </a:rPr>
              <a:t>Explicit vs implicit1D</a:t>
            </a: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The results from the explicit and the implicit1D schemes are almost the same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7EC59C2-06EC-9DCB-0F67-A96A07EDB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478B1B-B0A1-67F4-8FAF-EE7B7DF67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409974"/>
            <a:ext cx="3200400" cy="23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12099"/>
      </p:ext>
    </p:extLst>
  </p:cSld>
  <p:clrMapOvr>
    <a:masterClrMapping/>
  </p:clrMapOvr>
  <p:transition spd="med" advTm="63997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negligible influence on the statistics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0193A5-25CE-3EF7-7FB2-9035416A9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552" y="2001666"/>
            <a:ext cx="3200400" cy="23824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C334CD-3B77-8392-705C-3CE2ED0ED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952" y="1981200"/>
            <a:ext cx="3200400" cy="24028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4B83C1-36C0-C28A-90AA-9E9BC6ABC2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8552" y="4384073"/>
            <a:ext cx="3200400" cy="23977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769C6E7-D60A-14FD-9BD5-8F2180BB0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8952" y="4391081"/>
            <a:ext cx="3200400" cy="238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74242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897948" cy="16256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RETAU395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 err="1">
                <a:latin typeface="+mn-lt"/>
                <a:cs typeface="Times New Roman" panose="02020603050405020304" pitchFamily="18" charset="0"/>
              </a:rPr>
              <a:t>Orlandi’s</a:t>
            </a:r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 setting, Reb=13750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96AF93-7E3C-615E-9690-7F985DBD6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057400"/>
            <a:ext cx="5934903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19565"/>
      </p:ext>
    </p:extLst>
  </p:cSld>
  <p:clrMapOvr>
    <a:masterClrMapping/>
  </p:clrMapOvr>
  <p:transition spd="med" advTm="63997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D7B13CA5-CF5D-287A-9ACB-EF5CA77485F1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2"/>
            <a:ext cx="8610600" cy="1141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RETAU180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No-slip wall: damping produces larger (more accurate) velocity gradient near the wall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F58B73-3081-1901-BC05-76A7721B8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210083"/>
            <a:ext cx="3200400" cy="23939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44C646-402F-F4E2-3E08-21F20486AB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9600" y="2209800"/>
            <a:ext cx="3200400" cy="2387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B23CD3-FF94-3AE2-D072-D069DEF329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9200" y="4597319"/>
            <a:ext cx="3200400" cy="24080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59B1EB-1331-1429-1D7B-245C7A4020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9600" y="4597319"/>
            <a:ext cx="3200400" cy="240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68230"/>
      </p:ext>
    </p:extLst>
  </p:cSld>
  <p:clrMapOvr>
    <a:masterClrMapping/>
  </p:clrMapOvr>
  <p:transition spd="med" advTm="63997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1DB0D-C7A8-E826-4746-04D8875E9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3CC34-DD90-F195-065C-8690D567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7358499-8047-EF37-77D2-D5BA9A2BEE9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93652" y="1068112"/>
            <a:ext cx="9050348" cy="455888"/>
          </a:xfrm>
        </p:spPr>
        <p:txBody>
          <a:bodyPr/>
          <a:lstStyle/>
          <a:p>
            <a:r>
              <a:rPr lang="en-US" altLang="zh-CN" sz="240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zh-CN" sz="2000" baseline="300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endParaRPr lang="en-US" altLang="zh-CN" sz="2400" dirty="0">
              <a:latin typeface="+mn-lt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25000"/>
              </a:lnSpc>
              <a:buNone/>
            </a:pPr>
            <a:endParaRPr lang="en-US" altLang="zh-CN" sz="20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FB58356-09D7-B518-3635-1FF228F56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1B36FE-F869-875E-6729-16C6FD59A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905000"/>
            <a:ext cx="3200400" cy="240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517650"/>
      </p:ext>
    </p:extLst>
  </p:cSld>
  <p:clrMapOvr>
    <a:masterClrMapping/>
  </p:clrMapOvr>
  <p:transition spd="med" advTm="63997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2A50A6-DF4F-C15D-3695-4B8C888F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2CA7BECD-9996-EA33-E05F-D04BFFAF531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610600" cy="93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CFL has negligible influence on the statistics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D60A6B-1415-10FE-7C9B-55C741ABA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000" y="1981200"/>
            <a:ext cx="3200400" cy="24106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38D3F2F-0276-F566-E207-111E27E2C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0" y="1988738"/>
            <a:ext cx="3200400" cy="24209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49841AD-5F84-7843-AB59-1ABBC5EA42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000" y="4366424"/>
            <a:ext cx="3200400" cy="24170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5188352-A923-E002-6698-A438834CC4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800" y="4366424"/>
            <a:ext cx="3200400" cy="242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3445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AF1C-FB3C-6E4F-3EF6-B91416465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8DE3-593B-5208-402D-39D2452CA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</p:spPr>
        <p:txBody>
          <a:bodyPr/>
          <a:lstStyle/>
          <a:p>
            <a:r>
              <a:rPr lang="en-US" altLang="zh-CN" dirty="0"/>
              <a:t>Channel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6BAD6D-09F4-5710-5F64-F0C2FF48AF3D}"/>
              </a:ext>
            </a:extLst>
          </p:cNvPr>
          <p:cNvSpPr txBox="1">
            <a:spLocks/>
          </p:cNvSpPr>
          <p:nvPr/>
        </p:nvSpPr>
        <p:spPr bwMode="auto">
          <a:xfrm>
            <a:off x="93652" y="1068113"/>
            <a:ext cx="8897948" cy="2307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§"/>
              <a:defRPr sz="3200">
                <a:solidFill>
                  <a:srgbClr val="000066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85000"/>
              <a:buFont typeface="Wingdings" pitchFamily="2" charset="2"/>
              <a:buChar char="Ø"/>
              <a:defRPr sz="2800">
                <a:solidFill>
                  <a:srgbClr val="006666"/>
                </a:solidFill>
                <a:latin typeface="微软雅黑" pitchFamily="34" charset="-122"/>
                <a:ea typeface="微软雅黑" pitchFamily="34" charset="-122"/>
              </a:defRPr>
            </a:lvl2pPr>
            <a:lvl3pPr marL="1143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SzPct val="95000"/>
              <a:buFont typeface="Wingdings 2" pitchFamily="18" charset="2"/>
              <a:buChar char="¡"/>
              <a:defRPr sz="2400">
                <a:solidFill>
                  <a:schemeClr val="hlink"/>
                </a:solidFill>
                <a:latin typeface="微软雅黑" pitchFamily="34" charset="-122"/>
                <a:ea typeface="微软雅黑" pitchFamily="34" charset="-122"/>
              </a:defRPr>
            </a:lvl3pPr>
            <a:lvl4pPr marL="1600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tx2"/>
              </a:buClr>
              <a:buSzPct val="90000"/>
              <a:buFont typeface="Wingdings" pitchFamily="2" charset="2"/>
              <a:buChar char="Ø"/>
              <a:defRPr sz="2000">
                <a:solidFill>
                  <a:srgbClr val="990099"/>
                </a:solidFill>
                <a:latin typeface="微软雅黑" pitchFamily="34" charset="-122"/>
                <a:ea typeface="微软雅黑" pitchFamily="34" charset="-122"/>
              </a:defRPr>
            </a:lvl4pPr>
            <a:lvl5pPr marL="20574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5pPr>
            <a:lvl6pPr marL="25146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30000"/>
              </a:spcBef>
              <a:spcAft>
                <a:spcPct val="0"/>
              </a:spcAft>
              <a:buClr>
                <a:schemeClr val="hlink"/>
              </a:buClr>
              <a:buFont typeface="Wingdings 2" pitchFamily="18" charset="2"/>
              <a:buChar char="¡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400" kern="0" dirty="0">
                <a:latin typeface="+mn-lt"/>
                <a:cs typeface="Times New Roman" panose="02020603050405020304" pitchFamily="18" charset="0"/>
              </a:rPr>
              <a:t>RETAU550</a:t>
            </a:r>
            <a:endParaRPr lang="en-US" altLang="zh-CN" sz="2000" kern="0" dirty="0">
              <a:latin typeface="+mn-lt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(Lx, Ly)=(6.4, 2.4) produces almost the same results as (Lx, Ly)=(12.8, 4.8)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CS0.16 produces the best overall results (CS0.15, best log law)</a:t>
            </a:r>
          </a:p>
          <a:p>
            <a:pPr lvl="1"/>
            <a:r>
              <a:rPr lang="en-US" altLang="zh-CN" sz="2000" dirty="0">
                <a:latin typeface="+mn-lt"/>
                <a:cs typeface="Times New Roman" panose="02020603050405020304" pitchFamily="18" charset="0"/>
              </a:rPr>
              <a:t>CS0.11 produces the best results with coarse resolutions in the wall-normal direction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00D637-156D-45C7-C0B6-EF2F2C6FF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3429000"/>
            <a:ext cx="3200400" cy="24067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6DC6D2-56B0-4814-3CC5-CFB79A99B9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5823042"/>
            <a:ext cx="3200400" cy="23875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6747A07-7394-83B4-0C8F-CC8272A4D9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5873595"/>
            <a:ext cx="3200400" cy="240546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3940DC7-1595-5664-9E05-E750B121C4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83839" y="3437963"/>
            <a:ext cx="3200400" cy="238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11142"/>
      </p:ext>
    </p:extLst>
  </p:cSld>
  <p:clrMapOvr>
    <a:masterClrMapping/>
  </p:clrMapOvr>
  <p:transition spd="med" advTm="63997"/>
</p:sld>
</file>

<file path=ppt/theme/theme1.xml><?xml version="1.0" encoding="utf-8"?>
<a:theme xmlns:a="http://schemas.openxmlformats.org/drawingml/2006/main" name="吉祥如意">
  <a:themeElements>
    <a:clrScheme name="吉祥如意 1">
      <a:dk1>
        <a:srgbClr val="000000"/>
      </a:dk1>
      <a:lt1>
        <a:srgbClr val="FFFFFF"/>
      </a:lt1>
      <a:dk2>
        <a:srgbClr val="E40000"/>
      </a:dk2>
      <a:lt2>
        <a:srgbClr val="DDDDDD"/>
      </a:lt2>
      <a:accent1>
        <a:srgbClr val="E1F4FF"/>
      </a:accent1>
      <a:accent2>
        <a:srgbClr val="FFE2C5"/>
      </a:accent2>
      <a:accent3>
        <a:srgbClr val="FFFFFF"/>
      </a:accent3>
      <a:accent4>
        <a:srgbClr val="000000"/>
      </a:accent4>
      <a:accent5>
        <a:srgbClr val="EEF8FF"/>
      </a:accent5>
      <a:accent6>
        <a:srgbClr val="E7CDB2"/>
      </a:accent6>
      <a:hlink>
        <a:srgbClr val="0066CC"/>
      </a:hlink>
      <a:folHlink>
        <a:srgbClr val="9F9FBF"/>
      </a:folHlink>
    </a:clrScheme>
    <a:fontScheme name="吉祥如意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吉祥如意 1">
        <a:dk1>
          <a:srgbClr val="000000"/>
        </a:dk1>
        <a:lt1>
          <a:srgbClr val="FFFFFF"/>
        </a:lt1>
        <a:dk2>
          <a:srgbClr val="E40000"/>
        </a:dk2>
        <a:lt2>
          <a:srgbClr val="DDDDDD"/>
        </a:lt2>
        <a:accent1>
          <a:srgbClr val="E1F4FF"/>
        </a:accent1>
        <a:accent2>
          <a:srgbClr val="FFE2C5"/>
        </a:accent2>
        <a:accent3>
          <a:srgbClr val="FFFFFF"/>
        </a:accent3>
        <a:accent4>
          <a:srgbClr val="000000"/>
        </a:accent4>
        <a:accent5>
          <a:srgbClr val="EEF8FF"/>
        </a:accent5>
        <a:accent6>
          <a:srgbClr val="E7CDB2"/>
        </a:accent6>
        <a:hlink>
          <a:srgbClr val="0066CC"/>
        </a:hlink>
        <a:folHlink>
          <a:srgbClr val="9F9FB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2">
        <a:dk1>
          <a:srgbClr val="59582D"/>
        </a:dk1>
        <a:lt1>
          <a:srgbClr val="EAEAEA"/>
        </a:lt1>
        <a:dk2>
          <a:srgbClr val="666699"/>
        </a:dk2>
        <a:lt2>
          <a:srgbClr val="D9D9D9"/>
        </a:lt2>
        <a:accent1>
          <a:srgbClr val="CCECFF"/>
        </a:accent1>
        <a:accent2>
          <a:srgbClr val="B2D2C7"/>
        </a:accent2>
        <a:accent3>
          <a:srgbClr val="F3F3F3"/>
        </a:accent3>
        <a:accent4>
          <a:srgbClr val="4B4A25"/>
        </a:accent4>
        <a:accent5>
          <a:srgbClr val="E2F4FF"/>
        </a:accent5>
        <a:accent6>
          <a:srgbClr val="A1BEB4"/>
        </a:accent6>
        <a:hlink>
          <a:srgbClr val="993366"/>
        </a:hlink>
        <a:folHlink>
          <a:srgbClr val="92B9E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3">
        <a:dk1>
          <a:srgbClr val="000099"/>
        </a:dk1>
        <a:lt1>
          <a:srgbClr val="FFFFCC"/>
        </a:lt1>
        <a:dk2>
          <a:srgbClr val="004000"/>
        </a:dk2>
        <a:lt2>
          <a:srgbClr val="FFD9B3"/>
        </a:lt2>
        <a:accent1>
          <a:srgbClr val="FFD9D9"/>
        </a:accent1>
        <a:accent2>
          <a:srgbClr val="DDDDDD"/>
        </a:accent2>
        <a:accent3>
          <a:srgbClr val="FFFFE2"/>
        </a:accent3>
        <a:accent4>
          <a:srgbClr val="000082"/>
        </a:accent4>
        <a:accent5>
          <a:srgbClr val="FFE9E9"/>
        </a:accent5>
        <a:accent6>
          <a:srgbClr val="C8C8C8"/>
        </a:accent6>
        <a:hlink>
          <a:srgbClr val="FF0000"/>
        </a:hlink>
        <a:folHlink>
          <a:srgbClr val="FFAB5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4">
        <a:dk1>
          <a:srgbClr val="000000"/>
        </a:dk1>
        <a:lt1>
          <a:srgbClr val="DCE8E2"/>
        </a:lt1>
        <a:dk2>
          <a:srgbClr val="0033CC"/>
        </a:dk2>
        <a:lt2>
          <a:srgbClr val="C4C4D8"/>
        </a:lt2>
        <a:accent1>
          <a:srgbClr val="FFFFFF"/>
        </a:accent1>
        <a:accent2>
          <a:srgbClr val="A9CFB1"/>
        </a:accent2>
        <a:accent3>
          <a:srgbClr val="EBF2EE"/>
        </a:accent3>
        <a:accent4>
          <a:srgbClr val="000000"/>
        </a:accent4>
        <a:accent5>
          <a:srgbClr val="FFFFFF"/>
        </a:accent5>
        <a:accent6>
          <a:srgbClr val="99BBA0"/>
        </a:accent6>
        <a:hlink>
          <a:srgbClr val="CC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5">
        <a:dk1>
          <a:srgbClr val="606090"/>
        </a:dk1>
        <a:lt1>
          <a:srgbClr val="E5FFFF"/>
        </a:lt1>
        <a:dk2>
          <a:srgbClr val="0000CC"/>
        </a:dk2>
        <a:lt2>
          <a:srgbClr val="91DAFF"/>
        </a:lt2>
        <a:accent1>
          <a:srgbClr val="EAEAEA"/>
        </a:accent1>
        <a:accent2>
          <a:srgbClr val="FFE2C5"/>
        </a:accent2>
        <a:accent3>
          <a:srgbClr val="F0FFFF"/>
        </a:accent3>
        <a:accent4>
          <a:srgbClr val="51517A"/>
        </a:accent4>
        <a:accent5>
          <a:srgbClr val="F3F3F3"/>
        </a:accent5>
        <a:accent6>
          <a:srgbClr val="E7CDB2"/>
        </a:accent6>
        <a:hlink>
          <a:srgbClr val="000000"/>
        </a:hlink>
        <a:folHlink>
          <a:srgbClr val="3DB77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6">
        <a:dk1>
          <a:srgbClr val="CC0066"/>
        </a:dk1>
        <a:lt1>
          <a:srgbClr val="FFDDBB"/>
        </a:lt1>
        <a:dk2>
          <a:srgbClr val="000000"/>
        </a:dk2>
        <a:lt2>
          <a:srgbClr val="C0C0C0"/>
        </a:lt2>
        <a:accent1>
          <a:srgbClr val="FFFFCC"/>
        </a:accent1>
        <a:accent2>
          <a:srgbClr val="FFFFFF"/>
        </a:accent2>
        <a:accent3>
          <a:srgbClr val="FFEBDA"/>
        </a:accent3>
        <a:accent4>
          <a:srgbClr val="AE0056"/>
        </a:accent4>
        <a:accent5>
          <a:srgbClr val="FFFFE2"/>
        </a:accent5>
        <a:accent6>
          <a:srgbClr val="E7E7E7"/>
        </a:accent6>
        <a:hlink>
          <a:srgbClr val="0066CC"/>
        </a:hlink>
        <a:folHlink>
          <a:srgbClr val="8EB3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吉祥如意 7">
        <a:dk1>
          <a:srgbClr val="B60000"/>
        </a:dk1>
        <a:lt1>
          <a:srgbClr val="FFFF99"/>
        </a:lt1>
        <a:dk2>
          <a:srgbClr val="800000"/>
        </a:dk2>
        <a:lt2>
          <a:srgbClr val="FFFFFF"/>
        </a:lt2>
        <a:accent1>
          <a:srgbClr val="9888A4"/>
        </a:accent1>
        <a:accent2>
          <a:srgbClr val="A9335D"/>
        </a:accent2>
        <a:accent3>
          <a:srgbClr val="C0AAAA"/>
        </a:accent3>
        <a:accent4>
          <a:srgbClr val="DADA82"/>
        </a:accent4>
        <a:accent5>
          <a:srgbClr val="CAC3CF"/>
        </a:accent5>
        <a:accent6>
          <a:srgbClr val="992D53"/>
        </a:accent6>
        <a:hlink>
          <a:srgbClr val="CCECFF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吉祥如意 8">
        <a:dk1>
          <a:srgbClr val="808080"/>
        </a:dk1>
        <a:lt1>
          <a:srgbClr val="FFFFFF"/>
        </a:lt1>
        <a:dk2>
          <a:srgbClr val="1C1C1C"/>
        </a:dk2>
        <a:lt2>
          <a:srgbClr val="FFFF66"/>
        </a:lt2>
        <a:accent1>
          <a:srgbClr val="9898BA"/>
        </a:accent1>
        <a:accent2>
          <a:srgbClr val="777777"/>
        </a:accent2>
        <a:accent3>
          <a:srgbClr val="ABABAB"/>
        </a:accent3>
        <a:accent4>
          <a:srgbClr val="DADADA"/>
        </a:accent4>
        <a:accent5>
          <a:srgbClr val="CACAD9"/>
        </a:accent5>
        <a:accent6>
          <a:srgbClr val="6B6B6B"/>
        </a:accent6>
        <a:hlink>
          <a:srgbClr val="CCFF99"/>
        </a:hlink>
        <a:folHlink>
          <a:srgbClr val="E43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448</Words>
  <Application>Microsoft Office PowerPoint</Application>
  <PresentationFormat>On-screen Show (4:3)</PresentationFormat>
  <Paragraphs>167</Paragraphs>
  <Slides>30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宋体</vt:lpstr>
      <vt:lpstr>微软雅黑</vt:lpstr>
      <vt:lpstr>Arial</vt:lpstr>
      <vt:lpstr>Calibri</vt:lpstr>
      <vt:lpstr>Wingdings</vt:lpstr>
      <vt:lpstr>Wingdings 2</vt:lpstr>
      <vt:lpstr>吉祥如意</vt:lpstr>
      <vt:lpstr>V&amp;V of WMLES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  <vt:lpstr>Channel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Maochao XIAO</dc:title>
  <dc:creator>Soaring</dc:creator>
  <cp:lastModifiedBy>Maochao Xiao</cp:lastModifiedBy>
  <cp:revision>2524</cp:revision>
  <cp:lastPrinted>2019-05-29T07:11:56Z</cp:lastPrinted>
  <dcterms:created xsi:type="dcterms:W3CDTF">2006-08-16T00:00:00Z</dcterms:created>
  <dcterms:modified xsi:type="dcterms:W3CDTF">2024-05-06T21:00:27Z</dcterms:modified>
</cp:coreProperties>
</file>