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647" r:id="rId3"/>
    <p:sldId id="654" r:id="rId4"/>
    <p:sldId id="648" r:id="rId5"/>
    <p:sldId id="650" r:id="rId6"/>
    <p:sldId id="645" r:id="rId7"/>
    <p:sldId id="658" r:id="rId8"/>
    <p:sldId id="651" r:id="rId9"/>
    <p:sldId id="653" r:id="rId10"/>
    <p:sldId id="655" r:id="rId11"/>
    <p:sldId id="656" r:id="rId12"/>
    <p:sldId id="649" r:id="rId13"/>
    <p:sldId id="646" r:id="rId14"/>
  </p:sldIdLst>
  <p:sldSz cx="9144000" cy="6858000" type="screen4x3"/>
  <p:notesSz cx="6797675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00FF"/>
    <a:srgbClr val="06AA68"/>
    <a:srgbClr val="92D050"/>
    <a:srgbClr val="0070C0"/>
    <a:srgbClr val="232E55"/>
    <a:srgbClr val="E40000"/>
    <a:srgbClr val="FF5050"/>
    <a:srgbClr val="5F5F5F"/>
    <a:srgbClr val="E1F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76" autoAdjust="0"/>
    <p:restoredTop sz="86700" autoAdjust="0"/>
  </p:normalViewPr>
  <p:slideViewPr>
    <p:cSldViewPr>
      <p:cViewPr>
        <p:scale>
          <a:sx n="66" d="100"/>
          <a:sy n="66" d="100"/>
        </p:scale>
        <p:origin x="2628" y="6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3254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/>
            </a:lvl1pPr>
          </a:lstStyle>
          <a:p>
            <a:fld id="{30C704EE-38E9-4E72-9BB6-71E8241CE3C0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33107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33107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r">
              <a:defRPr sz="1200"/>
            </a:lvl1pPr>
          </a:lstStyle>
          <a:p>
            <a:fld id="{C4B949D1-13AE-416E-B4E0-4B79F787B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228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/>
            </a:lvl1pPr>
          </a:lstStyle>
          <a:p>
            <a:fld id="{0D66AE9B-9EE2-43DA-9A8E-D2E5656B8B43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7416"/>
            <a:ext cx="5438140" cy="4469130"/>
          </a:xfrm>
          <a:prstGeom prst="rect">
            <a:avLst/>
          </a:prstGeom>
        </p:spPr>
        <p:txBody>
          <a:bodyPr vert="horz" lIns="91435" tIns="45718" rIns="91435" bIns="4571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33107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33107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r">
              <a:defRPr sz="1200"/>
            </a:lvl1pPr>
          </a:lstStyle>
          <a:p>
            <a:fld id="{FFA5E540-6D76-429F-95AD-C7F13B3CA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80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864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A2AAE-6BC8-5808-E162-24A5377FF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11CEC4-AE77-552C-E28F-E007F72AD7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3FBE2A-8637-C7BB-F205-5DDD71C632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6D316-19DC-B709-334C-9F4AB28C47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0697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D48704-A97B-6AB1-B4E8-82D796B57A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2B8F63-995F-C4FE-A432-D86511D861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4D095E-A64B-EF2C-9723-5EB558A851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BFC0FC-1813-8444-349C-AEFD82EEB1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9143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82B80B-CB29-A50D-A6FD-FD13EE274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4AD0FE-F436-7846-4C90-2D2DFA3BE7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13C41C-7569-43A2-D2A2-9644A4B740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37134-B491-46FE-58C3-889B9BADFC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6467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42583-C6E7-FF61-8F7E-B0F727F33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BB3B79-BBCF-9212-12B0-381DA028CB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0E693B-4CCB-1215-E00D-22D83C6857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96BE29-B270-AAC9-4624-5A1E344C2D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747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539071-8D93-3A67-E5E6-839A52716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B33FB5-C957-6A2A-E241-6CAE11C70C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B59A83-72B7-CD96-A274-198E3B94AE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8DAFB5-10FE-708F-A9E2-01070680B4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452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CF7FF1-8854-F297-74B9-24ACE8F21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0FB785-F836-E481-D65D-F4B0F3DBFC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A6D145-500A-1E53-1042-7C31B367DB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3BF4F-AE6F-EDE2-032B-36F7B1E428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796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2CD7DD-D620-77A7-C782-2C721CBDC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BA0D12-8F89-320A-F5CB-05803F076A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4F3DAA-CA3C-ED78-901D-052459FC9F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B5BE1-A505-C910-CDD6-C11DAFD5D1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762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B1A3A-0F8B-8CC4-7B65-DD508165D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48DF48-D2FF-8B3B-980F-E738BE8203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5F6223-BF06-5DCF-0E5F-9568F632C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06BD-499A-7408-23DF-16318FDE3C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098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619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497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7ED9F6-3217-1E52-F122-11506604D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6031B9-D293-0C7E-5C10-2B88FF0851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01AABF-7606-273A-9AFD-3F19620EDD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27F8DC-37ED-6310-0978-CCF47D489A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718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B4A1C9-ECDB-41F8-3884-738BCCB738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EC575E-38B0-DAD3-2344-2BFE243471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EBD3C7-DFD0-1B18-4A8B-378F172083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C3B541-4859-138B-B16F-363E5C818D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13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8" descr="face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0"/>
            <a:ext cx="5486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07" descr="face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554038" y="36513"/>
            <a:ext cx="7891462" cy="6821487"/>
            <a:chOff x="349" y="23"/>
            <a:chExt cx="4971" cy="4297"/>
          </a:xfrm>
        </p:grpSpPr>
        <p:sp>
          <p:nvSpPr>
            <p:cNvPr id="7" name="Rectangle 18"/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8" name="Freeform 19"/>
            <p:cNvSpPr>
              <a:spLocks noEditPoints="1"/>
            </p:cNvSpPr>
            <p:nvPr/>
          </p:nvSpPr>
          <p:spPr bwMode="auto">
            <a:xfrm>
              <a:off x="38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20"/>
            <p:cNvSpPr>
              <a:spLocks noEditPoints="1"/>
            </p:cNvSpPr>
            <p:nvPr/>
          </p:nvSpPr>
          <p:spPr bwMode="auto">
            <a:xfrm>
              <a:off x="38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21"/>
            <p:cNvSpPr>
              <a:spLocks noEditPoints="1"/>
            </p:cNvSpPr>
            <p:nvPr/>
          </p:nvSpPr>
          <p:spPr bwMode="auto">
            <a:xfrm>
              <a:off x="38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22"/>
            <p:cNvSpPr>
              <a:spLocks noEditPoints="1"/>
            </p:cNvSpPr>
            <p:nvPr/>
          </p:nvSpPr>
          <p:spPr bwMode="auto">
            <a:xfrm>
              <a:off x="38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23"/>
            <p:cNvSpPr>
              <a:spLocks noEditPoints="1"/>
            </p:cNvSpPr>
            <p:nvPr/>
          </p:nvSpPr>
          <p:spPr bwMode="auto">
            <a:xfrm>
              <a:off x="38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24"/>
            <p:cNvSpPr>
              <a:spLocks noEditPoints="1"/>
            </p:cNvSpPr>
            <p:nvPr/>
          </p:nvSpPr>
          <p:spPr bwMode="auto">
            <a:xfrm>
              <a:off x="38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25"/>
            <p:cNvSpPr>
              <a:spLocks noEditPoints="1"/>
            </p:cNvSpPr>
            <p:nvPr/>
          </p:nvSpPr>
          <p:spPr bwMode="auto">
            <a:xfrm>
              <a:off x="38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26"/>
            <p:cNvSpPr>
              <a:spLocks noEditPoints="1"/>
            </p:cNvSpPr>
            <p:nvPr/>
          </p:nvSpPr>
          <p:spPr bwMode="auto">
            <a:xfrm>
              <a:off x="38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27"/>
            <p:cNvSpPr>
              <a:spLocks noEditPoints="1"/>
            </p:cNvSpPr>
            <p:nvPr/>
          </p:nvSpPr>
          <p:spPr bwMode="auto">
            <a:xfrm>
              <a:off x="38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28"/>
            <p:cNvSpPr>
              <a:spLocks noEditPoints="1"/>
            </p:cNvSpPr>
            <p:nvPr/>
          </p:nvSpPr>
          <p:spPr bwMode="auto">
            <a:xfrm>
              <a:off x="38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Rectangle 29"/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9" name="Rectangle 30"/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20" name="Freeform 31"/>
            <p:cNvSpPr>
              <a:spLocks noEditPoints="1"/>
            </p:cNvSpPr>
            <p:nvPr/>
          </p:nvSpPr>
          <p:spPr bwMode="auto">
            <a:xfrm>
              <a:off x="82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32"/>
            <p:cNvSpPr>
              <a:spLocks noEditPoints="1"/>
            </p:cNvSpPr>
            <p:nvPr/>
          </p:nvSpPr>
          <p:spPr bwMode="auto">
            <a:xfrm>
              <a:off x="82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33"/>
            <p:cNvSpPr>
              <a:spLocks noEditPoints="1"/>
            </p:cNvSpPr>
            <p:nvPr/>
          </p:nvSpPr>
          <p:spPr bwMode="auto">
            <a:xfrm>
              <a:off x="82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34"/>
            <p:cNvSpPr>
              <a:spLocks noEditPoints="1"/>
            </p:cNvSpPr>
            <p:nvPr/>
          </p:nvSpPr>
          <p:spPr bwMode="auto">
            <a:xfrm>
              <a:off x="82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35"/>
            <p:cNvSpPr>
              <a:spLocks noEditPoints="1"/>
            </p:cNvSpPr>
            <p:nvPr/>
          </p:nvSpPr>
          <p:spPr bwMode="auto">
            <a:xfrm>
              <a:off x="82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36"/>
            <p:cNvSpPr>
              <a:spLocks noEditPoints="1"/>
            </p:cNvSpPr>
            <p:nvPr/>
          </p:nvSpPr>
          <p:spPr bwMode="auto">
            <a:xfrm>
              <a:off x="82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37"/>
            <p:cNvSpPr>
              <a:spLocks noEditPoints="1"/>
            </p:cNvSpPr>
            <p:nvPr/>
          </p:nvSpPr>
          <p:spPr bwMode="auto">
            <a:xfrm>
              <a:off x="82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38"/>
            <p:cNvSpPr>
              <a:spLocks noEditPoints="1"/>
            </p:cNvSpPr>
            <p:nvPr/>
          </p:nvSpPr>
          <p:spPr bwMode="auto">
            <a:xfrm>
              <a:off x="82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39"/>
            <p:cNvSpPr>
              <a:spLocks noEditPoints="1"/>
            </p:cNvSpPr>
            <p:nvPr/>
          </p:nvSpPr>
          <p:spPr bwMode="auto">
            <a:xfrm>
              <a:off x="82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40"/>
            <p:cNvSpPr>
              <a:spLocks noEditPoints="1"/>
            </p:cNvSpPr>
            <p:nvPr/>
          </p:nvSpPr>
          <p:spPr bwMode="auto">
            <a:xfrm>
              <a:off x="82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Rectangle 41"/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31" name="Rectangle 42"/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32" name="Freeform 43"/>
            <p:cNvSpPr>
              <a:spLocks noEditPoints="1"/>
            </p:cNvSpPr>
            <p:nvPr/>
          </p:nvSpPr>
          <p:spPr bwMode="auto">
            <a:xfrm>
              <a:off x="127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44"/>
            <p:cNvSpPr>
              <a:spLocks noEditPoints="1"/>
            </p:cNvSpPr>
            <p:nvPr/>
          </p:nvSpPr>
          <p:spPr bwMode="auto">
            <a:xfrm>
              <a:off x="127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45"/>
            <p:cNvSpPr>
              <a:spLocks noEditPoints="1"/>
            </p:cNvSpPr>
            <p:nvPr/>
          </p:nvSpPr>
          <p:spPr bwMode="auto">
            <a:xfrm>
              <a:off x="127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46"/>
            <p:cNvSpPr>
              <a:spLocks noEditPoints="1"/>
            </p:cNvSpPr>
            <p:nvPr/>
          </p:nvSpPr>
          <p:spPr bwMode="auto">
            <a:xfrm>
              <a:off x="127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47"/>
            <p:cNvSpPr>
              <a:spLocks noEditPoints="1"/>
            </p:cNvSpPr>
            <p:nvPr/>
          </p:nvSpPr>
          <p:spPr bwMode="auto">
            <a:xfrm>
              <a:off x="127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48"/>
            <p:cNvSpPr>
              <a:spLocks noEditPoints="1"/>
            </p:cNvSpPr>
            <p:nvPr/>
          </p:nvSpPr>
          <p:spPr bwMode="auto">
            <a:xfrm>
              <a:off x="127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49"/>
            <p:cNvSpPr>
              <a:spLocks noEditPoints="1"/>
            </p:cNvSpPr>
            <p:nvPr/>
          </p:nvSpPr>
          <p:spPr bwMode="auto">
            <a:xfrm>
              <a:off x="127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50"/>
            <p:cNvSpPr>
              <a:spLocks noEditPoints="1"/>
            </p:cNvSpPr>
            <p:nvPr/>
          </p:nvSpPr>
          <p:spPr bwMode="auto">
            <a:xfrm>
              <a:off x="127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51"/>
            <p:cNvSpPr>
              <a:spLocks noEditPoints="1"/>
            </p:cNvSpPr>
            <p:nvPr/>
          </p:nvSpPr>
          <p:spPr bwMode="auto">
            <a:xfrm>
              <a:off x="127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52"/>
            <p:cNvSpPr>
              <a:spLocks noEditPoints="1"/>
            </p:cNvSpPr>
            <p:nvPr/>
          </p:nvSpPr>
          <p:spPr bwMode="auto">
            <a:xfrm>
              <a:off x="127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Rectangle 53"/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43" name="Rectangle 54"/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44" name="Freeform 55"/>
            <p:cNvSpPr>
              <a:spLocks noEditPoints="1"/>
            </p:cNvSpPr>
            <p:nvPr/>
          </p:nvSpPr>
          <p:spPr bwMode="auto">
            <a:xfrm>
              <a:off x="172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56"/>
            <p:cNvSpPr>
              <a:spLocks noEditPoints="1"/>
            </p:cNvSpPr>
            <p:nvPr/>
          </p:nvSpPr>
          <p:spPr bwMode="auto">
            <a:xfrm>
              <a:off x="172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57"/>
            <p:cNvSpPr>
              <a:spLocks noEditPoints="1"/>
            </p:cNvSpPr>
            <p:nvPr/>
          </p:nvSpPr>
          <p:spPr bwMode="auto">
            <a:xfrm>
              <a:off x="172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58"/>
            <p:cNvSpPr>
              <a:spLocks noEditPoints="1"/>
            </p:cNvSpPr>
            <p:nvPr/>
          </p:nvSpPr>
          <p:spPr bwMode="auto">
            <a:xfrm>
              <a:off x="172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59"/>
            <p:cNvSpPr>
              <a:spLocks noEditPoints="1"/>
            </p:cNvSpPr>
            <p:nvPr/>
          </p:nvSpPr>
          <p:spPr bwMode="auto">
            <a:xfrm>
              <a:off x="172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60"/>
            <p:cNvSpPr>
              <a:spLocks noEditPoints="1"/>
            </p:cNvSpPr>
            <p:nvPr/>
          </p:nvSpPr>
          <p:spPr bwMode="auto">
            <a:xfrm>
              <a:off x="172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61"/>
            <p:cNvSpPr>
              <a:spLocks noEditPoints="1"/>
            </p:cNvSpPr>
            <p:nvPr/>
          </p:nvSpPr>
          <p:spPr bwMode="auto">
            <a:xfrm>
              <a:off x="172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62"/>
            <p:cNvSpPr>
              <a:spLocks noEditPoints="1"/>
            </p:cNvSpPr>
            <p:nvPr/>
          </p:nvSpPr>
          <p:spPr bwMode="auto">
            <a:xfrm>
              <a:off x="172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63"/>
            <p:cNvSpPr>
              <a:spLocks noEditPoints="1"/>
            </p:cNvSpPr>
            <p:nvPr/>
          </p:nvSpPr>
          <p:spPr bwMode="auto">
            <a:xfrm>
              <a:off x="172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64"/>
            <p:cNvSpPr>
              <a:spLocks noEditPoints="1"/>
            </p:cNvSpPr>
            <p:nvPr/>
          </p:nvSpPr>
          <p:spPr bwMode="auto">
            <a:xfrm>
              <a:off x="172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Rectangle 65"/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55" name="Rectangle 66"/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56" name="Freeform 67"/>
            <p:cNvSpPr>
              <a:spLocks noEditPoints="1"/>
            </p:cNvSpPr>
            <p:nvPr/>
          </p:nvSpPr>
          <p:spPr bwMode="auto">
            <a:xfrm>
              <a:off x="216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68"/>
            <p:cNvSpPr>
              <a:spLocks noEditPoints="1"/>
            </p:cNvSpPr>
            <p:nvPr/>
          </p:nvSpPr>
          <p:spPr bwMode="auto">
            <a:xfrm>
              <a:off x="216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69"/>
            <p:cNvSpPr>
              <a:spLocks noEditPoints="1"/>
            </p:cNvSpPr>
            <p:nvPr/>
          </p:nvSpPr>
          <p:spPr bwMode="auto">
            <a:xfrm>
              <a:off x="216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70"/>
            <p:cNvSpPr>
              <a:spLocks noEditPoints="1"/>
            </p:cNvSpPr>
            <p:nvPr/>
          </p:nvSpPr>
          <p:spPr bwMode="auto">
            <a:xfrm>
              <a:off x="216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71"/>
            <p:cNvSpPr>
              <a:spLocks noEditPoints="1"/>
            </p:cNvSpPr>
            <p:nvPr/>
          </p:nvSpPr>
          <p:spPr bwMode="auto">
            <a:xfrm>
              <a:off x="216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72"/>
            <p:cNvSpPr>
              <a:spLocks noEditPoints="1"/>
            </p:cNvSpPr>
            <p:nvPr/>
          </p:nvSpPr>
          <p:spPr bwMode="auto">
            <a:xfrm>
              <a:off x="216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73"/>
            <p:cNvSpPr>
              <a:spLocks noEditPoints="1"/>
            </p:cNvSpPr>
            <p:nvPr/>
          </p:nvSpPr>
          <p:spPr bwMode="auto">
            <a:xfrm>
              <a:off x="216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74"/>
            <p:cNvSpPr>
              <a:spLocks noEditPoints="1"/>
            </p:cNvSpPr>
            <p:nvPr/>
          </p:nvSpPr>
          <p:spPr bwMode="auto">
            <a:xfrm>
              <a:off x="216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75"/>
            <p:cNvSpPr>
              <a:spLocks noEditPoints="1"/>
            </p:cNvSpPr>
            <p:nvPr/>
          </p:nvSpPr>
          <p:spPr bwMode="auto">
            <a:xfrm>
              <a:off x="216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76"/>
            <p:cNvSpPr>
              <a:spLocks noEditPoints="1"/>
            </p:cNvSpPr>
            <p:nvPr/>
          </p:nvSpPr>
          <p:spPr bwMode="auto">
            <a:xfrm>
              <a:off x="216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Rectangle 77"/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67" name="Rectangle 78"/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68" name="Freeform 79"/>
            <p:cNvSpPr>
              <a:spLocks noEditPoints="1"/>
            </p:cNvSpPr>
            <p:nvPr/>
          </p:nvSpPr>
          <p:spPr bwMode="auto">
            <a:xfrm>
              <a:off x="262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80"/>
            <p:cNvSpPr>
              <a:spLocks noEditPoints="1"/>
            </p:cNvSpPr>
            <p:nvPr/>
          </p:nvSpPr>
          <p:spPr bwMode="auto">
            <a:xfrm>
              <a:off x="262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81"/>
            <p:cNvSpPr>
              <a:spLocks noEditPoints="1"/>
            </p:cNvSpPr>
            <p:nvPr/>
          </p:nvSpPr>
          <p:spPr bwMode="auto">
            <a:xfrm>
              <a:off x="262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82"/>
            <p:cNvSpPr>
              <a:spLocks noEditPoints="1"/>
            </p:cNvSpPr>
            <p:nvPr/>
          </p:nvSpPr>
          <p:spPr bwMode="auto">
            <a:xfrm>
              <a:off x="262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83"/>
            <p:cNvSpPr>
              <a:spLocks noEditPoints="1"/>
            </p:cNvSpPr>
            <p:nvPr/>
          </p:nvSpPr>
          <p:spPr bwMode="auto">
            <a:xfrm>
              <a:off x="262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84"/>
            <p:cNvSpPr>
              <a:spLocks noEditPoints="1"/>
            </p:cNvSpPr>
            <p:nvPr/>
          </p:nvSpPr>
          <p:spPr bwMode="auto">
            <a:xfrm>
              <a:off x="262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85"/>
            <p:cNvSpPr>
              <a:spLocks noEditPoints="1"/>
            </p:cNvSpPr>
            <p:nvPr/>
          </p:nvSpPr>
          <p:spPr bwMode="auto">
            <a:xfrm>
              <a:off x="262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86"/>
            <p:cNvSpPr>
              <a:spLocks noEditPoints="1"/>
            </p:cNvSpPr>
            <p:nvPr/>
          </p:nvSpPr>
          <p:spPr bwMode="auto">
            <a:xfrm>
              <a:off x="262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87"/>
            <p:cNvSpPr>
              <a:spLocks noEditPoints="1"/>
            </p:cNvSpPr>
            <p:nvPr/>
          </p:nvSpPr>
          <p:spPr bwMode="auto">
            <a:xfrm>
              <a:off x="262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88"/>
            <p:cNvSpPr>
              <a:spLocks noEditPoints="1"/>
            </p:cNvSpPr>
            <p:nvPr/>
          </p:nvSpPr>
          <p:spPr bwMode="auto">
            <a:xfrm>
              <a:off x="262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Rectangle 89"/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79" name="Rectangle 90"/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80" name="Freeform 91"/>
            <p:cNvSpPr>
              <a:spLocks noEditPoints="1"/>
            </p:cNvSpPr>
            <p:nvPr/>
          </p:nvSpPr>
          <p:spPr bwMode="auto">
            <a:xfrm>
              <a:off x="306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92"/>
            <p:cNvSpPr>
              <a:spLocks noEditPoints="1"/>
            </p:cNvSpPr>
            <p:nvPr/>
          </p:nvSpPr>
          <p:spPr bwMode="auto">
            <a:xfrm>
              <a:off x="306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93"/>
            <p:cNvSpPr>
              <a:spLocks noEditPoints="1"/>
            </p:cNvSpPr>
            <p:nvPr/>
          </p:nvSpPr>
          <p:spPr bwMode="auto">
            <a:xfrm>
              <a:off x="306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94"/>
            <p:cNvSpPr>
              <a:spLocks noEditPoints="1"/>
            </p:cNvSpPr>
            <p:nvPr/>
          </p:nvSpPr>
          <p:spPr bwMode="auto">
            <a:xfrm>
              <a:off x="306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95"/>
            <p:cNvSpPr>
              <a:spLocks noEditPoints="1"/>
            </p:cNvSpPr>
            <p:nvPr/>
          </p:nvSpPr>
          <p:spPr bwMode="auto">
            <a:xfrm>
              <a:off x="306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96"/>
            <p:cNvSpPr>
              <a:spLocks noEditPoints="1"/>
            </p:cNvSpPr>
            <p:nvPr/>
          </p:nvSpPr>
          <p:spPr bwMode="auto">
            <a:xfrm>
              <a:off x="306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97"/>
            <p:cNvSpPr>
              <a:spLocks noEditPoints="1"/>
            </p:cNvSpPr>
            <p:nvPr/>
          </p:nvSpPr>
          <p:spPr bwMode="auto">
            <a:xfrm>
              <a:off x="306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98"/>
            <p:cNvSpPr>
              <a:spLocks noEditPoints="1"/>
            </p:cNvSpPr>
            <p:nvPr/>
          </p:nvSpPr>
          <p:spPr bwMode="auto">
            <a:xfrm>
              <a:off x="306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99"/>
            <p:cNvSpPr>
              <a:spLocks noEditPoints="1"/>
            </p:cNvSpPr>
            <p:nvPr/>
          </p:nvSpPr>
          <p:spPr bwMode="auto">
            <a:xfrm>
              <a:off x="306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100"/>
            <p:cNvSpPr>
              <a:spLocks noEditPoints="1"/>
            </p:cNvSpPr>
            <p:nvPr/>
          </p:nvSpPr>
          <p:spPr bwMode="auto">
            <a:xfrm>
              <a:off x="306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Rectangle 101"/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91" name="Rectangle 102"/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92" name="Freeform 103"/>
            <p:cNvSpPr>
              <a:spLocks noEditPoints="1"/>
            </p:cNvSpPr>
            <p:nvPr/>
          </p:nvSpPr>
          <p:spPr bwMode="auto">
            <a:xfrm>
              <a:off x="351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104"/>
            <p:cNvSpPr>
              <a:spLocks noEditPoints="1"/>
            </p:cNvSpPr>
            <p:nvPr/>
          </p:nvSpPr>
          <p:spPr bwMode="auto">
            <a:xfrm>
              <a:off x="351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105"/>
            <p:cNvSpPr>
              <a:spLocks noEditPoints="1"/>
            </p:cNvSpPr>
            <p:nvPr/>
          </p:nvSpPr>
          <p:spPr bwMode="auto">
            <a:xfrm>
              <a:off x="351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106"/>
            <p:cNvSpPr>
              <a:spLocks noEditPoints="1"/>
            </p:cNvSpPr>
            <p:nvPr/>
          </p:nvSpPr>
          <p:spPr bwMode="auto">
            <a:xfrm>
              <a:off x="351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107"/>
            <p:cNvSpPr>
              <a:spLocks noEditPoints="1"/>
            </p:cNvSpPr>
            <p:nvPr/>
          </p:nvSpPr>
          <p:spPr bwMode="auto">
            <a:xfrm>
              <a:off x="351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108"/>
            <p:cNvSpPr>
              <a:spLocks noEditPoints="1"/>
            </p:cNvSpPr>
            <p:nvPr/>
          </p:nvSpPr>
          <p:spPr bwMode="auto">
            <a:xfrm>
              <a:off x="351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Freeform 109"/>
            <p:cNvSpPr>
              <a:spLocks noEditPoints="1"/>
            </p:cNvSpPr>
            <p:nvPr/>
          </p:nvSpPr>
          <p:spPr bwMode="auto">
            <a:xfrm>
              <a:off x="351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110"/>
            <p:cNvSpPr>
              <a:spLocks noEditPoints="1"/>
            </p:cNvSpPr>
            <p:nvPr/>
          </p:nvSpPr>
          <p:spPr bwMode="auto">
            <a:xfrm>
              <a:off x="351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Freeform 111"/>
            <p:cNvSpPr>
              <a:spLocks noEditPoints="1"/>
            </p:cNvSpPr>
            <p:nvPr/>
          </p:nvSpPr>
          <p:spPr bwMode="auto">
            <a:xfrm>
              <a:off x="351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Freeform 112"/>
            <p:cNvSpPr>
              <a:spLocks noEditPoints="1"/>
            </p:cNvSpPr>
            <p:nvPr/>
          </p:nvSpPr>
          <p:spPr bwMode="auto">
            <a:xfrm>
              <a:off x="351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Rectangle 113"/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03" name="Rectangle 114"/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04" name="Freeform 115"/>
            <p:cNvSpPr>
              <a:spLocks noEditPoints="1"/>
            </p:cNvSpPr>
            <p:nvPr/>
          </p:nvSpPr>
          <p:spPr bwMode="auto">
            <a:xfrm>
              <a:off x="396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Freeform 116"/>
            <p:cNvSpPr>
              <a:spLocks noEditPoints="1"/>
            </p:cNvSpPr>
            <p:nvPr/>
          </p:nvSpPr>
          <p:spPr bwMode="auto">
            <a:xfrm>
              <a:off x="396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Freeform 117"/>
            <p:cNvSpPr>
              <a:spLocks noEditPoints="1"/>
            </p:cNvSpPr>
            <p:nvPr/>
          </p:nvSpPr>
          <p:spPr bwMode="auto">
            <a:xfrm>
              <a:off x="396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Freeform 118"/>
            <p:cNvSpPr>
              <a:spLocks noEditPoints="1"/>
            </p:cNvSpPr>
            <p:nvPr/>
          </p:nvSpPr>
          <p:spPr bwMode="auto">
            <a:xfrm>
              <a:off x="396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Freeform 119"/>
            <p:cNvSpPr>
              <a:spLocks noEditPoints="1"/>
            </p:cNvSpPr>
            <p:nvPr/>
          </p:nvSpPr>
          <p:spPr bwMode="auto">
            <a:xfrm>
              <a:off x="396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Freeform 120"/>
            <p:cNvSpPr>
              <a:spLocks noEditPoints="1"/>
            </p:cNvSpPr>
            <p:nvPr/>
          </p:nvSpPr>
          <p:spPr bwMode="auto">
            <a:xfrm>
              <a:off x="396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Freeform 121"/>
            <p:cNvSpPr>
              <a:spLocks noEditPoints="1"/>
            </p:cNvSpPr>
            <p:nvPr/>
          </p:nvSpPr>
          <p:spPr bwMode="auto">
            <a:xfrm>
              <a:off x="396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Freeform 122"/>
            <p:cNvSpPr>
              <a:spLocks noEditPoints="1"/>
            </p:cNvSpPr>
            <p:nvPr/>
          </p:nvSpPr>
          <p:spPr bwMode="auto">
            <a:xfrm>
              <a:off x="396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Freeform 123"/>
            <p:cNvSpPr>
              <a:spLocks noEditPoints="1"/>
            </p:cNvSpPr>
            <p:nvPr/>
          </p:nvSpPr>
          <p:spPr bwMode="auto">
            <a:xfrm>
              <a:off x="396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Freeform 124"/>
            <p:cNvSpPr>
              <a:spLocks noEditPoints="1"/>
            </p:cNvSpPr>
            <p:nvPr/>
          </p:nvSpPr>
          <p:spPr bwMode="auto">
            <a:xfrm>
              <a:off x="396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Rectangle 125"/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15" name="Rectangle 126"/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16" name="Freeform 127"/>
            <p:cNvSpPr>
              <a:spLocks noEditPoints="1"/>
            </p:cNvSpPr>
            <p:nvPr/>
          </p:nvSpPr>
          <p:spPr bwMode="auto">
            <a:xfrm>
              <a:off x="440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Freeform 128"/>
            <p:cNvSpPr>
              <a:spLocks noEditPoints="1"/>
            </p:cNvSpPr>
            <p:nvPr/>
          </p:nvSpPr>
          <p:spPr bwMode="auto">
            <a:xfrm>
              <a:off x="440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Freeform 129"/>
            <p:cNvSpPr>
              <a:spLocks noEditPoints="1"/>
            </p:cNvSpPr>
            <p:nvPr/>
          </p:nvSpPr>
          <p:spPr bwMode="auto">
            <a:xfrm>
              <a:off x="440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Freeform 130"/>
            <p:cNvSpPr>
              <a:spLocks noEditPoints="1"/>
            </p:cNvSpPr>
            <p:nvPr/>
          </p:nvSpPr>
          <p:spPr bwMode="auto">
            <a:xfrm>
              <a:off x="440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Freeform 131"/>
            <p:cNvSpPr>
              <a:spLocks noEditPoints="1"/>
            </p:cNvSpPr>
            <p:nvPr/>
          </p:nvSpPr>
          <p:spPr bwMode="auto">
            <a:xfrm>
              <a:off x="440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Freeform 132"/>
            <p:cNvSpPr>
              <a:spLocks noEditPoints="1"/>
            </p:cNvSpPr>
            <p:nvPr/>
          </p:nvSpPr>
          <p:spPr bwMode="auto">
            <a:xfrm>
              <a:off x="440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Freeform 133"/>
            <p:cNvSpPr>
              <a:spLocks noEditPoints="1"/>
            </p:cNvSpPr>
            <p:nvPr/>
          </p:nvSpPr>
          <p:spPr bwMode="auto">
            <a:xfrm>
              <a:off x="440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Freeform 134"/>
            <p:cNvSpPr>
              <a:spLocks noEditPoints="1"/>
            </p:cNvSpPr>
            <p:nvPr/>
          </p:nvSpPr>
          <p:spPr bwMode="auto">
            <a:xfrm>
              <a:off x="440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Freeform 135"/>
            <p:cNvSpPr>
              <a:spLocks noEditPoints="1"/>
            </p:cNvSpPr>
            <p:nvPr/>
          </p:nvSpPr>
          <p:spPr bwMode="auto">
            <a:xfrm>
              <a:off x="440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Freeform 136"/>
            <p:cNvSpPr>
              <a:spLocks noEditPoints="1"/>
            </p:cNvSpPr>
            <p:nvPr/>
          </p:nvSpPr>
          <p:spPr bwMode="auto">
            <a:xfrm>
              <a:off x="440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Rectangle 137"/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27" name="Rectangle 138"/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28" name="Freeform 139"/>
            <p:cNvSpPr>
              <a:spLocks noEditPoints="1"/>
            </p:cNvSpPr>
            <p:nvPr/>
          </p:nvSpPr>
          <p:spPr bwMode="auto">
            <a:xfrm>
              <a:off x="485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Freeform 140"/>
            <p:cNvSpPr>
              <a:spLocks noEditPoints="1"/>
            </p:cNvSpPr>
            <p:nvPr/>
          </p:nvSpPr>
          <p:spPr bwMode="auto">
            <a:xfrm>
              <a:off x="485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Freeform 141"/>
            <p:cNvSpPr>
              <a:spLocks noEditPoints="1"/>
            </p:cNvSpPr>
            <p:nvPr/>
          </p:nvSpPr>
          <p:spPr bwMode="auto">
            <a:xfrm>
              <a:off x="485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Freeform 142"/>
            <p:cNvSpPr>
              <a:spLocks noEditPoints="1"/>
            </p:cNvSpPr>
            <p:nvPr/>
          </p:nvSpPr>
          <p:spPr bwMode="auto">
            <a:xfrm>
              <a:off x="485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Freeform 143"/>
            <p:cNvSpPr>
              <a:spLocks noEditPoints="1"/>
            </p:cNvSpPr>
            <p:nvPr/>
          </p:nvSpPr>
          <p:spPr bwMode="auto">
            <a:xfrm>
              <a:off x="485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Freeform 144"/>
            <p:cNvSpPr>
              <a:spLocks noEditPoints="1"/>
            </p:cNvSpPr>
            <p:nvPr/>
          </p:nvSpPr>
          <p:spPr bwMode="auto">
            <a:xfrm>
              <a:off x="485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Freeform 145"/>
            <p:cNvSpPr>
              <a:spLocks noEditPoints="1"/>
            </p:cNvSpPr>
            <p:nvPr/>
          </p:nvSpPr>
          <p:spPr bwMode="auto">
            <a:xfrm>
              <a:off x="485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Freeform 146"/>
            <p:cNvSpPr>
              <a:spLocks noEditPoints="1"/>
            </p:cNvSpPr>
            <p:nvPr/>
          </p:nvSpPr>
          <p:spPr bwMode="auto">
            <a:xfrm>
              <a:off x="485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Freeform 147"/>
            <p:cNvSpPr>
              <a:spLocks noEditPoints="1"/>
            </p:cNvSpPr>
            <p:nvPr/>
          </p:nvSpPr>
          <p:spPr bwMode="auto">
            <a:xfrm>
              <a:off x="485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Freeform 148"/>
            <p:cNvSpPr>
              <a:spLocks noEditPoints="1"/>
            </p:cNvSpPr>
            <p:nvPr/>
          </p:nvSpPr>
          <p:spPr bwMode="auto">
            <a:xfrm>
              <a:off x="485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Rectangle 149"/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39" name="Rectangle 150"/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40" name="Freeform 151"/>
            <p:cNvSpPr>
              <a:spLocks noEditPoints="1"/>
            </p:cNvSpPr>
            <p:nvPr/>
          </p:nvSpPr>
          <p:spPr bwMode="auto">
            <a:xfrm>
              <a:off x="530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Freeform 152"/>
            <p:cNvSpPr>
              <a:spLocks noEditPoints="1"/>
            </p:cNvSpPr>
            <p:nvPr/>
          </p:nvSpPr>
          <p:spPr bwMode="auto">
            <a:xfrm>
              <a:off x="530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Freeform 153"/>
            <p:cNvSpPr>
              <a:spLocks noEditPoints="1"/>
            </p:cNvSpPr>
            <p:nvPr/>
          </p:nvSpPr>
          <p:spPr bwMode="auto">
            <a:xfrm>
              <a:off x="530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Freeform 154"/>
            <p:cNvSpPr>
              <a:spLocks noEditPoints="1"/>
            </p:cNvSpPr>
            <p:nvPr/>
          </p:nvSpPr>
          <p:spPr bwMode="auto">
            <a:xfrm>
              <a:off x="530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Freeform 155"/>
            <p:cNvSpPr>
              <a:spLocks noEditPoints="1"/>
            </p:cNvSpPr>
            <p:nvPr/>
          </p:nvSpPr>
          <p:spPr bwMode="auto">
            <a:xfrm>
              <a:off x="530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Freeform 156"/>
            <p:cNvSpPr>
              <a:spLocks noEditPoints="1"/>
            </p:cNvSpPr>
            <p:nvPr/>
          </p:nvSpPr>
          <p:spPr bwMode="auto">
            <a:xfrm>
              <a:off x="530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Freeform 157"/>
            <p:cNvSpPr>
              <a:spLocks noEditPoints="1"/>
            </p:cNvSpPr>
            <p:nvPr/>
          </p:nvSpPr>
          <p:spPr bwMode="auto">
            <a:xfrm>
              <a:off x="530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Freeform 158"/>
            <p:cNvSpPr>
              <a:spLocks noEditPoints="1"/>
            </p:cNvSpPr>
            <p:nvPr/>
          </p:nvSpPr>
          <p:spPr bwMode="auto">
            <a:xfrm>
              <a:off x="530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Freeform 159"/>
            <p:cNvSpPr>
              <a:spLocks noEditPoints="1"/>
            </p:cNvSpPr>
            <p:nvPr/>
          </p:nvSpPr>
          <p:spPr bwMode="auto">
            <a:xfrm>
              <a:off x="530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Freeform 160"/>
            <p:cNvSpPr>
              <a:spLocks noEditPoints="1"/>
            </p:cNvSpPr>
            <p:nvPr/>
          </p:nvSpPr>
          <p:spPr bwMode="auto">
            <a:xfrm>
              <a:off x="530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Rectangle 161"/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51" name="Freeform 162"/>
            <p:cNvSpPr>
              <a:spLocks/>
            </p:cNvSpPr>
            <p:nvPr/>
          </p:nvSpPr>
          <p:spPr bwMode="auto">
            <a:xfrm>
              <a:off x="349" y="3304"/>
              <a:ext cx="20" cy="10"/>
            </a:xfrm>
            <a:custGeom>
              <a:avLst/>
              <a:gdLst>
                <a:gd name="T0" fmla="*/ 0 w 4"/>
                <a:gd name="T1" fmla="*/ 390625 h 2"/>
                <a:gd name="T2" fmla="*/ 0 w 4"/>
                <a:gd name="T3" fmla="*/ 390625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26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4727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  <a:ln w="38100"/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rgbClr val="000099"/>
                </a:solidFill>
              </a:defRPr>
            </a:lvl1pPr>
          </a:lstStyle>
          <a:p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  <p:sp>
        <p:nvSpPr>
          <p:cNvPr id="155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2484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F7015205-6E1C-4AA4-A1F5-F88A14739F8D}" type="datetime1">
              <a:rPr lang="en-US" altLang="zh-CN" smtClean="0"/>
              <a:t>4/17/2024</a:t>
            </a:fld>
            <a:endParaRPr lang="en-US"/>
          </a:p>
        </p:txBody>
      </p:sp>
      <p:sp>
        <p:nvSpPr>
          <p:cNvPr id="156" name="Rectangle 16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endParaRPr lang="en-US"/>
          </a:p>
        </p:txBody>
      </p:sp>
      <p:sp>
        <p:nvSpPr>
          <p:cNvPr id="157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54583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005B59-A863-49AB-8A46-4FABF628DCDB}" type="datetime1">
              <a:rPr lang="en-US" altLang="zh-CN" smtClean="0"/>
              <a:t>4/17/2024</a:t>
            </a:fld>
            <a:endParaRPr lang="en-US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17594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4013" y="228600"/>
            <a:ext cx="2135187" cy="63246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98450" y="228600"/>
            <a:ext cx="6253163" cy="6324600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B359B8-BB35-4942-BB3F-553087A1AB07}" type="datetime1">
              <a:rPr lang="en-US" altLang="zh-CN" smtClean="0"/>
              <a:t>4/17/2024</a:t>
            </a:fld>
            <a:endParaRPr lang="en-US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2123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51FDAB-E13B-4DED-ACB5-C97F04F9745D}" type="datetime1">
              <a:rPr lang="en-US" altLang="zh-CN" smtClean="0"/>
              <a:t>4/17/2024</a:t>
            </a:fld>
            <a:endParaRPr lang="en-US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8891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1C2638-AFB1-4A52-81EA-13B8957633A2}" type="datetime1">
              <a:rPr lang="en-US" altLang="zh-CN" smtClean="0"/>
              <a:t>4/17/2024</a:t>
            </a:fld>
            <a:endParaRPr lang="en-US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1007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628775"/>
            <a:ext cx="4106862" cy="4924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550" y="1628775"/>
            <a:ext cx="4108450" cy="4924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FEA545-9191-4074-8B47-064CD17714D7}" type="datetime1">
              <a:rPr lang="en-US" altLang="zh-CN" smtClean="0"/>
              <a:t>4/17/2024</a:t>
            </a:fld>
            <a:endParaRPr lang="en-US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047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DA739D-67B9-461E-9E24-584E6BDA3BCB}" type="datetime1">
              <a:rPr lang="en-US" altLang="zh-CN" smtClean="0"/>
              <a:t>4/17/2024</a:t>
            </a:fld>
            <a:endParaRPr lang="en-US"/>
          </a:p>
        </p:txBody>
      </p:sp>
      <p:sp>
        <p:nvSpPr>
          <p:cNvPr id="8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8946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17A94F-F96B-45CF-824C-A53F0758AB69}" type="datetime1">
              <a:rPr lang="en-US" altLang="zh-CN" smtClean="0"/>
              <a:t>4/17/2024</a:t>
            </a:fld>
            <a:endParaRPr lang="en-US"/>
          </a:p>
        </p:txBody>
      </p:sp>
      <p:sp>
        <p:nvSpPr>
          <p:cNvPr id="4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68599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7E811E-CB35-486D-A51A-D28D7B88C8A1}" type="datetime1">
              <a:rPr lang="en-US" altLang="zh-CN" smtClean="0"/>
              <a:t>4/17/2024</a:t>
            </a:fld>
            <a:endParaRPr lang="en-US"/>
          </a:p>
        </p:txBody>
      </p:sp>
      <p:sp>
        <p:nvSpPr>
          <p:cNvPr id="3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35167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060A9D-03E3-407A-91FE-4FD83FD5236C}" type="datetime1">
              <a:rPr lang="en-US" altLang="zh-CN" smtClean="0"/>
              <a:t>4/17/2024</a:t>
            </a:fld>
            <a:endParaRPr lang="en-US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9699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EABF16-FC76-43D1-8210-F66033CB86AD}" type="datetime1">
              <a:rPr lang="en-US" altLang="zh-CN" smtClean="0"/>
              <a:t>4/17/2024</a:t>
            </a:fld>
            <a:endParaRPr lang="en-US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5619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298450" y="22860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8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95288" y="1628775"/>
            <a:ext cx="8367712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633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98450" y="6245225"/>
            <a:ext cx="15367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a typeface="宋体" pitchFamily="2" charset="-122"/>
              </a:defRPr>
            </a:lvl1pPr>
          </a:lstStyle>
          <a:p>
            <a:fld id="{5C24D9CC-1561-4C99-B045-95C038C2B123}" type="datetime1">
              <a:rPr lang="en-US" altLang="zh-CN" smtClean="0"/>
              <a:t>4/17/2024</a:t>
            </a:fld>
            <a:endParaRPr lang="en-US"/>
          </a:p>
        </p:txBody>
      </p:sp>
      <p:sp>
        <p:nvSpPr>
          <p:cNvPr id="4633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85113" y="6524625"/>
            <a:ext cx="125888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32" name="Picture 339" descr="pic1"/>
          <p:cNvPicPr>
            <a:picLocks noChangeAspect="1" noChangeArrowheads="1"/>
          </p:cNvPicPr>
          <p:nvPr userDrawn="1"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5038"/>
            <a:ext cx="1438275" cy="157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340" descr="pic2"/>
          <p:cNvPicPr>
            <a:picLocks noChangeAspect="1" noChangeArrowheads="1"/>
          </p:cNvPicPr>
          <p:nvPr userDrawn="1"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89363"/>
            <a:ext cx="1438275" cy="188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341" descr="pic3"/>
          <p:cNvPicPr>
            <a:picLocks noChangeAspect="1" noChangeArrowheads="1"/>
          </p:cNvPicPr>
          <p:nvPr userDrawn="1"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30863"/>
            <a:ext cx="1438275" cy="122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343" descr="中文图标"/>
          <p:cNvPicPr>
            <a:picLocks noChangeAspect="1" noChangeArrowheads="1"/>
          </p:cNvPicPr>
          <p:nvPr userDrawn="1"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8388"/>
            <a:ext cx="1835150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350" descr="圆形图标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0"/>
            <a:ext cx="539750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351" descr="LAST-Logo"/>
          <p:cNvPicPr>
            <a:picLocks noChangeAspect="1" noChangeArrowheads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963" y="0"/>
            <a:ext cx="11890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/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3200">
          <a:solidFill>
            <a:srgbClr val="000066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1" fontAlgn="base" hangingPunct="1">
        <a:spcBef>
          <a:spcPct val="3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800">
          <a:solidFill>
            <a:srgbClr val="006666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hlink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1" fontAlgn="base" hangingPunct="1">
        <a:spcBef>
          <a:spcPct val="3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2000">
          <a:solidFill>
            <a:srgbClr val="990099"/>
          </a:solidFill>
          <a:latin typeface="微软雅黑" pitchFamily="34" charset="-122"/>
          <a:ea typeface="微软雅黑" pitchFamily="34" charset="-122"/>
        </a:defRPr>
      </a:lvl4pPr>
      <a:lvl5pPr marL="20574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25146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371600"/>
            <a:ext cx="8839200" cy="2362200"/>
          </a:xfrm>
        </p:spPr>
        <p:txBody>
          <a:bodyPr/>
          <a:lstStyle/>
          <a:p>
            <a:r>
              <a:rPr lang="en-US" dirty="0"/>
              <a:t>V&amp;V of</a:t>
            </a:r>
            <a:r>
              <a:rPr lang="zh-CN" altLang="en-US" dirty="0"/>
              <a:t> </a:t>
            </a:r>
            <a:r>
              <a:rPr lang="en-US" altLang="zh-CN" dirty="0"/>
              <a:t>WMLES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962400"/>
            <a:ext cx="8534400" cy="1981200"/>
          </a:xfrm>
        </p:spPr>
        <p:txBody>
          <a:bodyPr/>
          <a:lstStyle/>
          <a:p>
            <a:r>
              <a:rPr lang="zh-CN" altLang="en-US" sz="2800" dirty="0">
                <a:latin typeface="+mj-lt"/>
              </a:rPr>
              <a:t>   </a:t>
            </a:r>
            <a:endParaRPr lang="en-US" altLang="zh-CN" sz="2800" dirty="0">
              <a:latin typeface="+mj-lt"/>
            </a:endParaRPr>
          </a:p>
          <a:p>
            <a:r>
              <a:rPr lang="en-US" altLang="zh-CN" sz="2800" dirty="0">
                <a:latin typeface="+mj-lt"/>
              </a:rPr>
              <a:t>  </a:t>
            </a:r>
            <a:r>
              <a:rPr lang="en-US" altLang="zh-CN" sz="2800" dirty="0" err="1">
                <a:latin typeface="+mj-lt"/>
              </a:rPr>
              <a:t>Maochao</a:t>
            </a:r>
            <a:r>
              <a:rPr lang="en-US" altLang="zh-CN" sz="2800" dirty="0">
                <a:latin typeface="+mj-lt"/>
              </a:rPr>
              <a:t> Xiao</a:t>
            </a:r>
          </a:p>
          <a:p>
            <a:r>
              <a:rPr lang="en-US" altLang="zh-CN" sz="2800" dirty="0">
                <a:latin typeface="+mj-lt"/>
              </a:rPr>
              <a:t>  08/02/2024</a:t>
            </a:r>
          </a:p>
          <a:p>
            <a:r>
              <a:rPr lang="en-US" altLang="zh-CN" sz="2800" dirty="0">
                <a:latin typeface="+mj-lt"/>
              </a:rPr>
              <a:t> </a:t>
            </a:r>
          </a:p>
        </p:txBody>
      </p:sp>
      <p:pic>
        <p:nvPicPr>
          <p:cNvPr id="60418" name="Picture 2">
            <a:extLst>
              <a:ext uri="{FF2B5EF4-FFF2-40B4-BE49-F238E27FC236}">
                <a16:creationId xmlns:a16="http://schemas.microsoft.com/office/drawing/2014/main" id="{788A7C8C-5870-4D39-84CF-35705CEDB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-533400"/>
            <a:ext cx="3124200" cy="211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865394"/>
      </p:ext>
    </p:extLst>
  </p:cSld>
  <p:clrMapOvr>
    <a:masterClrMapping/>
  </p:clrMapOvr>
  <p:transition spd="med" advTm="10765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905563-DB9F-52CC-C53B-E3FF55978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F7BD2-C244-AA5A-D725-298402CE7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7176D20-836C-1983-9CFC-7F752845B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A9053510-A9E5-F61F-8222-40E5AFC298E4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1"/>
            <a:ext cx="9050348" cy="1979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No-slip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kern="0" dirty="0">
                <a:latin typeface="+mn-lt"/>
                <a:cs typeface="Times New Roman" panose="02020603050405020304" pitchFamily="18" charset="0"/>
              </a:rPr>
              <a:t>No-slip </a:t>
            </a:r>
            <a:r>
              <a:rPr lang="en-US" altLang="zh-CN" sz="2000" kern="0" dirty="0" err="1">
                <a:latin typeface="+mn-lt"/>
                <a:cs typeface="Times New Roman" panose="02020603050405020304" pitchFamily="18" charset="0"/>
              </a:rPr>
              <a:t>bc</a:t>
            </a:r>
            <a:r>
              <a:rPr lang="en-US" altLang="zh-CN" sz="2000" kern="0" dirty="0">
                <a:latin typeface="+mn-lt"/>
                <a:cs typeface="Times New Roman" panose="02020603050405020304" pitchFamily="18" charset="0"/>
              </a:rPr>
              <a:t> leads to higher RETAU on coarse grids when there is no numerical dissipation on the scales near the cut-off scale</a:t>
            </a: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kern="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5000"/>
              </a:lnSpc>
              <a:buFont typeface="Wingdings" pitchFamily="2" charset="2"/>
              <a:buNone/>
            </a:pP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639466"/>
      </p:ext>
    </p:extLst>
  </p:cSld>
  <p:clrMapOvr>
    <a:masterClrMapping/>
  </p:clrMapOvr>
  <p:transition spd="med" advTm="63997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441310-FF70-3BAA-6331-1ED6A14632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5233DE3-5287-8A7B-A06F-B00D47E53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752600"/>
            <a:ext cx="3200400" cy="23824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41BC39-4FDA-D71C-CA02-A89C295CBA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8826" y="1764167"/>
            <a:ext cx="3200400" cy="24105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BEBD0A-A0AC-719B-F776-54A1C924C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A8DB8A6-7A01-F7EB-E464-7976A310F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EF1BBC-C316-7FAA-8226-679AF80BCE67}"/>
              </a:ext>
            </a:extLst>
          </p:cNvPr>
          <p:cNvSpPr txBox="1"/>
          <p:nvPr/>
        </p:nvSpPr>
        <p:spPr>
          <a:xfrm>
            <a:off x="2171184" y="2844704"/>
            <a:ext cx="1334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RETAU180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F0CD28-8180-3087-5F54-1E42DE9DD221}"/>
              </a:ext>
            </a:extLst>
          </p:cNvPr>
          <p:cNvSpPr txBox="1"/>
          <p:nvPr/>
        </p:nvSpPr>
        <p:spPr>
          <a:xfrm>
            <a:off x="5466316" y="2805749"/>
            <a:ext cx="1334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RETAU550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35B301-21BA-877B-235F-07600EF8C242}"/>
              </a:ext>
            </a:extLst>
          </p:cNvPr>
          <p:cNvSpPr txBox="1"/>
          <p:nvPr/>
        </p:nvSpPr>
        <p:spPr>
          <a:xfrm>
            <a:off x="2209800" y="5420557"/>
            <a:ext cx="1462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RETAU1000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60D1F8-DEA6-6EA0-43AA-CB2006FDB149}"/>
              </a:ext>
            </a:extLst>
          </p:cNvPr>
          <p:cNvSpPr txBox="1"/>
          <p:nvPr/>
        </p:nvSpPr>
        <p:spPr>
          <a:xfrm>
            <a:off x="5352532" y="5406547"/>
            <a:ext cx="1462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RETAU5200</a:t>
            </a:r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8BB2625A-81A8-07C1-264C-8777A3C2A072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1"/>
            <a:ext cx="9050348" cy="1979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No-slip</a:t>
            </a: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kern="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5000"/>
              </a:lnSpc>
              <a:buFont typeface="Wingdings" pitchFamily="2" charset="2"/>
              <a:buNone/>
            </a:pP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442579"/>
      </p:ext>
    </p:extLst>
  </p:cSld>
  <p:clrMapOvr>
    <a:masterClrMapping/>
  </p:clrMapOvr>
  <p:transition spd="med" advTm="63997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51F8A1-C545-C753-B009-0A022151A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D39E9-7677-88D7-3BB8-B65B4DFD9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F9127B6-8915-E052-521C-E8C25F1A38C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3652" y="1068111"/>
            <a:ext cx="9050348" cy="2376129"/>
          </a:xfrm>
        </p:spPr>
        <p:txBody>
          <a:bodyPr/>
          <a:lstStyle/>
          <a:p>
            <a:r>
              <a:rPr lang="pt-BR" altLang="zh-CN" sz="2400" dirty="0">
                <a:latin typeface="+mn-lt"/>
                <a:cs typeface="Times New Roman" panose="02020603050405020304" pitchFamily="18" charset="0"/>
              </a:rPr>
              <a:t>EXP vs IMP1D, CHA_CFR_RETAU180_H0.1_NX128_NY48_NZ32</a:t>
            </a: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The results from the explicit and the implicit1D schemes are almost the same</a:t>
            </a: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5000"/>
              </a:lnSpc>
              <a:buNone/>
            </a:pP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7EC59C2-06EC-9DCB-0F67-A96A07EDB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899DD4C-C3EE-1C3A-C921-86950782D14F}"/>
              </a:ext>
            </a:extLst>
          </p:cNvPr>
          <p:cNvSpPr txBox="1"/>
          <p:nvPr/>
        </p:nvSpPr>
        <p:spPr>
          <a:xfrm>
            <a:off x="1786861" y="641246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Neumann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2F5FEBF-0D64-2DE9-F76A-A146EBCD6406}"/>
              </a:ext>
            </a:extLst>
          </p:cNvPr>
          <p:cNvSpPr txBox="1"/>
          <p:nvPr/>
        </p:nvSpPr>
        <p:spPr>
          <a:xfrm>
            <a:off x="6039727" y="6412468"/>
            <a:ext cx="1317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Wall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137558-4943-B470-22BB-28A23C7F1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4995" y="3439203"/>
            <a:ext cx="3988005" cy="297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939900"/>
      </p:ext>
    </p:extLst>
  </p:cSld>
  <p:clrMapOvr>
    <a:masterClrMapping/>
  </p:clrMapOvr>
  <p:transition spd="med" advTm="63997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F38A8-EFC3-B06C-FC7D-10EF5C6B61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3A2E8-BAA6-B01D-D4A5-0FCB01D66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Square Duct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A7064020-A8FD-D083-3E6B-AB4AA320E5C7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93652" y="1068110"/>
                <a:ext cx="9050348" cy="6018490"/>
              </a:xfrm>
            </p:spPr>
            <p:txBody>
              <a:bodyPr/>
              <a:lstStyle/>
              <a:p>
                <a:r>
                  <a:rPr lang="en-US" altLang="zh-CN" sz="2400" dirty="0">
                    <a:latin typeface="+mn-lt"/>
                    <a:cs typeface="Times New Roman" panose="02020603050405020304" pitchFamily="18" charset="0"/>
                  </a:rPr>
                  <a:t>High-Reynolds-number wall-bounded turbulence is common in industrial engineering, but is inaccessible to DNS/LES</a:t>
                </a:r>
                <a:endParaRPr lang="en-US" altLang="zh-CN" sz="2000" dirty="0">
                  <a:latin typeface="+mn-lt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sz="2000" dirty="0">
                    <a:latin typeface="+mn-lt"/>
                    <a:cs typeface="Times New Roman" panose="02020603050405020304" pitchFamily="18" charset="0"/>
                  </a:rPr>
                  <a:t>LES of a whole aircraft will be ready in 2045</a:t>
                </a:r>
              </a:p>
              <a:p>
                <a:pPr lvl="1"/>
                <a:r>
                  <a:rPr lang="en-US" altLang="zh-CN" sz="2000" dirty="0">
                    <a:latin typeface="+mn-lt"/>
                    <a:cs typeface="Times New Roman" panose="02020603050405020304" pitchFamily="18" charset="0"/>
                  </a:rPr>
                  <a:t>The highest computable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𝑅𝑒</m:t>
                        </m:r>
                      </m:e>
                      <m:sub>
                        <m:r>
                          <a:rPr lang="zh-CN" alt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+mn-lt"/>
                    <a:cs typeface="Times New Roman" panose="02020603050405020304" pitchFamily="18" charset="0"/>
                  </a:rPr>
                  <a:t> ~ 10</a:t>
                </a:r>
                <a:r>
                  <a:rPr lang="en-US" altLang="zh-CN" sz="2000" baseline="30000" dirty="0">
                    <a:latin typeface="+mn-lt"/>
                    <a:cs typeface="Times New Roman" panose="02020603050405020304" pitchFamily="18" charset="0"/>
                  </a:rPr>
                  <a:t>4</a:t>
                </a:r>
                <a:r>
                  <a:rPr lang="en-US" altLang="zh-CN" sz="2000" dirty="0">
                    <a:latin typeface="+mn-lt"/>
                    <a:cs typeface="Times New Roman" panose="02020603050405020304" pitchFamily="18" charset="0"/>
                  </a:rPr>
                  <a:t> for channel</a:t>
                </a:r>
              </a:p>
              <a:p>
                <a:pPr lvl="1"/>
                <a:endParaRPr lang="en-US" altLang="zh-CN" sz="2000" baseline="30000" dirty="0">
                  <a:latin typeface="+mn-lt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altLang="zh-CN" sz="2000" baseline="30000" dirty="0">
                  <a:latin typeface="+mn-lt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altLang="zh-CN" sz="2000" baseline="30000" dirty="0">
                  <a:latin typeface="+mn-lt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altLang="zh-CN" sz="2000" baseline="30000" dirty="0">
                  <a:latin typeface="+mn-lt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altLang="zh-CN" sz="2000" baseline="30000" dirty="0">
                  <a:latin typeface="+mn-lt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altLang="zh-CN" sz="2000" baseline="30000" dirty="0">
                  <a:latin typeface="+mn-lt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altLang="zh-CN" sz="2000" baseline="30000" dirty="0">
                  <a:latin typeface="+mn-lt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altLang="zh-CN" sz="2000" baseline="30000" dirty="0">
                  <a:latin typeface="+mn-lt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endParaRPr lang="en-US" altLang="zh-CN" sz="2400" dirty="0">
                  <a:latin typeface="+mn-lt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25000"/>
                  </a:lnSpc>
                </a:pPr>
                <a:endParaRPr lang="en-US" altLang="zh-CN" sz="2000" dirty="0">
                  <a:latin typeface="+mn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A7064020-A8FD-D083-3E6B-AB4AA320E5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93652" y="1068110"/>
                <a:ext cx="9050348" cy="6018490"/>
              </a:xfrm>
              <a:blipFill>
                <a:blip r:embed="rId3"/>
                <a:stretch>
                  <a:fillRect l="-875" t="-709" r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2">
            <a:extLst>
              <a:ext uri="{FF2B5EF4-FFF2-40B4-BE49-F238E27FC236}">
                <a16:creationId xmlns:a16="http://schemas.microsoft.com/office/drawing/2014/main" id="{AEE5A0DC-9B60-D991-778C-935DCF553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880401"/>
      </p:ext>
    </p:extLst>
  </p:cSld>
  <p:clrMapOvr>
    <a:masterClrMapping/>
  </p:clrMapOvr>
  <p:transition spd="med" advTm="63997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5152C-B19F-6BB3-728D-5F7F2B035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EE2B0-B4C2-89D5-D5B9-1DF5BE70D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2C6C04E-3AE6-BF1A-EE2B-80CAEA4AD7A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3652" y="1068111"/>
            <a:ext cx="9050348" cy="1979889"/>
          </a:xfrm>
        </p:spPr>
        <p:txBody>
          <a:bodyPr/>
          <a:lstStyle/>
          <a:p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RETAU180</a:t>
            </a: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Both Neumann and wall model yield acceptable profiles</a:t>
            </a: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The DNS grid and the finest wall model grid produce the same results, but show difference from the DNS results, demonstrating imperfection of the wall model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5000"/>
              </a:lnSpc>
              <a:buNone/>
            </a:pP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9432E37-D0CA-42E2-B210-9AC1CA002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4254190"/>
      </p:ext>
    </p:extLst>
  </p:cSld>
  <p:clrMapOvr>
    <a:masterClrMapping/>
  </p:clrMapOvr>
  <p:transition spd="med" advTm="63997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8127A5-1BF4-A303-EDD5-EE7B5483D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25F5D429-7755-36CE-9195-80DBED4E3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1100" y="4072860"/>
            <a:ext cx="3200400" cy="2407969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0403F9C4-3150-E7B4-F7AA-9241D90B0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53BF31-CAD9-F27F-3F00-BCBA25526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7115" y="1680180"/>
            <a:ext cx="3200400" cy="23926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1E714D1-86A9-7923-7505-0A1E5630D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1100" y="1676400"/>
            <a:ext cx="3200400" cy="23964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6B4FBE-508A-E38E-975C-A4488FB09E39}"/>
              </a:ext>
            </a:extLst>
          </p:cNvPr>
          <p:cNvSpPr txBox="1"/>
          <p:nvPr/>
        </p:nvSpPr>
        <p:spPr>
          <a:xfrm>
            <a:off x="4656926" y="178331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Neumann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B6FECC-5F82-6284-E96C-30D32FA6BC32}"/>
              </a:ext>
            </a:extLst>
          </p:cNvPr>
          <p:cNvSpPr txBox="1"/>
          <p:nvPr/>
        </p:nvSpPr>
        <p:spPr>
          <a:xfrm>
            <a:off x="1463888" y="1810412"/>
            <a:ext cx="1317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Wall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20B962-7A9F-1A81-C259-A27371DD4717}"/>
              </a:ext>
            </a:extLst>
          </p:cNvPr>
          <p:cNvSpPr txBox="1"/>
          <p:nvPr/>
        </p:nvSpPr>
        <p:spPr>
          <a:xfrm>
            <a:off x="1463888" y="4206872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No-slip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FDE24A7-108E-8F3D-A3A0-236CCCB0B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E06380B4-F0EF-0F3E-264F-55AACA038C5F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2"/>
            <a:ext cx="9050348" cy="474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RETAU180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739374"/>
      </p:ext>
    </p:extLst>
  </p:cSld>
  <p:clrMapOvr>
    <a:masterClrMapping/>
  </p:clrMapOvr>
  <p:transition spd="med" advTm="63997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11DB0D-C7A8-E826-4746-04D8875E90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3CC34-DD90-F195-065C-8690D567C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77358499-8047-EF37-77D2-D5BA9A2BEE9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3652" y="1068112"/>
            <a:ext cx="9050348" cy="455888"/>
          </a:xfrm>
        </p:spPr>
        <p:txBody>
          <a:bodyPr/>
          <a:lstStyle/>
          <a:p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RETAU550</a:t>
            </a: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5000"/>
              </a:lnSpc>
              <a:buNone/>
            </a:pP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FB58356-09D7-B518-3635-1FF228F56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2977A1-E315-3C41-7054-E921C9EA2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723106"/>
            <a:ext cx="3200400" cy="24234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776D60-DF05-E43D-82AE-7A57096B5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6436" y="1723106"/>
            <a:ext cx="3200400" cy="23939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02AA01-3ADF-32C7-EFEC-6BFB7C5E4A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0" y="4146560"/>
            <a:ext cx="3200400" cy="24157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6C80521-9A4D-908B-A736-B7D17DF69C95}"/>
              </a:ext>
            </a:extLst>
          </p:cNvPr>
          <p:cNvSpPr txBox="1"/>
          <p:nvPr/>
        </p:nvSpPr>
        <p:spPr>
          <a:xfrm>
            <a:off x="4712866" y="1893639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Neumann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3FB47B-C4D5-57CA-0E70-6769C5A106DB}"/>
              </a:ext>
            </a:extLst>
          </p:cNvPr>
          <p:cNvSpPr txBox="1"/>
          <p:nvPr/>
        </p:nvSpPr>
        <p:spPr>
          <a:xfrm>
            <a:off x="1425788" y="1887289"/>
            <a:ext cx="1317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Wall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7B2530-1540-3C45-7A67-DEA44B00630D}"/>
              </a:ext>
            </a:extLst>
          </p:cNvPr>
          <p:cNvSpPr txBox="1"/>
          <p:nvPr/>
        </p:nvSpPr>
        <p:spPr>
          <a:xfrm>
            <a:off x="1403921" y="4317093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No-slip</a:t>
            </a:r>
          </a:p>
        </p:txBody>
      </p:sp>
    </p:spTree>
    <p:extLst>
      <p:ext uri="{BB962C8B-B14F-4D97-AF65-F5344CB8AC3E}">
        <p14:creationId xmlns:p14="http://schemas.microsoft.com/office/powerpoint/2010/main" val="4034970986"/>
      </p:ext>
    </p:extLst>
  </p:cSld>
  <p:clrMapOvr>
    <a:masterClrMapping/>
  </p:clrMapOvr>
  <p:transition spd="med" advTm="63997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FAF1C-FB3C-6E4F-3EF6-B91416465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8DE3-593B-5208-402D-39D2452CA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3384177-C1B6-3F19-F831-1205A5DA733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3652" y="1068111"/>
            <a:ext cx="9050348" cy="1979889"/>
          </a:xfrm>
        </p:spPr>
        <p:txBody>
          <a:bodyPr/>
          <a:lstStyle/>
          <a:p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RETAU1000</a:t>
            </a: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5000"/>
              </a:lnSpc>
              <a:buNone/>
            </a:pP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C5CEECD-70F9-A816-BDE0-0CF29A6F5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9DF556-E795-2300-7F43-648997D04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676400"/>
            <a:ext cx="3200400" cy="23723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EB93039-8369-B913-4A11-AE5A4E08A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1676400"/>
            <a:ext cx="3200400" cy="23977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333F98-D969-7680-D0BE-D006F8E4AA33}"/>
              </a:ext>
            </a:extLst>
          </p:cNvPr>
          <p:cNvSpPr txBox="1"/>
          <p:nvPr/>
        </p:nvSpPr>
        <p:spPr>
          <a:xfrm>
            <a:off x="4402469" y="183791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Neumann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AADFC7-883F-BEFB-D78E-E7BE34CB3B01}"/>
              </a:ext>
            </a:extLst>
          </p:cNvPr>
          <p:cNvSpPr txBox="1"/>
          <p:nvPr/>
        </p:nvSpPr>
        <p:spPr>
          <a:xfrm>
            <a:off x="1119589" y="1837912"/>
            <a:ext cx="1317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Wall model</a:t>
            </a:r>
          </a:p>
        </p:txBody>
      </p:sp>
    </p:spTree>
    <p:extLst>
      <p:ext uri="{BB962C8B-B14F-4D97-AF65-F5344CB8AC3E}">
        <p14:creationId xmlns:p14="http://schemas.microsoft.com/office/powerpoint/2010/main" val="3546392556"/>
      </p:ext>
    </p:extLst>
  </p:cSld>
  <p:clrMapOvr>
    <a:masterClrMapping/>
  </p:clrMapOvr>
  <p:transition spd="med" advTm="63997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5B83F688-3AAF-6E92-D5A4-B8DCA97B9756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1"/>
            <a:ext cx="9050348" cy="144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Neither Neumann nor wall model yields acceptable profiles</a:t>
            </a:r>
          </a:p>
          <a:p>
            <a:pPr lvl="1"/>
            <a:r>
              <a:rPr lang="en-US" altLang="zh-CN" sz="2000" kern="0" dirty="0">
                <a:latin typeface="+mn-lt"/>
                <a:cs typeface="Times New Roman" panose="02020603050405020304" pitchFamily="18" charset="0"/>
              </a:rPr>
              <a:t>Resolutions are insufficient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407A00-2EDD-F2E4-D7E8-2AAB53D81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2618643"/>
            <a:ext cx="3200400" cy="24105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43C99D-87F0-BDA6-6BBC-EDCE9C3EEC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2607437"/>
            <a:ext cx="3200400" cy="24054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FC1CA4-6BDA-687A-BF4B-114098DF5FEC}"/>
              </a:ext>
            </a:extLst>
          </p:cNvPr>
          <p:cNvSpPr txBox="1"/>
          <p:nvPr/>
        </p:nvSpPr>
        <p:spPr>
          <a:xfrm>
            <a:off x="4394792" y="2923905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Neumann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12CB8D-E9F5-FF1E-4ED8-D2F0EB944E34}"/>
              </a:ext>
            </a:extLst>
          </p:cNvPr>
          <p:cNvSpPr txBox="1"/>
          <p:nvPr/>
        </p:nvSpPr>
        <p:spPr>
          <a:xfrm>
            <a:off x="1194392" y="2893935"/>
            <a:ext cx="1317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Wall model</a:t>
            </a:r>
          </a:p>
        </p:txBody>
      </p:sp>
    </p:spTree>
    <p:extLst>
      <p:ext uri="{BB962C8B-B14F-4D97-AF65-F5344CB8AC3E}">
        <p14:creationId xmlns:p14="http://schemas.microsoft.com/office/powerpoint/2010/main" val="1039208005"/>
      </p:ext>
    </p:extLst>
  </p:cSld>
  <p:clrMapOvr>
    <a:masterClrMapping/>
  </p:clrMapOvr>
  <p:transition spd="med" advTm="63997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D53031-87C9-EEFB-FC82-6EF9906B1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936699"/>
            <a:ext cx="3200400" cy="24067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10AC52-327A-3BE5-7FE2-81837643E0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5579" y="1934110"/>
            <a:ext cx="3200400" cy="24092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7971CA0-1B84-69D7-DA96-32EDC04C0D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7800" y="4354617"/>
            <a:ext cx="3200400" cy="242718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D29B047-1FA6-BD43-1403-30798B734C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8200" y="4369760"/>
            <a:ext cx="3200400" cy="237991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194CE6C-16FC-47B1-8B61-FD123BC78814}"/>
              </a:ext>
            </a:extLst>
          </p:cNvPr>
          <p:cNvSpPr txBox="1"/>
          <p:nvPr/>
        </p:nvSpPr>
        <p:spPr>
          <a:xfrm>
            <a:off x="1747148" y="4754788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KAP0.4187</a:t>
            </a:r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2"/>
            <a:ext cx="9144000" cy="1399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Two sets of (KAP, B) have the same results. KAP0.41 is negligibly better </a:t>
            </a:r>
          </a:p>
        </p:txBody>
      </p:sp>
    </p:spTree>
    <p:extLst>
      <p:ext uri="{BB962C8B-B14F-4D97-AF65-F5344CB8AC3E}">
        <p14:creationId xmlns:p14="http://schemas.microsoft.com/office/powerpoint/2010/main" val="1196598494"/>
      </p:ext>
    </p:extLst>
  </p:cSld>
  <p:clrMapOvr>
    <a:masterClrMapping/>
  </p:clrMapOvr>
  <p:transition spd="med" advTm="63997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1F77E0-A72A-D9B7-E0F0-167A00DFB0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7D60A4-F34A-F171-920D-922D62499F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723" y="1676400"/>
            <a:ext cx="3200400" cy="23735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08D565-3CBE-5E1F-A671-A1240AF249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3718" y="1676400"/>
            <a:ext cx="3200400" cy="240796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87C6294-9B60-473A-2BBD-1332E9956C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5115" y="4084369"/>
            <a:ext cx="3200400" cy="239520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F0DF793-ACB9-8C48-EA4F-41B8196DE1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8180" y="4084369"/>
            <a:ext cx="3200400" cy="24208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D1962D-41C7-8984-8FE7-DBEEF0C4D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3C7AD1D-37B8-3EB9-D27E-CF2F316B11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8CE674CA-02F4-8EA6-60C0-3C0A90B64F32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1"/>
            <a:ext cx="9050348" cy="144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Wall model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7D4A30-2C1F-72E6-2C33-40F24BACB839}"/>
              </a:ext>
            </a:extLst>
          </p:cNvPr>
          <p:cNvSpPr txBox="1"/>
          <p:nvPr/>
        </p:nvSpPr>
        <p:spPr>
          <a:xfrm>
            <a:off x="2171184" y="2704269"/>
            <a:ext cx="1334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RETAU180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4A4548-3C20-E14E-FBEC-CD5F572CCD92}"/>
              </a:ext>
            </a:extLst>
          </p:cNvPr>
          <p:cNvSpPr txBox="1"/>
          <p:nvPr/>
        </p:nvSpPr>
        <p:spPr>
          <a:xfrm>
            <a:off x="5352533" y="2664001"/>
            <a:ext cx="1334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RETAU550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8D889C-DF25-351A-4CA2-B7F55A743571}"/>
              </a:ext>
            </a:extLst>
          </p:cNvPr>
          <p:cNvSpPr txBox="1"/>
          <p:nvPr/>
        </p:nvSpPr>
        <p:spPr>
          <a:xfrm>
            <a:off x="2209800" y="5026203"/>
            <a:ext cx="1462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RETAU1000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0735DE-AB7A-6962-59D0-1173EC7A4AC3}"/>
              </a:ext>
            </a:extLst>
          </p:cNvPr>
          <p:cNvSpPr txBox="1"/>
          <p:nvPr/>
        </p:nvSpPr>
        <p:spPr>
          <a:xfrm>
            <a:off x="5352532" y="5012193"/>
            <a:ext cx="1462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RETAU5200</a:t>
            </a:r>
          </a:p>
        </p:txBody>
      </p:sp>
    </p:spTree>
    <p:extLst>
      <p:ext uri="{BB962C8B-B14F-4D97-AF65-F5344CB8AC3E}">
        <p14:creationId xmlns:p14="http://schemas.microsoft.com/office/powerpoint/2010/main" val="790753085"/>
      </p:ext>
    </p:extLst>
  </p:cSld>
  <p:clrMapOvr>
    <a:masterClrMapping/>
  </p:clrMapOvr>
  <p:transition spd="med" advTm="63997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E2A31D-06EF-EDF5-F976-05230CFA58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A3E92A2-DFE0-7CE9-344E-646126582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595482"/>
            <a:ext cx="3200400" cy="24015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8BA0178-AC9A-F7CE-C496-80603446D2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1595482"/>
            <a:ext cx="3200400" cy="24054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AF67AC-B637-B602-B61E-26C39505AE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0" y="4084568"/>
            <a:ext cx="3200400" cy="24222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581D4A-7279-2006-1A04-48DFDE2A50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3400" y="4107804"/>
            <a:ext cx="3200400" cy="24067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7D8DA0-C082-EFB6-2D50-4B117CBA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6F3BC53-E44F-D3BC-3EA2-FB408B327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7B818FB2-A40F-DFB7-1A9B-B79EC2DDEBB5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2"/>
            <a:ext cx="9050348" cy="53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Neumann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529017-0B6B-0ACB-89B0-858FFC2A4C20}"/>
              </a:ext>
            </a:extLst>
          </p:cNvPr>
          <p:cNvSpPr txBox="1"/>
          <p:nvPr/>
        </p:nvSpPr>
        <p:spPr>
          <a:xfrm>
            <a:off x="2171184" y="2907469"/>
            <a:ext cx="1334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RETAU180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684D57-EF74-BB89-569F-9FEA59F05739}"/>
              </a:ext>
            </a:extLst>
          </p:cNvPr>
          <p:cNvSpPr txBox="1"/>
          <p:nvPr/>
        </p:nvSpPr>
        <p:spPr>
          <a:xfrm>
            <a:off x="5352533" y="2867201"/>
            <a:ext cx="1334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RETAU550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1E0D96-94BA-7895-4B68-EE65FCEA898F}"/>
              </a:ext>
            </a:extLst>
          </p:cNvPr>
          <p:cNvSpPr txBox="1"/>
          <p:nvPr/>
        </p:nvSpPr>
        <p:spPr>
          <a:xfrm>
            <a:off x="2209800" y="5229403"/>
            <a:ext cx="1462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RETAU1000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4CDD66-A778-D834-F9C7-CC676A0ADA8D}"/>
              </a:ext>
            </a:extLst>
          </p:cNvPr>
          <p:cNvSpPr txBox="1"/>
          <p:nvPr/>
        </p:nvSpPr>
        <p:spPr>
          <a:xfrm>
            <a:off x="5352532" y="5215393"/>
            <a:ext cx="1462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RETAU5200</a:t>
            </a:r>
          </a:p>
        </p:txBody>
      </p:sp>
    </p:spTree>
    <p:extLst>
      <p:ext uri="{BB962C8B-B14F-4D97-AF65-F5344CB8AC3E}">
        <p14:creationId xmlns:p14="http://schemas.microsoft.com/office/powerpoint/2010/main" val="1841384156"/>
      </p:ext>
    </p:extLst>
  </p:cSld>
  <p:clrMapOvr>
    <a:masterClrMapping/>
  </p:clrMapOvr>
  <p:transition spd="med" advTm="63997"/>
</p:sld>
</file>

<file path=ppt/theme/theme1.xml><?xml version="1.0" encoding="utf-8"?>
<a:theme xmlns:a="http://schemas.openxmlformats.org/drawingml/2006/main" name="吉祥如意">
  <a:themeElements>
    <a:clrScheme name="吉祥如意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吉祥如意">
      <a:majorFont>
        <a:latin typeface="Arial"/>
        <a:ea typeface="黑体"/>
        <a:cs typeface=""/>
      </a:majorFont>
      <a:minorFont>
        <a:latin typeface="Arial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229</Words>
  <Application>Microsoft Office PowerPoint</Application>
  <PresentationFormat>On-screen Show (4:3)</PresentationFormat>
  <Paragraphs>128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宋体</vt:lpstr>
      <vt:lpstr>微软雅黑</vt:lpstr>
      <vt:lpstr>Arial</vt:lpstr>
      <vt:lpstr>Calibri</vt:lpstr>
      <vt:lpstr>Cambria Math</vt:lpstr>
      <vt:lpstr>Wingdings</vt:lpstr>
      <vt:lpstr>Wingdings 2</vt:lpstr>
      <vt:lpstr>吉祥如意</vt:lpstr>
      <vt:lpstr>V&amp;V of WMLES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Square Duct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Maochao XIAO</dc:title>
  <dc:creator>Soaring</dc:creator>
  <cp:lastModifiedBy>Maochao Xiao</cp:lastModifiedBy>
  <cp:revision>2254</cp:revision>
  <cp:lastPrinted>2019-05-29T07:11:56Z</cp:lastPrinted>
  <dcterms:created xsi:type="dcterms:W3CDTF">2006-08-16T00:00:00Z</dcterms:created>
  <dcterms:modified xsi:type="dcterms:W3CDTF">2024-04-17T19:29:08Z</dcterms:modified>
</cp:coreProperties>
</file>