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7" r:id="rId3"/>
    <p:sldId id="654" r:id="rId4"/>
    <p:sldId id="648" r:id="rId5"/>
    <p:sldId id="656" r:id="rId6"/>
    <p:sldId id="650" r:id="rId7"/>
    <p:sldId id="645" r:id="rId8"/>
    <p:sldId id="651" r:id="rId9"/>
    <p:sldId id="653" r:id="rId10"/>
    <p:sldId id="655" r:id="rId11"/>
    <p:sldId id="649" r:id="rId12"/>
    <p:sldId id="646" r:id="rId13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 varScale="1">
        <p:scale>
          <a:sx n="75" d="100"/>
          <a:sy n="75" d="100"/>
        </p:scale>
        <p:origin x="64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Check the results of using constant wall stress in the wall model    using debug mode   ok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Compare implicit1D results with explicit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Check numerical instability using Q value  numerical oscillation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Reynolds turbulence examples   inaccessible (how much cost)      </a:t>
            </a:r>
            <a:r>
              <a:rPr lang="en-US" dirty="0" err="1"/>
              <a:t>wmles</a:t>
            </a:r>
            <a:r>
              <a:rPr lang="en-US" dirty="0"/>
              <a:t>    modeled   two methods</a:t>
            </a:r>
          </a:p>
          <a:p>
            <a:endParaRPr lang="en-US" dirty="0"/>
          </a:p>
          <a:p>
            <a:r>
              <a:rPr lang="en-US" altLang="zh-CN" dirty="0"/>
              <a:t>Grids 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9F572-B4D1-B140-60F7-FC04F2804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E269E-0AAD-02DA-4135-CF2F71FEC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7CC57-0935-3312-2827-00E671B4D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07FCD-79C3-F1C8-D43F-5EC240004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3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Check the results of using constant wall stress in the wall model    using debug mode   ok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Compare implicit1D results with explicit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Check numerical instability using Q value  numerical oscillation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Check the results of using constant wall stress in the wall model    using debug mode   ok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Compare implicit1D results with explicit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Check numerical instability using Q value  </a:t>
            </a:r>
            <a:r>
              <a:rPr lang="en-US"/>
              <a:t>numerical oscillation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Check the results of using constant wall stress in the wall model    using debug mode   ok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Compare implicit1D results with explicit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Check numerical instability using Q value  numerical oscillation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 in CaNS-2.0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4572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8C7FE-FD8F-51AA-4D8C-7467F9B6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2404"/>
            <a:ext cx="3200400" cy="2382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6930AD-16F2-5B02-CDA2-BED87F8C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040016"/>
            <a:ext cx="3200400" cy="2427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CA7E871-F1DC-8D58-CADE-32324F375F7C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 BC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DCE55-9064-DF2D-188B-E64D5007A4F7}"/>
              </a:ext>
            </a:extLst>
          </p:cNvPr>
          <p:cNvSpPr txBox="1"/>
          <p:nvPr/>
        </p:nvSpPr>
        <p:spPr>
          <a:xfrm>
            <a:off x="2171184" y="3098623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34B70-DB70-54FA-9F27-8DE536075B68}"/>
              </a:ext>
            </a:extLst>
          </p:cNvPr>
          <p:cNvSpPr txBox="1"/>
          <p:nvPr/>
        </p:nvSpPr>
        <p:spPr>
          <a:xfrm>
            <a:off x="5352533" y="3058355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26863-94F6-57C1-F80C-CF838C763E17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C9E9F-2BE8-EA55-428B-2350DF8E1CB0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0" y="3444240"/>
            <a:ext cx="4000706" cy="2991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243" y="3440515"/>
            <a:ext cx="3968954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BA0C-9DB1-FCEC-87E4-DB16FD3D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5C5B1C2-F908-570D-15F0-E873CDDAB7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786861" y="6412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2A977-0024-4286-9053-4AF8E54F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7" y="3169154"/>
            <a:ext cx="4019757" cy="29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481" y="3485996"/>
            <a:ext cx="3949903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E4D8-D958-0554-7B48-2774DBD5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3FB-2BA4-0290-A7A5-EBBE493E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04AEA5E-AF1F-6B50-DB1E-DB1F4FC503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5CABD3-343E-86A3-7C47-95DEDC1DF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786861" y="6412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3A2CFC-2DA0-DC58-7055-FB43889C5B2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3F04-3181-1DB2-66CD-724EAE85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6" y="3445933"/>
            <a:ext cx="3962604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5218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26" y="3446866"/>
            <a:ext cx="4000706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3" y="3378045"/>
            <a:ext cx="3962604" cy="298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527" y="3378045"/>
            <a:ext cx="3962604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2F890-3DBD-3456-E4FB-60245A79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440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F8B68-D263-9CBB-C5A6-8F82FB2D2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81200"/>
            <a:ext cx="3200400" cy="2386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EDBFA-5B8B-5F27-58F7-22186554C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426724"/>
            <a:ext cx="3200400" cy="2328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00236-DA16-C5D2-DC0D-54314A7EC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10"/>
          <a:stretch/>
        </p:blipFill>
        <p:spPr>
          <a:xfrm>
            <a:off x="4419600" y="4426724"/>
            <a:ext cx="3200400" cy="23289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3098623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3058355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4CD6053-3694-96A1-4359-71E77521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225098"/>
            <a:ext cx="3200400" cy="2392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39D549-29A9-529E-57B0-D13004CD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08305"/>
            <a:ext cx="3200400" cy="2372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82609-F06C-51F5-6E7E-5558DF9BF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00" y="1791354"/>
            <a:ext cx="3200400" cy="2433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F2E9A-84D7-D641-E5EC-64B8B6E2F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806733"/>
            <a:ext cx="3200400" cy="2401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 BC with fixed shear stress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3098623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3058355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On-screen Show (4:3)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 in CaNS-2.0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2221</cp:revision>
  <cp:lastPrinted>2019-05-29T07:11:56Z</cp:lastPrinted>
  <dcterms:created xsi:type="dcterms:W3CDTF">2006-08-16T00:00:00Z</dcterms:created>
  <dcterms:modified xsi:type="dcterms:W3CDTF">2024-02-15T11:10:50Z</dcterms:modified>
</cp:coreProperties>
</file>