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925" autoAdjust="0"/>
  </p:normalViewPr>
  <p:slideViewPr>
    <p:cSldViewPr snapToGrid="0">
      <p:cViewPr>
        <p:scale>
          <a:sx n="100" d="100"/>
          <a:sy n="100" d="100"/>
        </p:scale>
        <p:origin x="4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ochao Xiao" userId="994fffd8-9107-4676-ade9-7eeb0c013d26" providerId="ADAL" clId="{8D230842-716B-4BF6-B7D2-8C564FDF19AB}"/>
    <pc:docChg chg="custSel modSld">
      <pc:chgData name="Maochao Xiao" userId="994fffd8-9107-4676-ade9-7eeb0c013d26" providerId="ADAL" clId="{8D230842-716B-4BF6-B7D2-8C564FDF19AB}" dt="2024-06-11T08:31:52.704" v="26" actId="20577"/>
      <pc:docMkLst>
        <pc:docMk/>
      </pc:docMkLst>
      <pc:sldChg chg="modNotesTx">
        <pc:chgData name="Maochao Xiao" userId="994fffd8-9107-4676-ade9-7eeb0c013d26" providerId="ADAL" clId="{8D230842-716B-4BF6-B7D2-8C564FDF19AB}" dt="2024-06-11T08:31:52.704" v="26" actId="20577"/>
        <pc:sldMkLst>
          <pc:docMk/>
          <pc:sldMk cId="578020944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B8690-9AE5-4594-AD02-E664C0110DBD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0979A-DD38-4030-88CE-9FAE744E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8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 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4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0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E82F-AD1F-4DAA-BAE5-9FE50C81E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14612-21C8-4D86-AED2-548AEE5F2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6AE1C-5AB9-4936-A93F-57BB7729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6BED-F41D-459B-89C9-8CE7EE48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568E3-A17D-4A20-AC7E-DD95C3C5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3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90E1-FCA0-4AE4-9CA8-36316803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70EA8-BCAB-4CFC-935B-0C551C523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D4AE-C7E4-4CA6-A5AF-A0AE2239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2B29E-8BC2-42D8-92FA-CFA93F86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FB45-330F-48B5-823D-EBFA65D3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2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74F8A-DD05-49A6-8860-ADA56BDC1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AE07B-0300-4E05-A37E-19AB25ED6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92CDE-5960-4C9B-AECC-1AE8CC5E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07BE6-C4A3-4A05-AED1-FD30C49F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95D0-B56D-424E-B402-E2C9FE09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7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D957-CA50-498C-B518-6B433903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ABD7-7838-42BA-9E7C-3046D534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E1205-7CFA-48C3-86BB-A1B8F806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7DB1C-2375-4DCE-A37D-DAA254A8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8356-0FF3-4A6C-A450-550A632A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8DA3-556B-433D-BB31-E7F81FF8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714D8-32B5-4470-A2D6-7E8F69BE8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EFB4-0B93-46E9-A2DB-76655EAF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F960-4E58-405A-934B-E3F1A136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510F-52A2-47AD-8B16-0EF4E73F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5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0736-52E3-4F2F-8889-9314AE9E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9272-04B7-49D2-B0F5-4841214E7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61751-5218-4B56-B3E8-FDD6F4ADF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2A01A-4D69-4509-8AFB-0D249A73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9048F-2244-494F-8CC5-04A3DDD6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0843E-8839-44EA-896A-3A1FA501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6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7FF2-AC46-444D-B089-60F959B5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8DE2-7257-4B52-9874-968F6EEDB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28E49-662E-4018-AC8A-86996D4CB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9DF98-DC91-4275-9FD7-C242B7232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99E9F-4EB8-4742-93C4-BFF03BA07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EE4F8-2A41-4BA7-A944-1A3525DD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4CE65-19D8-4FF2-959C-F784817B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5641F-6675-48DF-AB5C-212CCCEB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6383-00B7-43BA-9E8D-C391BC81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B7BF6-A3DE-439F-BE81-6D6D5D4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76D5D-FE1E-4A29-B0EA-DD200877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51BE-E157-40F0-B95A-9C394032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2DE19-2470-4638-B109-C89F1BAA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60AC4-6F5D-4C36-AB52-45918D9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BC407-2114-4C41-9C0C-A4A503E5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9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D5DF-9E6D-46E8-88D0-A752659B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6709-8C85-4F0A-A3C5-380F647B1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7EC77-9BF6-42E3-AC51-42849FD91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9B132-1945-4C3F-A4B2-9D6AEEF1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7A8F-3713-4057-9CEB-0648BAA8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AE8AD-A4DC-4801-AA6F-C7AC10E2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3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1132-43FE-412C-A41E-BD07974A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34181-D1C9-46F1-A682-9DE8C8E17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6ADF3-A643-4A78-A98C-528D6C012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CA06F-9158-45DD-AB09-113DB9D8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A901D-9CB2-4CB7-91CE-20D17FD7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8762C-1EDE-4248-AC70-8DD72FC0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3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63977-3001-4788-B45D-22BAB912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4E1D5-85B1-459A-BEE5-31AE1FCE3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AF4B-2C2A-46E8-9305-52E71DD5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94E4-950D-42C1-8A28-E2C70B0CEB9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1029-96C6-497F-92DF-26D0A5A3B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F590C-096A-46E2-9327-FB32962D7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24592789-81CC-4F61-A701-1FC0501415C6}"/>
              </a:ext>
            </a:extLst>
          </p:cNvPr>
          <p:cNvSpPr/>
          <p:nvPr/>
        </p:nvSpPr>
        <p:spPr>
          <a:xfrm>
            <a:off x="4150074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FA7BB8D-DF8D-4768-BD7F-818CB4AC643E}"/>
              </a:ext>
            </a:extLst>
          </p:cNvPr>
          <p:cNvSpPr/>
          <p:nvPr/>
        </p:nvSpPr>
        <p:spPr>
          <a:xfrm>
            <a:off x="5018175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99552B8-EFC1-4412-88C1-15C247D8BC49}"/>
              </a:ext>
            </a:extLst>
          </p:cNvPr>
          <p:cNvSpPr/>
          <p:nvPr/>
        </p:nvSpPr>
        <p:spPr>
          <a:xfrm>
            <a:off x="5886276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F4B61-24A3-4CF0-822B-2F9E701E0F0A}"/>
              </a:ext>
            </a:extLst>
          </p:cNvPr>
          <p:cNvSpPr/>
          <p:nvPr/>
        </p:nvSpPr>
        <p:spPr>
          <a:xfrm>
            <a:off x="6754377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75140C5-0668-47CF-A2AA-D11CAEA05246}"/>
              </a:ext>
            </a:extLst>
          </p:cNvPr>
          <p:cNvSpPr/>
          <p:nvPr/>
        </p:nvSpPr>
        <p:spPr>
          <a:xfrm>
            <a:off x="3275703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588007D-D8D0-4972-BF4B-13B49239C471}"/>
              </a:ext>
            </a:extLst>
          </p:cNvPr>
          <p:cNvSpPr/>
          <p:nvPr/>
        </p:nvSpPr>
        <p:spPr>
          <a:xfrm>
            <a:off x="3275703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847F83F-30EE-4E7F-A40A-9C97DB8D638C}"/>
              </a:ext>
            </a:extLst>
          </p:cNvPr>
          <p:cNvSpPr/>
          <p:nvPr/>
        </p:nvSpPr>
        <p:spPr>
          <a:xfrm>
            <a:off x="3275703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F139A6C-5A9E-4C4C-B2A2-5C33B149E617}"/>
              </a:ext>
            </a:extLst>
          </p:cNvPr>
          <p:cNvSpPr/>
          <p:nvPr/>
        </p:nvSpPr>
        <p:spPr>
          <a:xfrm>
            <a:off x="3275703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57D20A8-EEFD-4C79-B1F2-2C4053F5AD03}"/>
              </a:ext>
            </a:extLst>
          </p:cNvPr>
          <p:cNvSpPr/>
          <p:nvPr/>
        </p:nvSpPr>
        <p:spPr>
          <a:xfrm>
            <a:off x="7622478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EDE6D1F-10CD-4545-9B64-5A5346F1ECDB}"/>
              </a:ext>
            </a:extLst>
          </p:cNvPr>
          <p:cNvSpPr/>
          <p:nvPr/>
        </p:nvSpPr>
        <p:spPr>
          <a:xfrm>
            <a:off x="7622478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3EE050C-226D-4280-9211-6164DF2EFC6A}"/>
              </a:ext>
            </a:extLst>
          </p:cNvPr>
          <p:cNvSpPr/>
          <p:nvPr/>
        </p:nvSpPr>
        <p:spPr>
          <a:xfrm>
            <a:off x="7622478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4A5CD07-E4E7-4077-AFA1-58D87121CEC4}"/>
              </a:ext>
            </a:extLst>
          </p:cNvPr>
          <p:cNvSpPr/>
          <p:nvPr/>
        </p:nvSpPr>
        <p:spPr>
          <a:xfrm>
            <a:off x="7622478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9B508D-0A61-41CC-9D5E-8579B1E9232E}"/>
              </a:ext>
            </a:extLst>
          </p:cNvPr>
          <p:cNvSpPr/>
          <p:nvPr/>
        </p:nvSpPr>
        <p:spPr>
          <a:xfrm>
            <a:off x="4150074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A51ABB8-C4A9-42B0-A54A-C72D28E7733E}"/>
              </a:ext>
            </a:extLst>
          </p:cNvPr>
          <p:cNvSpPr/>
          <p:nvPr/>
        </p:nvSpPr>
        <p:spPr>
          <a:xfrm>
            <a:off x="5018175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CBBD402-78F2-4E2E-94F1-34771F60403F}"/>
              </a:ext>
            </a:extLst>
          </p:cNvPr>
          <p:cNvSpPr/>
          <p:nvPr/>
        </p:nvSpPr>
        <p:spPr>
          <a:xfrm>
            <a:off x="5886276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48AC1ED-DB6B-4C00-8B49-062BCA97BB7D}"/>
              </a:ext>
            </a:extLst>
          </p:cNvPr>
          <p:cNvSpPr/>
          <p:nvPr/>
        </p:nvSpPr>
        <p:spPr>
          <a:xfrm>
            <a:off x="6754377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0A3571-E150-4B7D-BB16-BC4BE83D97FA}"/>
              </a:ext>
            </a:extLst>
          </p:cNvPr>
          <p:cNvSpPr/>
          <p:nvPr/>
        </p:nvSpPr>
        <p:spPr>
          <a:xfrm>
            <a:off x="4155021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78B8C0-F696-43C2-8364-EF478020347B}"/>
              </a:ext>
            </a:extLst>
          </p:cNvPr>
          <p:cNvSpPr/>
          <p:nvPr/>
        </p:nvSpPr>
        <p:spPr>
          <a:xfrm>
            <a:off x="5023122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02125-86DA-4DD4-84FC-98CDA0723CC3}"/>
              </a:ext>
            </a:extLst>
          </p:cNvPr>
          <p:cNvSpPr/>
          <p:nvPr/>
        </p:nvSpPr>
        <p:spPr>
          <a:xfrm>
            <a:off x="5891223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B899-0B71-4C02-B4F7-823E77DF7220}"/>
              </a:ext>
            </a:extLst>
          </p:cNvPr>
          <p:cNvSpPr/>
          <p:nvPr/>
        </p:nvSpPr>
        <p:spPr>
          <a:xfrm>
            <a:off x="6759324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E728A4-E80C-4EF5-9F15-43C82924CDE9}"/>
              </a:ext>
            </a:extLst>
          </p:cNvPr>
          <p:cNvSpPr/>
          <p:nvPr/>
        </p:nvSpPr>
        <p:spPr>
          <a:xfrm>
            <a:off x="4155021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07CD24-3FE5-4FC8-B2F4-257075A29974}"/>
              </a:ext>
            </a:extLst>
          </p:cNvPr>
          <p:cNvSpPr/>
          <p:nvPr/>
        </p:nvSpPr>
        <p:spPr>
          <a:xfrm>
            <a:off x="5023122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7C9A12-085D-47E6-B98A-BA5ACFE36034}"/>
              </a:ext>
            </a:extLst>
          </p:cNvPr>
          <p:cNvSpPr/>
          <p:nvPr/>
        </p:nvSpPr>
        <p:spPr>
          <a:xfrm>
            <a:off x="5891223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7EA2B-E2B8-4800-9B27-D2E5CE857CE7}"/>
              </a:ext>
            </a:extLst>
          </p:cNvPr>
          <p:cNvSpPr/>
          <p:nvPr/>
        </p:nvSpPr>
        <p:spPr>
          <a:xfrm>
            <a:off x="6759324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281769-0CE4-491B-AD5D-960BE563D696}"/>
              </a:ext>
            </a:extLst>
          </p:cNvPr>
          <p:cNvSpPr/>
          <p:nvPr/>
        </p:nvSpPr>
        <p:spPr>
          <a:xfrm>
            <a:off x="4155021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602721-74C1-4066-83A8-4AF5DED9251A}"/>
              </a:ext>
            </a:extLst>
          </p:cNvPr>
          <p:cNvSpPr/>
          <p:nvPr/>
        </p:nvSpPr>
        <p:spPr>
          <a:xfrm>
            <a:off x="5023122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CC790-C2A6-47A8-94B0-A50314A75E7D}"/>
              </a:ext>
            </a:extLst>
          </p:cNvPr>
          <p:cNvSpPr/>
          <p:nvPr/>
        </p:nvSpPr>
        <p:spPr>
          <a:xfrm>
            <a:off x="5891223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04717-8D32-4A35-A460-2696DFC92B42}"/>
              </a:ext>
            </a:extLst>
          </p:cNvPr>
          <p:cNvSpPr/>
          <p:nvPr/>
        </p:nvSpPr>
        <p:spPr>
          <a:xfrm>
            <a:off x="6759324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C9EA03-8671-4761-A45F-7ADF1EE1F208}"/>
              </a:ext>
            </a:extLst>
          </p:cNvPr>
          <p:cNvSpPr/>
          <p:nvPr/>
        </p:nvSpPr>
        <p:spPr>
          <a:xfrm>
            <a:off x="4155021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295BD-1373-4289-ABBC-075549EA6C1A}"/>
              </a:ext>
            </a:extLst>
          </p:cNvPr>
          <p:cNvSpPr/>
          <p:nvPr/>
        </p:nvSpPr>
        <p:spPr>
          <a:xfrm>
            <a:off x="5023122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BBB5A8-18AD-48DB-8F5C-C4A75837C172}"/>
              </a:ext>
            </a:extLst>
          </p:cNvPr>
          <p:cNvSpPr/>
          <p:nvPr/>
        </p:nvSpPr>
        <p:spPr>
          <a:xfrm>
            <a:off x="5891223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3AC3EE-4CE2-4AAA-BB6B-703BEC0780BD}"/>
              </a:ext>
            </a:extLst>
          </p:cNvPr>
          <p:cNvSpPr/>
          <p:nvPr/>
        </p:nvSpPr>
        <p:spPr>
          <a:xfrm>
            <a:off x="6759324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B6A55-09E4-4D74-859A-AF1CDE4BEA6B}"/>
              </a:ext>
            </a:extLst>
          </p:cNvPr>
          <p:cNvSpPr txBox="1"/>
          <p:nvPr/>
        </p:nvSpPr>
        <p:spPr>
          <a:xfrm>
            <a:off x="4419795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B9304B-C9DA-429B-A791-CA989FF8AD81}"/>
              </a:ext>
            </a:extLst>
          </p:cNvPr>
          <p:cNvSpPr txBox="1"/>
          <p:nvPr/>
        </p:nvSpPr>
        <p:spPr>
          <a:xfrm>
            <a:off x="5287896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52B7A6-6E3F-4940-88BF-A403B494D3B5}"/>
              </a:ext>
            </a:extLst>
          </p:cNvPr>
          <p:cNvSpPr txBox="1"/>
          <p:nvPr/>
        </p:nvSpPr>
        <p:spPr>
          <a:xfrm>
            <a:off x="6155996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89A037-2C19-4892-932F-04C3C5CBF4C1}"/>
              </a:ext>
            </a:extLst>
          </p:cNvPr>
          <p:cNvSpPr txBox="1"/>
          <p:nvPr/>
        </p:nvSpPr>
        <p:spPr>
          <a:xfrm>
            <a:off x="7024097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A22777-15DA-4BF3-91FE-89D94CC7AA91}"/>
              </a:ext>
            </a:extLst>
          </p:cNvPr>
          <p:cNvSpPr txBox="1"/>
          <p:nvPr/>
        </p:nvSpPr>
        <p:spPr>
          <a:xfrm>
            <a:off x="4419795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2A680-0907-4D7B-B83D-B055614D2B67}"/>
              </a:ext>
            </a:extLst>
          </p:cNvPr>
          <p:cNvSpPr txBox="1"/>
          <p:nvPr/>
        </p:nvSpPr>
        <p:spPr>
          <a:xfrm>
            <a:off x="5287896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398F4-9980-4687-BF12-2D033D9DE76A}"/>
              </a:ext>
            </a:extLst>
          </p:cNvPr>
          <p:cNvSpPr txBox="1"/>
          <p:nvPr/>
        </p:nvSpPr>
        <p:spPr>
          <a:xfrm>
            <a:off x="6155996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29B884-E8A8-4074-9361-C37524969A75}"/>
              </a:ext>
            </a:extLst>
          </p:cNvPr>
          <p:cNvSpPr txBox="1"/>
          <p:nvPr/>
        </p:nvSpPr>
        <p:spPr>
          <a:xfrm>
            <a:off x="7024097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5A9F46-1B29-49D6-B928-6B3364967EFB}"/>
              </a:ext>
            </a:extLst>
          </p:cNvPr>
          <p:cNvSpPr txBox="1"/>
          <p:nvPr/>
        </p:nvSpPr>
        <p:spPr>
          <a:xfrm>
            <a:off x="4419795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90E1D-D9B1-411C-B4B9-48575DE9D851}"/>
              </a:ext>
            </a:extLst>
          </p:cNvPr>
          <p:cNvSpPr txBox="1"/>
          <p:nvPr/>
        </p:nvSpPr>
        <p:spPr>
          <a:xfrm>
            <a:off x="5287896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2A8023-E68B-4CB9-B6DA-D06E0E9DC956}"/>
              </a:ext>
            </a:extLst>
          </p:cNvPr>
          <p:cNvSpPr txBox="1"/>
          <p:nvPr/>
        </p:nvSpPr>
        <p:spPr>
          <a:xfrm>
            <a:off x="6155996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F40A42-EBE6-4B69-8CC3-8EB468E55E1B}"/>
              </a:ext>
            </a:extLst>
          </p:cNvPr>
          <p:cNvSpPr txBox="1"/>
          <p:nvPr/>
        </p:nvSpPr>
        <p:spPr>
          <a:xfrm>
            <a:off x="7024097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A4A585-3393-48AB-9AE6-1025FA708833}"/>
              </a:ext>
            </a:extLst>
          </p:cNvPr>
          <p:cNvSpPr txBox="1"/>
          <p:nvPr/>
        </p:nvSpPr>
        <p:spPr>
          <a:xfrm>
            <a:off x="4419795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FD346C-7096-42AC-BB6D-BEB8D1C66ABA}"/>
              </a:ext>
            </a:extLst>
          </p:cNvPr>
          <p:cNvSpPr txBox="1"/>
          <p:nvPr/>
        </p:nvSpPr>
        <p:spPr>
          <a:xfrm>
            <a:off x="5287896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B6A834-EE91-4E98-8C35-64D39DD7F4CD}"/>
              </a:ext>
            </a:extLst>
          </p:cNvPr>
          <p:cNvSpPr txBox="1"/>
          <p:nvPr/>
        </p:nvSpPr>
        <p:spPr>
          <a:xfrm>
            <a:off x="6155996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9514A5-8585-4EE2-A445-CDE90C4330F7}"/>
              </a:ext>
            </a:extLst>
          </p:cNvPr>
          <p:cNvSpPr txBox="1"/>
          <p:nvPr/>
        </p:nvSpPr>
        <p:spPr>
          <a:xfrm>
            <a:off x="7024097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14A916-68AD-45F1-B81C-521D2D1C86A5}"/>
              </a:ext>
            </a:extLst>
          </p:cNvPr>
          <p:cNvSpPr/>
          <p:nvPr/>
        </p:nvSpPr>
        <p:spPr>
          <a:xfrm>
            <a:off x="4956392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30327E7-403B-4C86-9841-EAEAC7F022CE}"/>
              </a:ext>
            </a:extLst>
          </p:cNvPr>
          <p:cNvSpPr/>
          <p:nvPr/>
        </p:nvSpPr>
        <p:spPr>
          <a:xfrm>
            <a:off x="5820676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B4D28C8-B431-4E8B-96EB-43E0B1E1A831}"/>
              </a:ext>
            </a:extLst>
          </p:cNvPr>
          <p:cNvSpPr/>
          <p:nvPr/>
        </p:nvSpPr>
        <p:spPr>
          <a:xfrm>
            <a:off x="6693666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BC5A436-139F-4036-A2B4-58B8E3113244}"/>
              </a:ext>
            </a:extLst>
          </p:cNvPr>
          <p:cNvSpPr/>
          <p:nvPr/>
        </p:nvSpPr>
        <p:spPr>
          <a:xfrm>
            <a:off x="4956392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CE2B97-64E2-48D6-8598-73D9BA0AE398}"/>
              </a:ext>
            </a:extLst>
          </p:cNvPr>
          <p:cNvSpPr/>
          <p:nvPr/>
        </p:nvSpPr>
        <p:spPr>
          <a:xfrm>
            <a:off x="5820676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3A7E487-D5ED-40D4-97A4-47C301176BAB}"/>
              </a:ext>
            </a:extLst>
          </p:cNvPr>
          <p:cNvSpPr/>
          <p:nvPr/>
        </p:nvSpPr>
        <p:spPr>
          <a:xfrm>
            <a:off x="6693666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1D7B325-0D23-410D-872C-4747782CC266}"/>
              </a:ext>
            </a:extLst>
          </p:cNvPr>
          <p:cNvSpPr/>
          <p:nvPr/>
        </p:nvSpPr>
        <p:spPr>
          <a:xfrm>
            <a:off x="4956393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1F6D2D-E517-4DAC-B168-46E1A50EA245}"/>
              </a:ext>
            </a:extLst>
          </p:cNvPr>
          <p:cNvSpPr/>
          <p:nvPr/>
        </p:nvSpPr>
        <p:spPr>
          <a:xfrm>
            <a:off x="5820677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DB04D8-908A-4058-B8AC-D7F04415443C}"/>
              </a:ext>
            </a:extLst>
          </p:cNvPr>
          <p:cNvSpPr/>
          <p:nvPr/>
        </p:nvSpPr>
        <p:spPr>
          <a:xfrm>
            <a:off x="6693667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174133-8041-449C-8F9C-C80AF86E71C9}"/>
              </a:ext>
            </a:extLst>
          </p:cNvPr>
          <p:cNvSpPr/>
          <p:nvPr/>
        </p:nvSpPr>
        <p:spPr>
          <a:xfrm>
            <a:off x="4956392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B46747E-E8A1-4E28-82B3-AB943E85B495}"/>
              </a:ext>
            </a:extLst>
          </p:cNvPr>
          <p:cNvSpPr/>
          <p:nvPr/>
        </p:nvSpPr>
        <p:spPr>
          <a:xfrm>
            <a:off x="5820676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E6D9ED6-6B14-4901-BAD5-80DE7ABB0B03}"/>
              </a:ext>
            </a:extLst>
          </p:cNvPr>
          <p:cNvSpPr/>
          <p:nvPr/>
        </p:nvSpPr>
        <p:spPr>
          <a:xfrm>
            <a:off x="6693666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70689A3-6A48-41A0-9D54-8D48B1175901}"/>
              </a:ext>
            </a:extLst>
          </p:cNvPr>
          <p:cNvSpPr/>
          <p:nvPr/>
        </p:nvSpPr>
        <p:spPr>
          <a:xfrm>
            <a:off x="4524937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CC516C2-32EC-46B0-961E-DAB9C0E9042C}"/>
              </a:ext>
            </a:extLst>
          </p:cNvPr>
          <p:cNvSpPr/>
          <p:nvPr/>
        </p:nvSpPr>
        <p:spPr>
          <a:xfrm>
            <a:off x="4523414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A292E3E-7875-43CA-9211-915048781C15}"/>
              </a:ext>
            </a:extLst>
          </p:cNvPr>
          <p:cNvSpPr/>
          <p:nvPr/>
        </p:nvSpPr>
        <p:spPr>
          <a:xfrm>
            <a:off x="4523414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198A794-14B5-4AA8-86A5-6FCA5F5176BD}"/>
              </a:ext>
            </a:extLst>
          </p:cNvPr>
          <p:cNvSpPr/>
          <p:nvPr/>
        </p:nvSpPr>
        <p:spPr>
          <a:xfrm>
            <a:off x="5393038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566FC41-BE14-43D9-A6E5-07E12E10EEF1}"/>
              </a:ext>
            </a:extLst>
          </p:cNvPr>
          <p:cNvSpPr/>
          <p:nvPr/>
        </p:nvSpPr>
        <p:spPr>
          <a:xfrm>
            <a:off x="5391515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FE5615F-3695-46B8-9360-D91C63DA9E1E}"/>
              </a:ext>
            </a:extLst>
          </p:cNvPr>
          <p:cNvSpPr/>
          <p:nvPr/>
        </p:nvSpPr>
        <p:spPr>
          <a:xfrm>
            <a:off x="5391515" y="397585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2D2B18E-671C-478B-B1AA-90502743CD01}"/>
              </a:ext>
            </a:extLst>
          </p:cNvPr>
          <p:cNvSpPr/>
          <p:nvPr/>
        </p:nvSpPr>
        <p:spPr>
          <a:xfrm>
            <a:off x="6261139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EED90D-4783-4ECB-94CB-5B7DD9C24D7C}"/>
              </a:ext>
            </a:extLst>
          </p:cNvPr>
          <p:cNvSpPr/>
          <p:nvPr/>
        </p:nvSpPr>
        <p:spPr>
          <a:xfrm>
            <a:off x="6259616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466C2B8-EB7B-4F1D-A8F7-553B09262FE3}"/>
              </a:ext>
            </a:extLst>
          </p:cNvPr>
          <p:cNvSpPr/>
          <p:nvPr/>
        </p:nvSpPr>
        <p:spPr>
          <a:xfrm>
            <a:off x="6259616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000E8F4-909F-41B8-9E67-8DE9DD13D3EA}"/>
              </a:ext>
            </a:extLst>
          </p:cNvPr>
          <p:cNvSpPr/>
          <p:nvPr/>
        </p:nvSpPr>
        <p:spPr>
          <a:xfrm>
            <a:off x="7129240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F35C323-E9B3-45AD-BF2A-BE0DE7749B3A}"/>
              </a:ext>
            </a:extLst>
          </p:cNvPr>
          <p:cNvSpPr/>
          <p:nvPr/>
        </p:nvSpPr>
        <p:spPr>
          <a:xfrm>
            <a:off x="7127717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18D8DCB-A43D-464C-BAFD-FFFE04BDE13C}"/>
              </a:ext>
            </a:extLst>
          </p:cNvPr>
          <p:cNvSpPr/>
          <p:nvPr/>
        </p:nvSpPr>
        <p:spPr>
          <a:xfrm>
            <a:off x="7127717" y="398743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7C16BF-8B21-4F5D-9A31-F09E2C1DA16A}"/>
              </a:ext>
            </a:extLst>
          </p:cNvPr>
          <p:cNvCxnSpPr>
            <a:cxnSpLocks/>
          </p:cNvCxnSpPr>
          <p:nvPr/>
        </p:nvCxnSpPr>
        <p:spPr>
          <a:xfrm>
            <a:off x="4155021" y="1612551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5D062D-2BC3-4B37-9C6C-59478890EDB7}"/>
              </a:ext>
            </a:extLst>
          </p:cNvPr>
          <p:cNvCxnSpPr>
            <a:cxnSpLocks/>
          </p:cNvCxnSpPr>
          <p:nvPr/>
        </p:nvCxnSpPr>
        <p:spPr>
          <a:xfrm>
            <a:off x="4152547" y="4879463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BEDFF5E7-8E4D-4DEF-A28E-F0231EBA34F8}"/>
              </a:ext>
            </a:extLst>
          </p:cNvPr>
          <p:cNvSpPr/>
          <p:nvPr/>
        </p:nvSpPr>
        <p:spPr>
          <a:xfrm>
            <a:off x="4523414" y="48297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3E78E08-0DF7-4FAB-8F29-1B0CE2796410}"/>
              </a:ext>
            </a:extLst>
          </p:cNvPr>
          <p:cNvSpPr/>
          <p:nvPr/>
        </p:nvSpPr>
        <p:spPr>
          <a:xfrm>
            <a:off x="5391515" y="48173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8261A93-C974-43B8-B6E9-ECBDC071BDC8}"/>
              </a:ext>
            </a:extLst>
          </p:cNvPr>
          <p:cNvSpPr/>
          <p:nvPr/>
        </p:nvSpPr>
        <p:spPr>
          <a:xfrm>
            <a:off x="6259616" y="48297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C64FF6D-CB9C-4047-BC4F-DE4E721010CF}"/>
              </a:ext>
            </a:extLst>
          </p:cNvPr>
          <p:cNvSpPr/>
          <p:nvPr/>
        </p:nvSpPr>
        <p:spPr>
          <a:xfrm>
            <a:off x="7127717" y="48173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B6F20D-D9FA-4056-A84F-ACE50B546A85}"/>
              </a:ext>
            </a:extLst>
          </p:cNvPr>
          <p:cNvCxnSpPr>
            <a:cxnSpLocks/>
          </p:cNvCxnSpPr>
          <p:nvPr/>
        </p:nvCxnSpPr>
        <p:spPr>
          <a:xfrm>
            <a:off x="7624951" y="1590040"/>
            <a:ext cx="0" cy="328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0728B13-2915-4C20-86C3-0A02463BEB0D}"/>
              </a:ext>
            </a:extLst>
          </p:cNvPr>
          <p:cNvCxnSpPr>
            <a:cxnSpLocks/>
          </p:cNvCxnSpPr>
          <p:nvPr/>
        </p:nvCxnSpPr>
        <p:spPr>
          <a:xfrm>
            <a:off x="4148751" y="1590040"/>
            <a:ext cx="6269" cy="3301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1A968BCE-F8C8-4154-B9D8-BC0C500DEFBD}"/>
              </a:ext>
            </a:extLst>
          </p:cNvPr>
          <p:cNvSpPr/>
          <p:nvPr/>
        </p:nvSpPr>
        <p:spPr>
          <a:xfrm>
            <a:off x="4090437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753FDD5-59E2-49B8-A636-95B898D53516}"/>
              </a:ext>
            </a:extLst>
          </p:cNvPr>
          <p:cNvSpPr/>
          <p:nvPr/>
        </p:nvSpPr>
        <p:spPr>
          <a:xfrm>
            <a:off x="4090437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6B9E280-9585-4893-8587-44CEC22DE86C}"/>
              </a:ext>
            </a:extLst>
          </p:cNvPr>
          <p:cNvSpPr/>
          <p:nvPr/>
        </p:nvSpPr>
        <p:spPr>
          <a:xfrm>
            <a:off x="4090438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E80FB6B-11D8-4B82-AFCB-7A891818E237}"/>
              </a:ext>
            </a:extLst>
          </p:cNvPr>
          <p:cNvSpPr/>
          <p:nvPr/>
        </p:nvSpPr>
        <p:spPr>
          <a:xfrm>
            <a:off x="4090437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1201B2A-5A13-4AD6-BF22-31704B011AF1}"/>
              </a:ext>
            </a:extLst>
          </p:cNvPr>
          <p:cNvSpPr/>
          <p:nvPr/>
        </p:nvSpPr>
        <p:spPr>
          <a:xfrm>
            <a:off x="7561768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0E28A47-C913-4945-A1EE-3891F994E9B8}"/>
              </a:ext>
            </a:extLst>
          </p:cNvPr>
          <p:cNvSpPr/>
          <p:nvPr/>
        </p:nvSpPr>
        <p:spPr>
          <a:xfrm>
            <a:off x="7561768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F34F475-8B56-4E9E-8D9D-3D55897C69E3}"/>
              </a:ext>
            </a:extLst>
          </p:cNvPr>
          <p:cNvSpPr/>
          <p:nvPr/>
        </p:nvSpPr>
        <p:spPr>
          <a:xfrm>
            <a:off x="7561769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0196934-E381-40AD-865C-1455ADE3FD49}"/>
              </a:ext>
            </a:extLst>
          </p:cNvPr>
          <p:cNvSpPr/>
          <p:nvPr/>
        </p:nvSpPr>
        <p:spPr>
          <a:xfrm>
            <a:off x="7561768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69E1A5D-0074-4135-A857-D403473CE357}"/>
              </a:ext>
            </a:extLst>
          </p:cNvPr>
          <p:cNvSpPr txBox="1"/>
          <p:nvPr/>
        </p:nvSpPr>
        <p:spPr>
          <a:xfrm>
            <a:off x="4443908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2A1428D-8714-40B7-AD23-7D3771DD7CBF}"/>
              </a:ext>
            </a:extLst>
          </p:cNvPr>
          <p:cNvSpPr txBox="1"/>
          <p:nvPr/>
        </p:nvSpPr>
        <p:spPr>
          <a:xfrm>
            <a:off x="5312009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0108F71-2887-43D3-B9A3-108F287886C9}"/>
              </a:ext>
            </a:extLst>
          </p:cNvPr>
          <p:cNvSpPr txBox="1"/>
          <p:nvPr/>
        </p:nvSpPr>
        <p:spPr>
          <a:xfrm>
            <a:off x="6180109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D4A44A4-E46D-482B-B6AA-B2B31B61B7C1}"/>
              </a:ext>
            </a:extLst>
          </p:cNvPr>
          <p:cNvSpPr txBox="1"/>
          <p:nvPr/>
        </p:nvSpPr>
        <p:spPr>
          <a:xfrm>
            <a:off x="7048210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7CB611-3E5E-4988-B36D-67B97C1CC075}"/>
              </a:ext>
            </a:extLst>
          </p:cNvPr>
          <p:cNvSpPr txBox="1"/>
          <p:nvPr/>
        </p:nvSpPr>
        <p:spPr>
          <a:xfrm>
            <a:off x="7887251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46DC6E8-10AE-46D2-8393-C7DE04B8D3B2}"/>
              </a:ext>
            </a:extLst>
          </p:cNvPr>
          <p:cNvSpPr txBox="1"/>
          <p:nvPr/>
        </p:nvSpPr>
        <p:spPr>
          <a:xfrm>
            <a:off x="7887251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8D6EF01-05B1-4FE3-8F61-FD3A59E2320A}"/>
              </a:ext>
            </a:extLst>
          </p:cNvPr>
          <p:cNvSpPr txBox="1"/>
          <p:nvPr/>
        </p:nvSpPr>
        <p:spPr>
          <a:xfrm>
            <a:off x="7887251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333A590-396A-465D-9327-BD300240F19B}"/>
              </a:ext>
            </a:extLst>
          </p:cNvPr>
          <p:cNvSpPr txBox="1"/>
          <p:nvPr/>
        </p:nvSpPr>
        <p:spPr>
          <a:xfrm>
            <a:off x="7887251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4145A1C-6A86-49B5-9689-A5A2A2D615DB}"/>
              </a:ext>
            </a:extLst>
          </p:cNvPr>
          <p:cNvSpPr txBox="1"/>
          <p:nvPr/>
        </p:nvSpPr>
        <p:spPr>
          <a:xfrm>
            <a:off x="4415999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E34DC81-9D5A-4B6B-A073-A3C19EC836C2}"/>
              </a:ext>
            </a:extLst>
          </p:cNvPr>
          <p:cNvSpPr txBox="1"/>
          <p:nvPr/>
        </p:nvSpPr>
        <p:spPr>
          <a:xfrm>
            <a:off x="5284100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488C73E-3698-4DF7-A908-C83E127505C6}"/>
              </a:ext>
            </a:extLst>
          </p:cNvPr>
          <p:cNvSpPr txBox="1"/>
          <p:nvPr/>
        </p:nvSpPr>
        <p:spPr>
          <a:xfrm>
            <a:off x="6152200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83EDB03-8DA4-4B2B-92BC-5958AD80AECB}"/>
              </a:ext>
            </a:extLst>
          </p:cNvPr>
          <p:cNvSpPr txBox="1"/>
          <p:nvPr/>
        </p:nvSpPr>
        <p:spPr>
          <a:xfrm>
            <a:off x="7020301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6ACE319-3EC8-4E1B-9A63-04E306CE82A2}"/>
              </a:ext>
            </a:extLst>
          </p:cNvPr>
          <p:cNvSpPr txBox="1"/>
          <p:nvPr/>
        </p:nvSpPr>
        <p:spPr>
          <a:xfrm>
            <a:off x="3538917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52CC6EE-71DF-4ED1-B9B8-AB603FBE1709}"/>
              </a:ext>
            </a:extLst>
          </p:cNvPr>
          <p:cNvSpPr txBox="1"/>
          <p:nvPr/>
        </p:nvSpPr>
        <p:spPr>
          <a:xfrm>
            <a:off x="3538917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D5A34C6-1F4B-4BBF-87E1-CB4CAD118D60}"/>
              </a:ext>
            </a:extLst>
          </p:cNvPr>
          <p:cNvSpPr txBox="1"/>
          <p:nvPr/>
        </p:nvSpPr>
        <p:spPr>
          <a:xfrm>
            <a:off x="3538917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A51755E-355B-45A8-B726-482D0831928E}"/>
              </a:ext>
            </a:extLst>
          </p:cNvPr>
          <p:cNvSpPr txBox="1"/>
          <p:nvPr/>
        </p:nvSpPr>
        <p:spPr>
          <a:xfrm>
            <a:off x="3538917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8A5E92EC-FC4A-48CF-9C35-74AC30BFFDB5}"/>
              </a:ext>
            </a:extLst>
          </p:cNvPr>
          <p:cNvSpPr/>
          <p:nvPr/>
        </p:nvSpPr>
        <p:spPr>
          <a:xfrm>
            <a:off x="8432717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352870F-0C27-4465-84A4-D238898C0D98}"/>
              </a:ext>
            </a:extLst>
          </p:cNvPr>
          <p:cNvSpPr/>
          <p:nvPr/>
        </p:nvSpPr>
        <p:spPr>
          <a:xfrm>
            <a:off x="8432717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EEED4DF-ABDA-44D5-BABE-928B3E0C150A}"/>
              </a:ext>
            </a:extLst>
          </p:cNvPr>
          <p:cNvSpPr/>
          <p:nvPr/>
        </p:nvSpPr>
        <p:spPr>
          <a:xfrm>
            <a:off x="8432718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9A03B1B-138F-4BF5-A719-4BEA66297FF9}"/>
              </a:ext>
            </a:extLst>
          </p:cNvPr>
          <p:cNvSpPr/>
          <p:nvPr/>
        </p:nvSpPr>
        <p:spPr>
          <a:xfrm>
            <a:off x="8432717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93020EE-39DB-4E4B-9966-71799FC42201}"/>
              </a:ext>
            </a:extLst>
          </p:cNvPr>
          <p:cNvSpPr/>
          <p:nvPr/>
        </p:nvSpPr>
        <p:spPr>
          <a:xfrm>
            <a:off x="4946746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499D99C5-6F67-43C7-A527-54455A33441A}"/>
              </a:ext>
            </a:extLst>
          </p:cNvPr>
          <p:cNvSpPr/>
          <p:nvPr/>
        </p:nvSpPr>
        <p:spPr>
          <a:xfrm>
            <a:off x="5811030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DDAF1D7D-BD19-4298-BCE5-7345F59218CB}"/>
              </a:ext>
            </a:extLst>
          </p:cNvPr>
          <p:cNvSpPr/>
          <p:nvPr/>
        </p:nvSpPr>
        <p:spPr>
          <a:xfrm>
            <a:off x="6684020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8552A61F-4464-4A6D-A43A-08B89A31F8E6}"/>
              </a:ext>
            </a:extLst>
          </p:cNvPr>
          <p:cNvSpPr/>
          <p:nvPr/>
        </p:nvSpPr>
        <p:spPr>
          <a:xfrm>
            <a:off x="4958322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19E27630-756D-4B41-8B69-64E4C701A641}"/>
              </a:ext>
            </a:extLst>
          </p:cNvPr>
          <p:cNvSpPr/>
          <p:nvPr/>
        </p:nvSpPr>
        <p:spPr>
          <a:xfrm>
            <a:off x="5822606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6ABEB023-8D14-4204-9051-D80785271EB2}"/>
              </a:ext>
            </a:extLst>
          </p:cNvPr>
          <p:cNvSpPr/>
          <p:nvPr/>
        </p:nvSpPr>
        <p:spPr>
          <a:xfrm>
            <a:off x="6695596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4EBBB9E-369B-4FFA-B1B4-D94336DDB54A}"/>
              </a:ext>
            </a:extLst>
          </p:cNvPr>
          <p:cNvSpPr/>
          <p:nvPr/>
        </p:nvSpPr>
        <p:spPr>
          <a:xfrm>
            <a:off x="7999269" y="236829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B2348F-A0EE-4721-9AA8-E0F52804B721}"/>
              </a:ext>
            </a:extLst>
          </p:cNvPr>
          <p:cNvSpPr/>
          <p:nvPr/>
        </p:nvSpPr>
        <p:spPr>
          <a:xfrm>
            <a:off x="7997746" y="316714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6A132B26-422C-4907-A823-99DA5E5659AE}"/>
              </a:ext>
            </a:extLst>
          </p:cNvPr>
          <p:cNvSpPr/>
          <p:nvPr/>
        </p:nvSpPr>
        <p:spPr>
          <a:xfrm>
            <a:off x="7997746" y="398935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6625025-2263-4449-A35D-F042F278AB2E}"/>
              </a:ext>
            </a:extLst>
          </p:cNvPr>
          <p:cNvSpPr/>
          <p:nvPr/>
        </p:nvSpPr>
        <p:spPr>
          <a:xfrm>
            <a:off x="4515292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B91BA5C-F673-477F-BF45-25CECF20FB9A}"/>
              </a:ext>
            </a:extLst>
          </p:cNvPr>
          <p:cNvSpPr/>
          <p:nvPr/>
        </p:nvSpPr>
        <p:spPr>
          <a:xfrm>
            <a:off x="5383393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66C9AE9-9318-4253-B103-DCA25FB89366}"/>
              </a:ext>
            </a:extLst>
          </p:cNvPr>
          <p:cNvSpPr/>
          <p:nvPr/>
        </p:nvSpPr>
        <p:spPr>
          <a:xfrm>
            <a:off x="6251494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1009AC1-1F1A-41C7-A8D8-87EA3E73A244}"/>
              </a:ext>
            </a:extLst>
          </p:cNvPr>
          <p:cNvSpPr/>
          <p:nvPr/>
        </p:nvSpPr>
        <p:spPr>
          <a:xfrm>
            <a:off x="7119595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23D9FAB-C249-4376-8DE7-A7572AB8D0DD}"/>
              </a:ext>
            </a:extLst>
          </p:cNvPr>
          <p:cNvSpPr/>
          <p:nvPr/>
        </p:nvSpPr>
        <p:spPr>
          <a:xfrm>
            <a:off x="7989624" y="1559999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448919BB-267A-4D50-AE5E-DD7E7AED979C}"/>
              </a:ext>
            </a:extLst>
          </p:cNvPr>
          <p:cNvSpPr/>
          <p:nvPr/>
        </p:nvSpPr>
        <p:spPr>
          <a:xfrm>
            <a:off x="7565671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E5B0489-D2BC-41B0-9D12-22720301E4A6}"/>
              </a:ext>
            </a:extLst>
          </p:cNvPr>
          <p:cNvSpPr/>
          <p:nvPr/>
        </p:nvSpPr>
        <p:spPr>
          <a:xfrm>
            <a:off x="7565672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E8CE419-2ABC-4CE2-B23E-EACD189101FC}"/>
              </a:ext>
            </a:extLst>
          </p:cNvPr>
          <p:cNvSpPr/>
          <p:nvPr/>
        </p:nvSpPr>
        <p:spPr>
          <a:xfrm>
            <a:off x="7999673" y="481309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C07C6B7-95B0-49D1-BC52-97776F8E7E2B}"/>
              </a:ext>
            </a:extLst>
          </p:cNvPr>
          <p:cNvSpPr/>
          <p:nvPr/>
        </p:nvSpPr>
        <p:spPr>
          <a:xfrm>
            <a:off x="3645672" y="401332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BAED376-CEA5-4E11-8A10-605438A37FE4}"/>
              </a:ext>
            </a:extLst>
          </p:cNvPr>
          <p:cNvSpPr/>
          <p:nvPr/>
        </p:nvSpPr>
        <p:spPr>
          <a:xfrm>
            <a:off x="3659176" y="3170305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80D4CF1-5DB4-4A85-B2DA-111AF0628C1F}"/>
              </a:ext>
            </a:extLst>
          </p:cNvPr>
          <p:cNvSpPr/>
          <p:nvPr/>
        </p:nvSpPr>
        <p:spPr>
          <a:xfrm>
            <a:off x="3672678" y="237357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BC526D5-D142-4B52-8F5E-9B2D88DDD4EB}"/>
              </a:ext>
            </a:extLst>
          </p:cNvPr>
          <p:cNvSpPr/>
          <p:nvPr/>
        </p:nvSpPr>
        <p:spPr>
          <a:xfrm>
            <a:off x="3674607" y="155370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31069FD-4539-4C53-A52E-7CB87DDE2829}"/>
              </a:ext>
            </a:extLst>
          </p:cNvPr>
          <p:cNvSpPr/>
          <p:nvPr/>
        </p:nvSpPr>
        <p:spPr>
          <a:xfrm>
            <a:off x="4505645" y="72744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C485D1D4-AB36-4E1B-A73A-6771F81C8AFD}"/>
              </a:ext>
            </a:extLst>
          </p:cNvPr>
          <p:cNvSpPr/>
          <p:nvPr/>
        </p:nvSpPr>
        <p:spPr>
          <a:xfrm>
            <a:off x="4092151" y="1129302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7A7E732-4975-42D7-93C7-3DD36CF30459}"/>
              </a:ext>
            </a:extLst>
          </p:cNvPr>
          <p:cNvSpPr/>
          <p:nvPr/>
        </p:nvSpPr>
        <p:spPr>
          <a:xfrm>
            <a:off x="5398824" y="74094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BAF5CABF-69FD-4D3F-B6E6-5F3EDB66C8B6}"/>
              </a:ext>
            </a:extLst>
          </p:cNvPr>
          <p:cNvSpPr/>
          <p:nvPr/>
        </p:nvSpPr>
        <p:spPr>
          <a:xfrm>
            <a:off x="6257276" y="71972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E0CEEDD-2C2D-45F9-90D4-F4ACD4CF7BA8}"/>
              </a:ext>
            </a:extLst>
          </p:cNvPr>
          <p:cNvSpPr/>
          <p:nvPr/>
        </p:nvSpPr>
        <p:spPr>
          <a:xfrm>
            <a:off x="7127307" y="73322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2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78B8C0-F696-43C2-8364-EF478020347B}"/>
              </a:ext>
            </a:extLst>
          </p:cNvPr>
          <p:cNvSpPr/>
          <p:nvPr/>
        </p:nvSpPr>
        <p:spPr>
          <a:xfrm>
            <a:off x="2073409" y="220390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02125-86DA-4DD4-84FC-98CDA0723CC3}"/>
              </a:ext>
            </a:extLst>
          </p:cNvPr>
          <p:cNvSpPr/>
          <p:nvPr/>
        </p:nvSpPr>
        <p:spPr>
          <a:xfrm>
            <a:off x="2941510" y="220390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07CD24-3FE5-4FC8-B2F4-257075A29974}"/>
              </a:ext>
            </a:extLst>
          </p:cNvPr>
          <p:cNvSpPr/>
          <p:nvPr/>
        </p:nvSpPr>
        <p:spPr>
          <a:xfrm>
            <a:off x="2073409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7C9A12-085D-47E6-B98A-BA5ACFE36034}"/>
              </a:ext>
            </a:extLst>
          </p:cNvPr>
          <p:cNvSpPr/>
          <p:nvPr/>
        </p:nvSpPr>
        <p:spPr>
          <a:xfrm>
            <a:off x="2941510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602721-74C1-4066-83A8-4AF5DED9251A}"/>
              </a:ext>
            </a:extLst>
          </p:cNvPr>
          <p:cNvSpPr/>
          <p:nvPr/>
        </p:nvSpPr>
        <p:spPr>
          <a:xfrm>
            <a:off x="2073409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CC790-C2A6-47A8-94B0-A50314A75E7D}"/>
              </a:ext>
            </a:extLst>
          </p:cNvPr>
          <p:cNvSpPr/>
          <p:nvPr/>
        </p:nvSpPr>
        <p:spPr>
          <a:xfrm>
            <a:off x="2941510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2A680-0907-4D7B-B83D-B055614D2B67}"/>
              </a:ext>
            </a:extLst>
          </p:cNvPr>
          <p:cNvSpPr txBox="1"/>
          <p:nvPr/>
        </p:nvSpPr>
        <p:spPr>
          <a:xfrm>
            <a:off x="2338183" y="32443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398F4-9980-4687-BF12-2D033D9DE76A}"/>
              </a:ext>
            </a:extLst>
          </p:cNvPr>
          <p:cNvSpPr txBox="1"/>
          <p:nvPr/>
        </p:nvSpPr>
        <p:spPr>
          <a:xfrm>
            <a:off x="3206283" y="32443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30327E7-403B-4C86-9841-EAEAC7F022CE}"/>
              </a:ext>
            </a:extLst>
          </p:cNvPr>
          <p:cNvSpPr/>
          <p:nvPr/>
        </p:nvSpPr>
        <p:spPr>
          <a:xfrm>
            <a:off x="2870963" y="255018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BC5A436-139F-4036-A2B4-58B8E3113244}"/>
              </a:ext>
            </a:extLst>
          </p:cNvPr>
          <p:cNvSpPr/>
          <p:nvPr/>
        </p:nvSpPr>
        <p:spPr>
          <a:xfrm>
            <a:off x="2006679" y="336517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CE2B97-64E2-48D6-8598-73D9BA0AE398}"/>
              </a:ext>
            </a:extLst>
          </p:cNvPr>
          <p:cNvSpPr/>
          <p:nvPr/>
        </p:nvSpPr>
        <p:spPr>
          <a:xfrm>
            <a:off x="2870963" y="336517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3A7E487-D5ED-40D4-97A4-47C301176BAB}"/>
              </a:ext>
            </a:extLst>
          </p:cNvPr>
          <p:cNvSpPr/>
          <p:nvPr/>
        </p:nvSpPr>
        <p:spPr>
          <a:xfrm>
            <a:off x="3743953" y="336517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1F6D2D-E517-4DAC-B168-46E1A50EA245}"/>
              </a:ext>
            </a:extLst>
          </p:cNvPr>
          <p:cNvSpPr/>
          <p:nvPr/>
        </p:nvSpPr>
        <p:spPr>
          <a:xfrm>
            <a:off x="2870964" y="4181904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198A794-14B5-4AA8-86A5-6FCA5F5176BD}"/>
              </a:ext>
            </a:extLst>
          </p:cNvPr>
          <p:cNvSpPr/>
          <p:nvPr/>
        </p:nvSpPr>
        <p:spPr>
          <a:xfrm>
            <a:off x="2443325" y="2946153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566FC41-BE14-43D9-A6E5-07E12E10EEF1}"/>
              </a:ext>
            </a:extLst>
          </p:cNvPr>
          <p:cNvSpPr/>
          <p:nvPr/>
        </p:nvSpPr>
        <p:spPr>
          <a:xfrm>
            <a:off x="2441802" y="3760243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2D2B18E-671C-478B-B1AA-90502743CD01}"/>
              </a:ext>
            </a:extLst>
          </p:cNvPr>
          <p:cNvSpPr/>
          <p:nvPr/>
        </p:nvSpPr>
        <p:spPr>
          <a:xfrm>
            <a:off x="3311426" y="2958549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EED90D-4783-4ECB-94CB-5B7DD9C24D7C}"/>
              </a:ext>
            </a:extLst>
          </p:cNvPr>
          <p:cNvSpPr/>
          <p:nvPr/>
        </p:nvSpPr>
        <p:spPr>
          <a:xfrm>
            <a:off x="3309903" y="3772639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00FDFAF-5030-4A46-B281-BAC6C97B86FE}"/>
              </a:ext>
            </a:extLst>
          </p:cNvPr>
          <p:cNvSpPr/>
          <p:nvPr/>
        </p:nvSpPr>
        <p:spPr>
          <a:xfrm>
            <a:off x="4359798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B8A17DAC-54E2-4D61-8B5F-60EB06B630D3}"/>
              </a:ext>
            </a:extLst>
          </p:cNvPr>
          <p:cNvSpPr/>
          <p:nvPr/>
        </p:nvSpPr>
        <p:spPr>
          <a:xfrm>
            <a:off x="5227899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DA1C783D-8F29-4F37-83FB-3028C6EB3FBD}"/>
              </a:ext>
            </a:extLst>
          </p:cNvPr>
          <p:cNvSpPr/>
          <p:nvPr/>
        </p:nvSpPr>
        <p:spPr>
          <a:xfrm>
            <a:off x="6096000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330C8556-7EC7-43A0-B991-6ABDF5326FDB}"/>
              </a:ext>
            </a:extLst>
          </p:cNvPr>
          <p:cNvSpPr/>
          <p:nvPr/>
        </p:nvSpPr>
        <p:spPr>
          <a:xfrm>
            <a:off x="4359798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879AD24F-4748-4472-B93C-A897DEC10150}"/>
              </a:ext>
            </a:extLst>
          </p:cNvPr>
          <p:cNvSpPr/>
          <p:nvPr/>
        </p:nvSpPr>
        <p:spPr>
          <a:xfrm>
            <a:off x="5227899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0D058E3-DD40-4770-AAF0-5937968F0766}"/>
              </a:ext>
            </a:extLst>
          </p:cNvPr>
          <p:cNvSpPr/>
          <p:nvPr/>
        </p:nvSpPr>
        <p:spPr>
          <a:xfrm>
            <a:off x="6096000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AEEF02B2-D3CA-4330-BC50-40D262FD1910}"/>
              </a:ext>
            </a:extLst>
          </p:cNvPr>
          <p:cNvSpPr txBox="1"/>
          <p:nvPr/>
        </p:nvSpPr>
        <p:spPr>
          <a:xfrm>
            <a:off x="5492673" y="32443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05D45B63-6662-4049-A663-AE8617EF4B4D}"/>
              </a:ext>
            </a:extLst>
          </p:cNvPr>
          <p:cNvSpPr txBox="1"/>
          <p:nvPr/>
        </p:nvSpPr>
        <p:spPr>
          <a:xfrm>
            <a:off x="5492673" y="40610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FACEBD4F-EE5D-416D-9DBE-113F7EF56EAB}"/>
              </a:ext>
            </a:extLst>
          </p:cNvPr>
          <p:cNvSpPr/>
          <p:nvPr/>
        </p:nvSpPr>
        <p:spPr>
          <a:xfrm>
            <a:off x="5161169" y="336517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2F2B1FE8-716F-4B7A-A43D-95F2ADBD9FCB}"/>
              </a:ext>
            </a:extLst>
          </p:cNvPr>
          <p:cNvSpPr/>
          <p:nvPr/>
        </p:nvSpPr>
        <p:spPr>
          <a:xfrm>
            <a:off x="6025453" y="336517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BE6D54EE-7F96-411F-8D04-912E0F69843A}"/>
              </a:ext>
            </a:extLst>
          </p:cNvPr>
          <p:cNvSpPr/>
          <p:nvPr/>
        </p:nvSpPr>
        <p:spPr>
          <a:xfrm>
            <a:off x="5161170" y="4181904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F1C6F0E1-CB1C-4042-817E-310F0557A2AC}"/>
              </a:ext>
            </a:extLst>
          </p:cNvPr>
          <p:cNvSpPr/>
          <p:nvPr/>
        </p:nvSpPr>
        <p:spPr>
          <a:xfrm>
            <a:off x="6025454" y="4181904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6735CE99-67C3-4975-AEA8-1900F1D29FC4}"/>
              </a:ext>
            </a:extLst>
          </p:cNvPr>
          <p:cNvSpPr/>
          <p:nvPr/>
        </p:nvSpPr>
        <p:spPr>
          <a:xfrm>
            <a:off x="4728191" y="3767559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31511120-B96C-41E2-933B-13014C41208C}"/>
              </a:ext>
            </a:extLst>
          </p:cNvPr>
          <p:cNvSpPr/>
          <p:nvPr/>
        </p:nvSpPr>
        <p:spPr>
          <a:xfrm>
            <a:off x="5597815" y="2946153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C40BAE2D-B16F-4EFA-ABC0-710AEA98BEE7}"/>
              </a:ext>
            </a:extLst>
          </p:cNvPr>
          <p:cNvSpPr/>
          <p:nvPr/>
        </p:nvSpPr>
        <p:spPr>
          <a:xfrm>
            <a:off x="5596292" y="3765323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24E222B7-C71B-43BA-A47B-DE8B53998254}"/>
              </a:ext>
            </a:extLst>
          </p:cNvPr>
          <p:cNvSpPr/>
          <p:nvPr/>
        </p:nvSpPr>
        <p:spPr>
          <a:xfrm>
            <a:off x="5596292" y="4577373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26B33B25-07F6-4EE8-9446-9A5080B448AD}"/>
              </a:ext>
            </a:extLst>
          </p:cNvPr>
          <p:cNvSpPr/>
          <p:nvPr/>
        </p:nvSpPr>
        <p:spPr>
          <a:xfrm>
            <a:off x="6464393" y="3767559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671271-8FA8-4700-9F19-61BB46462F33}"/>
              </a:ext>
            </a:extLst>
          </p:cNvPr>
          <p:cNvSpPr/>
          <p:nvPr/>
        </p:nvSpPr>
        <p:spPr>
          <a:xfrm>
            <a:off x="7496487" y="220390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A636918-B00D-4810-B002-32F7AF861B93}"/>
              </a:ext>
            </a:extLst>
          </p:cNvPr>
          <p:cNvSpPr/>
          <p:nvPr/>
        </p:nvSpPr>
        <p:spPr>
          <a:xfrm>
            <a:off x="8364588" y="220390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C8008DB3-0B70-470E-B66C-6B8F05A21B23}"/>
              </a:ext>
            </a:extLst>
          </p:cNvPr>
          <p:cNvSpPr/>
          <p:nvPr/>
        </p:nvSpPr>
        <p:spPr>
          <a:xfrm>
            <a:off x="9232689" y="220390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5EBA71F6-C8B5-4D07-A27E-3C6B568731C4}"/>
              </a:ext>
            </a:extLst>
          </p:cNvPr>
          <p:cNvSpPr/>
          <p:nvPr/>
        </p:nvSpPr>
        <p:spPr>
          <a:xfrm>
            <a:off x="7496487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12E13307-3FBA-4A17-B3C6-F67D371390D4}"/>
              </a:ext>
            </a:extLst>
          </p:cNvPr>
          <p:cNvSpPr/>
          <p:nvPr/>
        </p:nvSpPr>
        <p:spPr>
          <a:xfrm>
            <a:off x="8364588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F5CF2CC0-6867-470D-BB65-CB6B0128C642}"/>
              </a:ext>
            </a:extLst>
          </p:cNvPr>
          <p:cNvSpPr/>
          <p:nvPr/>
        </p:nvSpPr>
        <p:spPr>
          <a:xfrm>
            <a:off x="9232689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B3CB38A0-4C0D-4FCB-A807-1E9489D9CAAA}"/>
              </a:ext>
            </a:extLst>
          </p:cNvPr>
          <p:cNvSpPr/>
          <p:nvPr/>
        </p:nvSpPr>
        <p:spPr>
          <a:xfrm>
            <a:off x="7496487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5434252-BB6F-49F1-891D-AFE18E9C91FA}"/>
              </a:ext>
            </a:extLst>
          </p:cNvPr>
          <p:cNvSpPr/>
          <p:nvPr/>
        </p:nvSpPr>
        <p:spPr>
          <a:xfrm>
            <a:off x="8364588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4F5557D1-E508-422D-B4BF-A010AC0B1C54}"/>
              </a:ext>
            </a:extLst>
          </p:cNvPr>
          <p:cNvSpPr/>
          <p:nvPr/>
        </p:nvSpPr>
        <p:spPr>
          <a:xfrm>
            <a:off x="9232689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B406379A-C779-4893-A86B-FC16241BD7EB}"/>
              </a:ext>
            </a:extLst>
          </p:cNvPr>
          <p:cNvSpPr txBox="1"/>
          <p:nvPr/>
        </p:nvSpPr>
        <p:spPr>
          <a:xfrm>
            <a:off x="8629362" y="32443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9CC0BFBB-A0E4-4815-A8CE-EBCB792E108C}"/>
              </a:ext>
            </a:extLst>
          </p:cNvPr>
          <p:cNvSpPr/>
          <p:nvPr/>
        </p:nvSpPr>
        <p:spPr>
          <a:xfrm>
            <a:off x="8297858" y="336517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CE87F8F3-46CD-44DC-AB90-DDF2D367E0F4}"/>
              </a:ext>
            </a:extLst>
          </p:cNvPr>
          <p:cNvSpPr/>
          <p:nvPr/>
        </p:nvSpPr>
        <p:spPr>
          <a:xfrm>
            <a:off x="9162142" y="336517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B36CF4EA-2E4D-44F2-8758-1645B671CAE9}"/>
              </a:ext>
            </a:extLst>
          </p:cNvPr>
          <p:cNvSpPr/>
          <p:nvPr/>
        </p:nvSpPr>
        <p:spPr>
          <a:xfrm>
            <a:off x="8734504" y="2946153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D53B94B9-4A4B-4831-920E-9126059CB328}"/>
              </a:ext>
            </a:extLst>
          </p:cNvPr>
          <p:cNvSpPr/>
          <p:nvPr/>
        </p:nvSpPr>
        <p:spPr>
          <a:xfrm>
            <a:off x="8732981" y="3770403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FDF99C5-9612-D27D-EA44-B23B314FA037}"/>
              </a:ext>
            </a:extLst>
          </p:cNvPr>
          <p:cNvSpPr/>
          <p:nvPr/>
        </p:nvSpPr>
        <p:spPr>
          <a:xfrm>
            <a:off x="3254618" y="2242830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CD8626-2E17-EC8D-FF3A-A619F5F4E69F}"/>
              </a:ext>
            </a:extLst>
          </p:cNvPr>
          <p:cNvSpPr/>
          <p:nvPr/>
        </p:nvSpPr>
        <p:spPr>
          <a:xfrm>
            <a:off x="4122719" y="2242830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849AC0-8129-955E-ABD0-FA564531FAD1}"/>
              </a:ext>
            </a:extLst>
          </p:cNvPr>
          <p:cNvSpPr/>
          <p:nvPr/>
        </p:nvSpPr>
        <p:spPr>
          <a:xfrm>
            <a:off x="4990820" y="2242830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4C52B7-5B2E-1973-73EB-ADDC699526A8}"/>
              </a:ext>
            </a:extLst>
          </p:cNvPr>
          <p:cNvSpPr/>
          <p:nvPr/>
        </p:nvSpPr>
        <p:spPr>
          <a:xfrm>
            <a:off x="5858921" y="2242830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CB8C3B-E759-BAA5-45DC-8B8749A18867}"/>
              </a:ext>
            </a:extLst>
          </p:cNvPr>
          <p:cNvSpPr/>
          <p:nvPr/>
        </p:nvSpPr>
        <p:spPr>
          <a:xfrm>
            <a:off x="3254618" y="305955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77555B-621D-839F-A6D2-C88F8897F556}"/>
              </a:ext>
            </a:extLst>
          </p:cNvPr>
          <p:cNvSpPr/>
          <p:nvPr/>
        </p:nvSpPr>
        <p:spPr>
          <a:xfrm>
            <a:off x="4122719" y="305955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8512F6-D5E0-066F-ECB7-41053D54DC82}"/>
              </a:ext>
            </a:extLst>
          </p:cNvPr>
          <p:cNvSpPr/>
          <p:nvPr/>
        </p:nvSpPr>
        <p:spPr>
          <a:xfrm>
            <a:off x="4990820" y="305955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9DECE7-5D3D-13AC-4090-4393D5F79D01}"/>
              </a:ext>
            </a:extLst>
          </p:cNvPr>
          <p:cNvSpPr/>
          <p:nvPr/>
        </p:nvSpPr>
        <p:spPr>
          <a:xfrm>
            <a:off x="5858921" y="305955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42BC32-73F1-1F6E-DBAB-AE5998E282F8}"/>
              </a:ext>
            </a:extLst>
          </p:cNvPr>
          <p:cNvSpPr/>
          <p:nvPr/>
        </p:nvSpPr>
        <p:spPr>
          <a:xfrm>
            <a:off x="3254618" y="387628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F3186D-ABE0-70B4-20BE-47665AEC0DF2}"/>
              </a:ext>
            </a:extLst>
          </p:cNvPr>
          <p:cNvSpPr/>
          <p:nvPr/>
        </p:nvSpPr>
        <p:spPr>
          <a:xfrm>
            <a:off x="4122719" y="387628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D6EF37-2E50-ADB9-57B1-684EBBB20938}"/>
              </a:ext>
            </a:extLst>
          </p:cNvPr>
          <p:cNvSpPr/>
          <p:nvPr/>
        </p:nvSpPr>
        <p:spPr>
          <a:xfrm>
            <a:off x="4990820" y="387628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DA0339-5D11-2A8F-24F3-6F1E4815EA2E}"/>
              </a:ext>
            </a:extLst>
          </p:cNvPr>
          <p:cNvSpPr/>
          <p:nvPr/>
        </p:nvSpPr>
        <p:spPr>
          <a:xfrm>
            <a:off x="5858921" y="387628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9BFD6B-329F-B2C4-D263-703EFA35B470}"/>
              </a:ext>
            </a:extLst>
          </p:cNvPr>
          <p:cNvSpPr/>
          <p:nvPr/>
        </p:nvSpPr>
        <p:spPr>
          <a:xfrm>
            <a:off x="3254618" y="469301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6C558F-E640-AA38-1708-ABBA5FFE16F4}"/>
              </a:ext>
            </a:extLst>
          </p:cNvPr>
          <p:cNvSpPr/>
          <p:nvPr/>
        </p:nvSpPr>
        <p:spPr>
          <a:xfrm>
            <a:off x="4122719" y="469301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424DBC-FB51-DD68-7020-905BFEE4B3D1}"/>
              </a:ext>
            </a:extLst>
          </p:cNvPr>
          <p:cNvSpPr/>
          <p:nvPr/>
        </p:nvSpPr>
        <p:spPr>
          <a:xfrm>
            <a:off x="4990820" y="469301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5AADF5-FB9F-95B2-EC12-63078A176FED}"/>
              </a:ext>
            </a:extLst>
          </p:cNvPr>
          <p:cNvSpPr/>
          <p:nvPr/>
        </p:nvSpPr>
        <p:spPr>
          <a:xfrm>
            <a:off x="5858921" y="469301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A7ABC67-5BA3-00C6-A202-A3B877563BA2}"/>
              </a:ext>
            </a:extLst>
          </p:cNvPr>
          <p:cNvCxnSpPr>
            <a:cxnSpLocks/>
          </p:cNvCxnSpPr>
          <p:nvPr/>
        </p:nvCxnSpPr>
        <p:spPr>
          <a:xfrm>
            <a:off x="3056466" y="5509742"/>
            <a:ext cx="6477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5093ED9-1850-8758-D65A-5F8664827FCD}"/>
              </a:ext>
            </a:extLst>
          </p:cNvPr>
          <p:cNvSpPr/>
          <p:nvPr/>
        </p:nvSpPr>
        <p:spPr>
          <a:xfrm>
            <a:off x="6728871" y="2242830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251534C-8806-4F10-D670-BAA128A2C48F}"/>
              </a:ext>
            </a:extLst>
          </p:cNvPr>
          <p:cNvSpPr/>
          <p:nvPr/>
        </p:nvSpPr>
        <p:spPr>
          <a:xfrm>
            <a:off x="6728871" y="305955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CF2A5AF-AAD1-ACD7-82E8-59D5951121D9}"/>
              </a:ext>
            </a:extLst>
          </p:cNvPr>
          <p:cNvSpPr/>
          <p:nvPr/>
        </p:nvSpPr>
        <p:spPr>
          <a:xfrm>
            <a:off x="6728871" y="387628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52620E4-5FFF-E4F8-DE42-BA16E4880C6D}"/>
              </a:ext>
            </a:extLst>
          </p:cNvPr>
          <p:cNvSpPr/>
          <p:nvPr/>
        </p:nvSpPr>
        <p:spPr>
          <a:xfrm>
            <a:off x="6728871" y="469301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CB239A3-DE76-13DC-8851-DCF8FEDB19A6}"/>
              </a:ext>
            </a:extLst>
          </p:cNvPr>
          <p:cNvCxnSpPr>
            <a:cxnSpLocks/>
          </p:cNvCxnSpPr>
          <p:nvPr/>
        </p:nvCxnSpPr>
        <p:spPr>
          <a:xfrm>
            <a:off x="4487995" y="3178018"/>
            <a:ext cx="0" cy="2321264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85DD93C-D6DE-140B-DF4C-1EF025217E1D}"/>
                  </a:ext>
                </a:extLst>
              </p:cNvPr>
              <p:cNvSpPr txBox="1"/>
              <p:nvPr/>
            </p:nvSpPr>
            <p:spPr>
              <a:xfrm>
                <a:off x="4142927" y="4114152"/>
                <a:ext cx="6780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𝑤𝑚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85DD93C-D6DE-140B-DF4C-1EF025217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927" y="4114152"/>
                <a:ext cx="6780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ECDF5F39-B21E-27AF-470F-5669B8313D77}"/>
              </a:ext>
            </a:extLst>
          </p:cNvPr>
          <p:cNvSpPr txBox="1"/>
          <p:nvPr/>
        </p:nvSpPr>
        <p:spPr>
          <a:xfrm>
            <a:off x="3324447" y="5077419"/>
            <a:ext cx="668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95EB3C2-0E77-31DB-1DEA-E692E7040585}"/>
              </a:ext>
            </a:extLst>
          </p:cNvPr>
          <p:cNvSpPr txBox="1"/>
          <p:nvPr/>
        </p:nvSpPr>
        <p:spPr>
          <a:xfrm>
            <a:off x="3300172" y="2336608"/>
            <a:ext cx="11710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grid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FB2C1AA-F96E-4C63-0787-1887F9F8FBC5}"/>
                  </a:ext>
                </a:extLst>
              </p:cNvPr>
              <p:cNvSpPr txBox="1"/>
              <p:nvPr/>
            </p:nvSpPr>
            <p:spPr>
              <a:xfrm>
                <a:off x="5114502" y="2440510"/>
                <a:ext cx="6687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FB2C1AA-F96E-4C63-0787-1887F9F8F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502" y="2440510"/>
                <a:ext cx="668745" cy="369332"/>
              </a:xfrm>
              <a:prstGeom prst="rect">
                <a:avLst/>
              </a:prstGeom>
              <a:blipFill>
                <a:blip r:embed="rId4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EC8950C9-E4FD-003E-E169-68123738764A}"/>
                  </a:ext>
                </a:extLst>
              </p:cNvPr>
              <p:cNvSpPr txBox="1"/>
              <p:nvPr/>
            </p:nvSpPr>
            <p:spPr>
              <a:xfrm>
                <a:off x="5137648" y="3288365"/>
                <a:ext cx="60386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EC8950C9-E4FD-003E-E169-68123738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648" y="3288365"/>
                <a:ext cx="603862" cy="369332"/>
              </a:xfrm>
              <a:prstGeom prst="rect">
                <a:avLst/>
              </a:prstGeom>
              <a:blipFill>
                <a:blip r:embed="rId5"/>
                <a:stretch>
                  <a:fillRect r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1F72400-E557-8E13-91BD-FC3474C86854}"/>
              </a:ext>
            </a:extLst>
          </p:cNvPr>
          <p:cNvCxnSpPr>
            <a:cxnSpLocks/>
          </p:cNvCxnSpPr>
          <p:nvPr/>
        </p:nvCxnSpPr>
        <p:spPr>
          <a:xfrm>
            <a:off x="7593326" y="5518901"/>
            <a:ext cx="2609007" cy="0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D117C9F-7FC2-5A24-E2E2-FCB9A1CC1AD7}"/>
              </a:ext>
            </a:extLst>
          </p:cNvPr>
          <p:cNvCxnSpPr>
            <a:cxnSpLocks/>
          </p:cNvCxnSpPr>
          <p:nvPr/>
        </p:nvCxnSpPr>
        <p:spPr>
          <a:xfrm flipV="1">
            <a:off x="3252144" y="1545149"/>
            <a:ext cx="0" cy="698431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87DDE2A5-28DC-4B0F-073B-20AD920B9368}"/>
                  </a:ext>
                </a:extLst>
              </p:cNvPr>
              <p:cNvSpPr txBox="1"/>
              <p:nvPr/>
            </p:nvSpPr>
            <p:spPr>
              <a:xfrm>
                <a:off x="9725690" y="5109840"/>
                <a:ext cx="4713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87DDE2A5-28DC-4B0F-073B-20AD920B9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690" y="5109840"/>
                <a:ext cx="4713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C4C3C174-9E26-B365-8B24-842338EF4044}"/>
                  </a:ext>
                </a:extLst>
              </p:cNvPr>
              <p:cNvSpPr txBox="1"/>
              <p:nvPr/>
            </p:nvSpPr>
            <p:spPr>
              <a:xfrm>
                <a:off x="3271307" y="1675018"/>
                <a:ext cx="41736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C4C3C174-9E26-B365-8B24-842338EF4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307" y="1675018"/>
                <a:ext cx="4173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5D588CC-86DA-E021-B942-AED247FE941E}"/>
                  </a:ext>
                </a:extLst>
              </p:cNvPr>
              <p:cNvSpPr txBox="1"/>
              <p:nvPr/>
            </p:nvSpPr>
            <p:spPr>
              <a:xfrm>
                <a:off x="4318443" y="5633528"/>
                <a:ext cx="1465157" cy="4110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5D588CC-86DA-E021-B942-AED247FE9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443" y="5633528"/>
                <a:ext cx="1465157" cy="411010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ectangle 198">
            <a:extLst>
              <a:ext uri="{FF2B5EF4-FFF2-40B4-BE49-F238E27FC236}">
                <a16:creationId xmlns:a16="http://schemas.microsoft.com/office/drawing/2014/main" id="{1E035C56-EDA6-BD04-20C6-195C27BFDC5C}"/>
              </a:ext>
            </a:extLst>
          </p:cNvPr>
          <p:cNvSpPr/>
          <p:nvPr/>
        </p:nvSpPr>
        <p:spPr>
          <a:xfrm>
            <a:off x="7592470" y="224282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BF59373-9040-0016-341A-D4B186B1CA41}"/>
              </a:ext>
            </a:extLst>
          </p:cNvPr>
          <p:cNvSpPr/>
          <p:nvPr/>
        </p:nvSpPr>
        <p:spPr>
          <a:xfrm>
            <a:off x="7592470" y="305955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43450AA-F940-6DC6-9B4B-96B6D4EB43AB}"/>
              </a:ext>
            </a:extLst>
          </p:cNvPr>
          <p:cNvSpPr/>
          <p:nvPr/>
        </p:nvSpPr>
        <p:spPr>
          <a:xfrm>
            <a:off x="7592470" y="387628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D181731-4447-69E5-E863-1CA04D035B5C}"/>
              </a:ext>
            </a:extLst>
          </p:cNvPr>
          <p:cNvSpPr/>
          <p:nvPr/>
        </p:nvSpPr>
        <p:spPr>
          <a:xfrm>
            <a:off x="7592470" y="4693012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CE158DC-87D1-08FB-E258-EC3FAECDEF53}"/>
              </a:ext>
            </a:extLst>
          </p:cNvPr>
          <p:cNvSpPr/>
          <p:nvPr/>
        </p:nvSpPr>
        <p:spPr>
          <a:xfrm>
            <a:off x="8456074" y="2243672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9DDFECA-A619-0C34-A030-FF42E51193C0}"/>
              </a:ext>
            </a:extLst>
          </p:cNvPr>
          <p:cNvSpPr/>
          <p:nvPr/>
        </p:nvSpPr>
        <p:spPr>
          <a:xfrm>
            <a:off x="8456074" y="3060400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04CD9FB-A504-5366-F7B6-FB5DCD1BCE8C}"/>
              </a:ext>
            </a:extLst>
          </p:cNvPr>
          <p:cNvSpPr/>
          <p:nvPr/>
        </p:nvSpPr>
        <p:spPr>
          <a:xfrm>
            <a:off x="8456074" y="387712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2FFB1E0-ECF8-1AFA-3273-C96C11934E15}"/>
              </a:ext>
            </a:extLst>
          </p:cNvPr>
          <p:cNvSpPr/>
          <p:nvPr/>
        </p:nvSpPr>
        <p:spPr>
          <a:xfrm>
            <a:off x="8456074" y="469385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502104B0-47F9-C74F-CCBC-D6C834009D46}"/>
              </a:ext>
            </a:extLst>
          </p:cNvPr>
          <p:cNvSpPr/>
          <p:nvPr/>
        </p:nvSpPr>
        <p:spPr>
          <a:xfrm>
            <a:off x="4990818" y="2228850"/>
            <a:ext cx="4333351" cy="3276600"/>
          </a:xfrm>
          <a:custGeom>
            <a:avLst/>
            <a:gdLst>
              <a:gd name="connsiteX0" fmla="*/ 0 w 5670550"/>
              <a:gd name="connsiteY0" fmla="*/ 3276600 h 3276600"/>
              <a:gd name="connsiteX1" fmla="*/ 2520950 w 5670550"/>
              <a:gd name="connsiteY1" fmla="*/ 3175000 h 3276600"/>
              <a:gd name="connsiteX2" fmla="*/ 3930650 w 5670550"/>
              <a:gd name="connsiteY2" fmla="*/ 2997200 h 3276600"/>
              <a:gd name="connsiteX3" fmla="*/ 4724400 w 5670550"/>
              <a:gd name="connsiteY3" fmla="*/ 2393950 h 3276600"/>
              <a:gd name="connsiteX4" fmla="*/ 5289550 w 5670550"/>
              <a:gd name="connsiteY4" fmla="*/ 1384300 h 3276600"/>
              <a:gd name="connsiteX5" fmla="*/ 5670550 w 5670550"/>
              <a:gd name="connsiteY5" fmla="*/ 0 h 3276600"/>
              <a:gd name="connsiteX6" fmla="*/ 5670550 w 5670550"/>
              <a:gd name="connsiteY6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0550" h="3276600">
                <a:moveTo>
                  <a:pt x="0" y="3276600"/>
                </a:moveTo>
                <a:cubicBezTo>
                  <a:pt x="932921" y="3249083"/>
                  <a:pt x="1865842" y="3221567"/>
                  <a:pt x="2520950" y="3175000"/>
                </a:cubicBezTo>
                <a:cubicBezTo>
                  <a:pt x="3176058" y="3128433"/>
                  <a:pt x="3563408" y="3127375"/>
                  <a:pt x="3930650" y="2997200"/>
                </a:cubicBezTo>
                <a:cubicBezTo>
                  <a:pt x="4297892" y="2867025"/>
                  <a:pt x="4497917" y="2662767"/>
                  <a:pt x="4724400" y="2393950"/>
                </a:cubicBezTo>
                <a:cubicBezTo>
                  <a:pt x="4950883" y="2125133"/>
                  <a:pt x="5131858" y="1783292"/>
                  <a:pt x="5289550" y="1384300"/>
                </a:cubicBezTo>
                <a:cubicBezTo>
                  <a:pt x="5447242" y="985308"/>
                  <a:pt x="5670550" y="0"/>
                  <a:pt x="5670550" y="0"/>
                </a:cubicBezTo>
                <a:lnTo>
                  <a:pt x="567055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8445CF8-CC60-BE0E-6D3E-61B1F935CE34}"/>
              </a:ext>
            </a:extLst>
          </p:cNvPr>
          <p:cNvCxnSpPr>
            <a:cxnSpLocks/>
          </p:cNvCxnSpPr>
          <p:nvPr/>
        </p:nvCxnSpPr>
        <p:spPr>
          <a:xfrm>
            <a:off x="2881547" y="3178017"/>
            <a:ext cx="697472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BB57247C-3556-5D9B-5CE7-DEFB0A38F919}"/>
                  </a:ext>
                </a:extLst>
              </p:cNvPr>
              <p:cNvSpPr txBox="1"/>
              <p:nvPr/>
            </p:nvSpPr>
            <p:spPr>
              <a:xfrm>
                <a:off x="5115767" y="2973154"/>
                <a:ext cx="6687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𝑤𝑚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BB57247C-3556-5D9B-5CE7-DEFB0A38F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767" y="2973154"/>
                <a:ext cx="6687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Oval 218">
            <a:extLst>
              <a:ext uri="{FF2B5EF4-FFF2-40B4-BE49-F238E27FC236}">
                <a16:creationId xmlns:a16="http://schemas.microsoft.com/office/drawing/2014/main" id="{1A2B8F4D-AE7F-CF28-FAFF-F2BBE262C373}"/>
              </a:ext>
            </a:extLst>
          </p:cNvPr>
          <p:cNvSpPr/>
          <p:nvPr/>
        </p:nvSpPr>
        <p:spPr>
          <a:xfrm>
            <a:off x="4876512" y="5394627"/>
            <a:ext cx="228600" cy="228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1CAD929F-E802-64D3-032A-4516341958D7}"/>
              </a:ext>
            </a:extLst>
          </p:cNvPr>
          <p:cNvSpPr/>
          <p:nvPr/>
        </p:nvSpPr>
        <p:spPr>
          <a:xfrm>
            <a:off x="4876512" y="2545371"/>
            <a:ext cx="228600" cy="228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C56B5019-CD71-E9B2-A498-5D89A4D89654}"/>
              </a:ext>
            </a:extLst>
          </p:cNvPr>
          <p:cNvSpPr/>
          <p:nvPr/>
        </p:nvSpPr>
        <p:spPr>
          <a:xfrm>
            <a:off x="4875072" y="3362236"/>
            <a:ext cx="228600" cy="228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DBFD15F0-6454-8C28-C00A-3AE8D484AA8B}"/>
                  </a:ext>
                </a:extLst>
              </p:cNvPr>
              <p:cNvSpPr txBox="1"/>
              <p:nvPr/>
            </p:nvSpPr>
            <p:spPr>
              <a:xfrm>
                <a:off x="8152772" y="3785303"/>
                <a:ext cx="60660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DBFD15F0-6454-8C28-C00A-3AE8D484A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772" y="3785303"/>
                <a:ext cx="6066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Oval 223">
            <a:extLst>
              <a:ext uri="{FF2B5EF4-FFF2-40B4-BE49-F238E27FC236}">
                <a16:creationId xmlns:a16="http://schemas.microsoft.com/office/drawing/2014/main" id="{AEFC52BA-6DD2-DB3D-F899-8C23820124DB}"/>
              </a:ext>
            </a:extLst>
          </p:cNvPr>
          <p:cNvSpPr/>
          <p:nvPr/>
        </p:nvSpPr>
        <p:spPr>
          <a:xfrm>
            <a:off x="4876258" y="3061893"/>
            <a:ext cx="228600" cy="228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29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51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肖 茂超</dc:creator>
  <cp:lastModifiedBy>Maochao Xiao</cp:lastModifiedBy>
  <cp:revision>331</cp:revision>
  <dcterms:created xsi:type="dcterms:W3CDTF">2023-11-06T14:32:22Z</dcterms:created>
  <dcterms:modified xsi:type="dcterms:W3CDTF">2024-09-30T19:18:30Z</dcterms:modified>
</cp:coreProperties>
</file>