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85" r:id="rId12"/>
    <p:sldId id="650" r:id="rId13"/>
    <p:sldId id="667" r:id="rId14"/>
    <p:sldId id="679" r:id="rId15"/>
    <p:sldId id="681" r:id="rId16"/>
    <p:sldId id="645" r:id="rId17"/>
    <p:sldId id="658" r:id="rId18"/>
    <p:sldId id="669" r:id="rId19"/>
    <p:sldId id="673" r:id="rId20"/>
    <p:sldId id="661" r:id="rId21"/>
    <p:sldId id="662" r:id="rId22"/>
    <p:sldId id="676" r:id="rId23"/>
    <p:sldId id="663" r:id="rId24"/>
    <p:sldId id="678" r:id="rId25"/>
    <p:sldId id="668" r:id="rId26"/>
    <p:sldId id="670" r:id="rId27"/>
    <p:sldId id="664" r:id="rId28"/>
    <p:sldId id="675" r:id="rId29"/>
    <p:sldId id="655" r:id="rId30"/>
    <p:sldId id="649" r:id="rId31"/>
    <p:sldId id="680" r:id="rId32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100" d="100"/>
          <a:sy n="100" d="100"/>
        </p:scale>
        <p:origin x="48" y="-1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135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7B17F6-9276-5F44-4565-1B9A3C513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895600"/>
            <a:ext cx="3200400" cy="240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On-screen Show (4:3)</PresentationFormat>
  <Paragraphs>171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2528</cp:revision>
  <cp:lastPrinted>2019-05-29T07:11:56Z</cp:lastPrinted>
  <dcterms:created xsi:type="dcterms:W3CDTF">2006-08-16T00:00:00Z</dcterms:created>
  <dcterms:modified xsi:type="dcterms:W3CDTF">2024-05-09T07:46:10Z</dcterms:modified>
</cp:coreProperties>
</file>