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CFD3DC-6253-4F21-B6CE-3C975745B1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C511C2-A7C7-484C-9FD7-E7A45C18D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6DC8E5-8CFA-4677-996B-C4D4BA4EC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CECD-D35D-4EC1-964C-43C9D825BEE4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0B9490-BADF-4A9B-85A4-323CB9422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D2B77B-9D79-4396-8180-4F0879904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DC48-0F03-495E-A790-8BFA034068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868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A5452C-556C-4F1D-8D83-3582EB352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DADC5C-1CDB-4D9B-AABC-CA93051D2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3FBA5C-D5E7-4A35-B915-E88352E05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CECD-D35D-4EC1-964C-43C9D825BEE4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00E5B1-3142-4949-850D-F4E99C3ED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672494-ED74-4152-B965-9FBBA4076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DC48-0F03-495E-A790-8BFA034068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898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15A099F-C480-419E-9586-EBF9370565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7660B7-4DAE-4801-A2D4-054ABC8C4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B22BBF-0E14-4EF9-87CC-9676B7038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CECD-D35D-4EC1-964C-43C9D825BEE4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0CB37C-C89B-4E65-8770-BB54BBE69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19B986-7D0E-44D6-B3E3-09680B22D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DC48-0F03-495E-A790-8BFA034068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129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1B5C9-BF95-474F-B09F-1BBC1773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CE53A5-363F-435D-B6F1-5C63D1632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D9D228-F0B4-4C6E-9B0D-4D99AE3D9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CECD-D35D-4EC1-964C-43C9D825BEE4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2C3464-30B9-41E5-9A27-02ED74343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85D0DB-98E0-4429-BC99-C3BBA0E91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DC48-0F03-495E-A790-8BFA034068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685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C483C-FCDA-4E1E-B2DD-D5EC310BC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C7FFB2-099E-458C-9999-0A449C543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0C4A58-688A-4B99-9457-38ECC55DF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CECD-D35D-4EC1-964C-43C9D825BEE4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BAC29A-9D66-4112-BDF1-2083EED8E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529084-3BF1-45A7-9D8C-65063F789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DC48-0F03-495E-A790-8BFA034068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463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A1DC22-4E8E-4890-85E0-CDB312CA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2CDBA2-96D8-4A6F-92FE-E2C3BBAB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13A865-A9C2-4926-BF5F-3218D8C32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388814-9B20-4CDE-956F-E7F83B9AD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CECD-D35D-4EC1-964C-43C9D825BEE4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A86492-E414-4B47-9332-CCA2283F8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E78960-AEDA-48CA-BAC0-6B6CA0385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DC48-0F03-495E-A790-8BFA034068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598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8415A-8F7F-4573-82A4-5347BF5A7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132B20-CA23-4481-B957-1F63B13DB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1BCAFE-F845-4DF0-BD0E-EF33574DF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327D27-0E8B-472C-82E5-45FFCD4F44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8931AC-F941-41AC-921C-8D2A424F3D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0EA02C4-3AF8-409D-87F3-FF56E50EF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CECD-D35D-4EC1-964C-43C9D825BEE4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F122932-03B5-4DDE-9921-F7A39B79F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7647D4E-0A01-451A-A84E-EA3D1CD9A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DC48-0F03-495E-A790-8BFA034068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429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9532D6-A851-43D0-8ECF-052E14A5E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4AB586-6BA1-4B7B-B280-47830D01E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CECD-D35D-4EC1-964C-43C9D825BEE4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63F7B80-6D30-42A6-BB02-3E57234D0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1391195-9BF4-41B6-A785-388A799A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DC48-0F03-495E-A790-8BFA034068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008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B11E49F-F81F-42C4-92E0-38A38C707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CECD-D35D-4EC1-964C-43C9D825BEE4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77C357-FF93-4D68-955A-1302A80AB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B9FC96-A33E-4D85-B25A-7FBE72659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DC48-0F03-495E-A790-8BFA034068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403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AFC935-206F-4431-9838-BD86F0894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2EB769-2A50-480C-8373-02CB755B5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DEC9AC-204E-4A46-968A-90A72F89F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A471EB-7E66-48F1-830F-85BCCD5C6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CECD-D35D-4EC1-964C-43C9D825BEE4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1E1D02-1E3B-44D8-976F-6CE3D1725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92940A-34DB-456C-BCE7-7D2D84F6A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DC48-0F03-495E-A790-8BFA034068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072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809A1-6C6B-41E3-9AEB-3900E674A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CEC8C3C-504D-4E01-92BA-ED22F8EF53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79086F-DD7E-4DBF-B3E4-F705B3E33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0AF0E3-15DB-48F5-B131-36E06930D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CECD-D35D-4EC1-964C-43C9D825BEE4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1E4130-2E2D-4554-85E9-2C82AADE0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EDFF43-9E2E-47F8-8439-36D745C68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6DC48-0F03-495E-A790-8BFA034068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043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35B8AF4-DF81-476D-9CA9-053A40F88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E69563-2CF4-489A-B041-46AB27BDF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8E7C78-E577-498F-AADC-5149BCD4AA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8CECD-D35D-4EC1-964C-43C9D825BEE4}" type="datetimeFigureOut">
              <a:rPr lang="zh-CN" altLang="en-US" smtClean="0"/>
              <a:t>2021/4/21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A98783-BA39-49B1-B030-510E307BAA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4EC53C-40A9-425F-86F7-C1955A8E97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6DC48-0F03-495E-A790-8BFA034068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34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9">
            <a:extLst>
              <a:ext uri="{FF2B5EF4-FFF2-40B4-BE49-F238E27FC236}">
                <a16:creationId xmlns:a16="http://schemas.microsoft.com/office/drawing/2014/main" id="{061DB1EE-AE73-7743-822B-D1DAA8FC9BF2}"/>
              </a:ext>
            </a:extLst>
          </p:cNvPr>
          <p:cNvSpPr/>
          <p:nvPr/>
        </p:nvSpPr>
        <p:spPr>
          <a:xfrm>
            <a:off x="6549898" y="5218502"/>
            <a:ext cx="680852" cy="6808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b7</a:t>
            </a:r>
            <a:endParaRPr lang="en-CN" dirty="0"/>
          </a:p>
        </p:txBody>
      </p:sp>
      <p:sp>
        <p:nvSpPr>
          <p:cNvPr id="5" name="Oval 50">
            <a:extLst>
              <a:ext uri="{FF2B5EF4-FFF2-40B4-BE49-F238E27FC236}">
                <a16:creationId xmlns:a16="http://schemas.microsoft.com/office/drawing/2014/main" id="{981856B9-162B-E142-80FC-335A972AAF03}"/>
              </a:ext>
            </a:extLst>
          </p:cNvPr>
          <p:cNvSpPr/>
          <p:nvPr/>
        </p:nvSpPr>
        <p:spPr>
          <a:xfrm>
            <a:off x="5103179" y="5218502"/>
            <a:ext cx="680852" cy="6808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b6</a:t>
            </a:r>
            <a:endParaRPr lang="en-CN" dirty="0"/>
          </a:p>
        </p:txBody>
      </p:sp>
      <p:sp>
        <p:nvSpPr>
          <p:cNvPr id="6" name="Oval 51">
            <a:extLst>
              <a:ext uri="{FF2B5EF4-FFF2-40B4-BE49-F238E27FC236}">
                <a16:creationId xmlns:a16="http://schemas.microsoft.com/office/drawing/2014/main" id="{995D1D6E-D0D0-494B-8315-82D3E1534538}"/>
              </a:ext>
            </a:extLst>
          </p:cNvPr>
          <p:cNvSpPr/>
          <p:nvPr/>
        </p:nvSpPr>
        <p:spPr>
          <a:xfrm>
            <a:off x="7188530" y="4014242"/>
            <a:ext cx="680852" cy="6808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b5</a:t>
            </a:r>
            <a:endParaRPr lang="en-CN" dirty="0"/>
          </a:p>
        </p:txBody>
      </p:sp>
      <p:sp>
        <p:nvSpPr>
          <p:cNvPr id="7" name="Oval 52">
            <a:extLst>
              <a:ext uri="{FF2B5EF4-FFF2-40B4-BE49-F238E27FC236}">
                <a16:creationId xmlns:a16="http://schemas.microsoft.com/office/drawing/2014/main" id="{93E8B970-440F-644A-B77F-4A518F8C67D7}"/>
              </a:ext>
            </a:extLst>
          </p:cNvPr>
          <p:cNvSpPr/>
          <p:nvPr/>
        </p:nvSpPr>
        <p:spPr>
          <a:xfrm>
            <a:off x="4314698" y="3995293"/>
            <a:ext cx="680852" cy="6808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b4</a:t>
            </a:r>
            <a:endParaRPr lang="en-CN" dirty="0"/>
          </a:p>
        </p:txBody>
      </p:sp>
      <p:sp>
        <p:nvSpPr>
          <p:cNvPr id="8" name="Oval 53">
            <a:extLst>
              <a:ext uri="{FF2B5EF4-FFF2-40B4-BE49-F238E27FC236}">
                <a16:creationId xmlns:a16="http://schemas.microsoft.com/office/drawing/2014/main" id="{0320819A-BAFF-8A4D-B9BD-9EC1C4093976}"/>
              </a:ext>
            </a:extLst>
          </p:cNvPr>
          <p:cNvSpPr/>
          <p:nvPr/>
        </p:nvSpPr>
        <p:spPr>
          <a:xfrm>
            <a:off x="7196452" y="2224880"/>
            <a:ext cx="680852" cy="6808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b3</a:t>
            </a:r>
            <a:endParaRPr lang="en-CN" dirty="0"/>
          </a:p>
        </p:txBody>
      </p:sp>
      <p:sp>
        <p:nvSpPr>
          <p:cNvPr id="9" name="Oval 54">
            <a:extLst>
              <a:ext uri="{FF2B5EF4-FFF2-40B4-BE49-F238E27FC236}">
                <a16:creationId xmlns:a16="http://schemas.microsoft.com/office/drawing/2014/main" id="{1A8D1896-2766-6E4A-AC4E-2CA34D4E90F3}"/>
              </a:ext>
            </a:extLst>
          </p:cNvPr>
          <p:cNvSpPr/>
          <p:nvPr/>
        </p:nvSpPr>
        <p:spPr>
          <a:xfrm>
            <a:off x="4314698" y="2224880"/>
            <a:ext cx="680852" cy="6808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b2</a:t>
            </a:r>
            <a:endParaRPr lang="en-CN" dirty="0"/>
          </a:p>
        </p:txBody>
      </p:sp>
      <p:sp>
        <p:nvSpPr>
          <p:cNvPr id="10" name="Oval 55">
            <a:extLst>
              <a:ext uri="{FF2B5EF4-FFF2-40B4-BE49-F238E27FC236}">
                <a16:creationId xmlns:a16="http://schemas.microsoft.com/office/drawing/2014/main" id="{691BD912-D916-834B-AD6A-6D3CDDFDB84B}"/>
              </a:ext>
            </a:extLst>
          </p:cNvPr>
          <p:cNvSpPr/>
          <p:nvPr/>
        </p:nvSpPr>
        <p:spPr>
          <a:xfrm>
            <a:off x="5751613" y="1146204"/>
            <a:ext cx="680852" cy="6808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bg1"/>
                </a:solidFill>
              </a:rPr>
              <a:t>b1</a:t>
            </a:r>
            <a:endParaRPr lang="en-CN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56">
            <a:extLst>
              <a:ext uri="{FF2B5EF4-FFF2-40B4-BE49-F238E27FC236}">
                <a16:creationId xmlns:a16="http://schemas.microsoft.com/office/drawing/2014/main" id="{0A81D8AB-2808-4F4D-A07B-4B1928794CEE}"/>
              </a:ext>
            </a:extLst>
          </p:cNvPr>
          <p:cNvCxnSpPr>
            <a:stCxn id="9" idx="7"/>
            <a:endCxn id="10" idx="2"/>
          </p:cNvCxnSpPr>
          <p:nvPr/>
        </p:nvCxnSpPr>
        <p:spPr>
          <a:xfrm flipV="1">
            <a:off x="4895842" y="1486630"/>
            <a:ext cx="855771" cy="8379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57">
            <a:extLst>
              <a:ext uri="{FF2B5EF4-FFF2-40B4-BE49-F238E27FC236}">
                <a16:creationId xmlns:a16="http://schemas.microsoft.com/office/drawing/2014/main" id="{83FAD853-4DEE-294A-8E08-1A764DBF9C2E}"/>
              </a:ext>
            </a:extLst>
          </p:cNvPr>
          <p:cNvCxnSpPr>
            <a:cxnSpLocks/>
            <a:stCxn id="8" idx="1"/>
            <a:endCxn id="10" idx="6"/>
          </p:cNvCxnSpPr>
          <p:nvPr/>
        </p:nvCxnSpPr>
        <p:spPr>
          <a:xfrm flipH="1" flipV="1">
            <a:off x="6432465" y="1486630"/>
            <a:ext cx="863695" cy="8379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8">
            <a:extLst>
              <a:ext uri="{FF2B5EF4-FFF2-40B4-BE49-F238E27FC236}">
                <a16:creationId xmlns:a16="http://schemas.microsoft.com/office/drawing/2014/main" id="{C34C5011-0278-354A-B96C-AA79E8051E76}"/>
              </a:ext>
            </a:extLst>
          </p:cNvPr>
          <p:cNvCxnSpPr>
            <a:cxnSpLocks/>
            <a:stCxn id="9" idx="4"/>
            <a:endCxn id="7" idx="0"/>
          </p:cNvCxnSpPr>
          <p:nvPr/>
        </p:nvCxnSpPr>
        <p:spPr>
          <a:xfrm>
            <a:off x="4655124" y="2905732"/>
            <a:ext cx="0" cy="10895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59">
            <a:extLst>
              <a:ext uri="{FF2B5EF4-FFF2-40B4-BE49-F238E27FC236}">
                <a16:creationId xmlns:a16="http://schemas.microsoft.com/office/drawing/2014/main" id="{560E3BDB-D8D5-574D-8A79-A0FE609398D9}"/>
              </a:ext>
            </a:extLst>
          </p:cNvPr>
          <p:cNvCxnSpPr>
            <a:cxnSpLocks/>
            <a:stCxn id="8" idx="4"/>
            <a:endCxn id="6" idx="0"/>
          </p:cNvCxnSpPr>
          <p:nvPr/>
        </p:nvCxnSpPr>
        <p:spPr>
          <a:xfrm flipH="1">
            <a:off x="7528956" y="2905732"/>
            <a:ext cx="7922" cy="11085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60">
            <a:extLst>
              <a:ext uri="{FF2B5EF4-FFF2-40B4-BE49-F238E27FC236}">
                <a16:creationId xmlns:a16="http://schemas.microsoft.com/office/drawing/2014/main" id="{A887DB2F-9B07-6A42-A768-2ED482374DCE}"/>
              </a:ext>
            </a:extLst>
          </p:cNvPr>
          <p:cNvCxnSpPr>
            <a:cxnSpLocks/>
            <a:stCxn id="7" idx="4"/>
            <a:endCxn id="5" idx="1"/>
          </p:cNvCxnSpPr>
          <p:nvPr/>
        </p:nvCxnSpPr>
        <p:spPr>
          <a:xfrm>
            <a:off x="4655124" y="4676145"/>
            <a:ext cx="547763" cy="6420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61">
            <a:extLst>
              <a:ext uri="{FF2B5EF4-FFF2-40B4-BE49-F238E27FC236}">
                <a16:creationId xmlns:a16="http://schemas.microsoft.com/office/drawing/2014/main" id="{E0E2D769-D7F9-5E40-ABEE-51E1EC4280B5}"/>
              </a:ext>
            </a:extLst>
          </p:cNvPr>
          <p:cNvCxnSpPr>
            <a:cxnSpLocks/>
            <a:stCxn id="6" idx="4"/>
            <a:endCxn id="4" idx="7"/>
          </p:cNvCxnSpPr>
          <p:nvPr/>
        </p:nvCxnSpPr>
        <p:spPr>
          <a:xfrm flipH="1">
            <a:off x="7131042" y="4695094"/>
            <a:ext cx="397914" cy="6231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68">
            <a:extLst>
              <a:ext uri="{FF2B5EF4-FFF2-40B4-BE49-F238E27FC236}">
                <a16:creationId xmlns:a16="http://schemas.microsoft.com/office/drawing/2014/main" id="{8E9EA19E-0C2F-FF47-A2AC-0E83B13A33CA}"/>
              </a:ext>
            </a:extLst>
          </p:cNvPr>
          <p:cNvSpPr txBox="1"/>
          <p:nvPr/>
        </p:nvSpPr>
        <p:spPr>
          <a:xfrm>
            <a:off x="4522332" y="1923483"/>
            <a:ext cx="605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>
                <a:solidFill>
                  <a:srgbClr val="00B050"/>
                </a:solidFill>
              </a:rPr>
              <a:t>RP</a:t>
            </a:r>
            <a:endParaRPr lang="en-CN" sz="1200" b="1" dirty="0">
              <a:solidFill>
                <a:srgbClr val="00B050"/>
              </a:solidFill>
            </a:endParaRPr>
          </a:p>
        </p:txBody>
      </p:sp>
      <p:sp>
        <p:nvSpPr>
          <p:cNvPr id="23" name="TextBox 70">
            <a:extLst>
              <a:ext uri="{FF2B5EF4-FFF2-40B4-BE49-F238E27FC236}">
                <a16:creationId xmlns:a16="http://schemas.microsoft.com/office/drawing/2014/main" id="{C0CC3094-96D0-674D-932F-A0D82C7CE9BE}"/>
              </a:ext>
            </a:extLst>
          </p:cNvPr>
          <p:cNvSpPr txBox="1"/>
          <p:nvPr/>
        </p:nvSpPr>
        <p:spPr>
          <a:xfrm>
            <a:off x="4132616" y="2941328"/>
            <a:ext cx="605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>
                <a:solidFill>
                  <a:srgbClr val="FF0000"/>
                </a:solidFill>
              </a:rPr>
              <a:t>DP</a:t>
            </a:r>
            <a:endParaRPr lang="en-CN" sz="1200" b="1" dirty="0">
              <a:solidFill>
                <a:srgbClr val="FF0000"/>
              </a:solidFill>
            </a:endParaRPr>
          </a:p>
        </p:txBody>
      </p:sp>
      <p:sp>
        <p:nvSpPr>
          <p:cNvPr id="41" name="Oval 50">
            <a:extLst>
              <a:ext uri="{FF2B5EF4-FFF2-40B4-BE49-F238E27FC236}">
                <a16:creationId xmlns:a16="http://schemas.microsoft.com/office/drawing/2014/main" id="{230CA8F8-B10B-4CD5-94F7-68A991960FF1}"/>
              </a:ext>
            </a:extLst>
          </p:cNvPr>
          <p:cNvSpPr/>
          <p:nvPr/>
        </p:nvSpPr>
        <p:spPr>
          <a:xfrm>
            <a:off x="5751613" y="3169415"/>
            <a:ext cx="680852" cy="6808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b8</a:t>
            </a:r>
            <a:endParaRPr lang="en-CN" dirty="0"/>
          </a:p>
        </p:txBody>
      </p:sp>
      <p:cxnSp>
        <p:nvCxnSpPr>
          <p:cNvPr id="42" name="Straight Connector 56">
            <a:extLst>
              <a:ext uri="{FF2B5EF4-FFF2-40B4-BE49-F238E27FC236}">
                <a16:creationId xmlns:a16="http://schemas.microsoft.com/office/drawing/2014/main" id="{B6BF7460-8B36-454F-BEFB-89703263EF78}"/>
              </a:ext>
            </a:extLst>
          </p:cNvPr>
          <p:cNvCxnSpPr>
            <a:cxnSpLocks/>
            <a:stCxn id="9" idx="6"/>
            <a:endCxn id="41" idx="1"/>
          </p:cNvCxnSpPr>
          <p:nvPr/>
        </p:nvCxnSpPr>
        <p:spPr>
          <a:xfrm>
            <a:off x="4995550" y="2565306"/>
            <a:ext cx="855771" cy="70381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56">
            <a:extLst>
              <a:ext uri="{FF2B5EF4-FFF2-40B4-BE49-F238E27FC236}">
                <a16:creationId xmlns:a16="http://schemas.microsoft.com/office/drawing/2014/main" id="{E8B2A67C-B40F-4D0F-8967-87338FD6E606}"/>
              </a:ext>
            </a:extLst>
          </p:cNvPr>
          <p:cNvCxnSpPr>
            <a:cxnSpLocks/>
            <a:stCxn id="41" idx="7"/>
            <a:endCxn id="8" idx="2"/>
          </p:cNvCxnSpPr>
          <p:nvPr/>
        </p:nvCxnSpPr>
        <p:spPr>
          <a:xfrm flipV="1">
            <a:off x="6332757" y="2565306"/>
            <a:ext cx="863695" cy="703817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56">
            <a:extLst>
              <a:ext uri="{FF2B5EF4-FFF2-40B4-BE49-F238E27FC236}">
                <a16:creationId xmlns:a16="http://schemas.microsoft.com/office/drawing/2014/main" id="{64AC1426-F576-4570-8C49-DB44EAA31563}"/>
              </a:ext>
            </a:extLst>
          </p:cNvPr>
          <p:cNvCxnSpPr>
            <a:cxnSpLocks/>
            <a:stCxn id="5" idx="6"/>
            <a:endCxn id="4" idx="2"/>
          </p:cNvCxnSpPr>
          <p:nvPr/>
        </p:nvCxnSpPr>
        <p:spPr>
          <a:xfrm>
            <a:off x="5784031" y="5558928"/>
            <a:ext cx="765867" cy="0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6">
            <a:extLst>
              <a:ext uri="{FF2B5EF4-FFF2-40B4-BE49-F238E27FC236}">
                <a16:creationId xmlns:a16="http://schemas.microsoft.com/office/drawing/2014/main" id="{C7CC7B4D-6A98-4274-A586-96E2B27F0004}"/>
              </a:ext>
            </a:extLst>
          </p:cNvPr>
          <p:cNvCxnSpPr>
            <a:cxnSpLocks/>
            <a:stCxn id="5" idx="0"/>
            <a:endCxn id="41" idx="3"/>
          </p:cNvCxnSpPr>
          <p:nvPr/>
        </p:nvCxnSpPr>
        <p:spPr>
          <a:xfrm flipV="1">
            <a:off x="5443605" y="3750559"/>
            <a:ext cx="407716" cy="1467943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585D600-D7FE-4519-A73B-E1D2DC1EFA04}"/>
              </a:ext>
            </a:extLst>
          </p:cNvPr>
          <p:cNvCxnSpPr>
            <a:cxnSpLocks/>
            <a:stCxn id="41" idx="5"/>
            <a:endCxn id="4" idx="0"/>
          </p:cNvCxnSpPr>
          <p:nvPr/>
        </p:nvCxnSpPr>
        <p:spPr>
          <a:xfrm>
            <a:off x="6332757" y="3750559"/>
            <a:ext cx="557567" cy="1467943"/>
          </a:xfrm>
          <a:prstGeom prst="line">
            <a:avLst/>
          </a:prstGeom>
          <a:ln w="19050">
            <a:solidFill>
              <a:schemeClr val="accent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E540A43C-0DF4-47A4-AB59-149C8242F42E}"/>
              </a:ext>
            </a:extLst>
          </p:cNvPr>
          <p:cNvSpPr txBox="1"/>
          <p:nvPr/>
        </p:nvSpPr>
        <p:spPr>
          <a:xfrm>
            <a:off x="7196452" y="1923483"/>
            <a:ext cx="605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>
                <a:solidFill>
                  <a:srgbClr val="00B050"/>
                </a:solidFill>
              </a:rPr>
              <a:t>RP</a:t>
            </a:r>
            <a:endParaRPr lang="en-CN" sz="1200" b="1" dirty="0">
              <a:solidFill>
                <a:srgbClr val="00B050"/>
              </a:solidFill>
            </a:endParaRPr>
          </a:p>
        </p:txBody>
      </p:sp>
      <p:sp>
        <p:nvSpPr>
          <p:cNvPr id="70" name="TextBox 68">
            <a:extLst>
              <a:ext uri="{FF2B5EF4-FFF2-40B4-BE49-F238E27FC236}">
                <a16:creationId xmlns:a16="http://schemas.microsoft.com/office/drawing/2014/main" id="{8222E298-A2B0-48A4-BFF3-73A1996D67B0}"/>
              </a:ext>
            </a:extLst>
          </p:cNvPr>
          <p:cNvSpPr txBox="1"/>
          <p:nvPr/>
        </p:nvSpPr>
        <p:spPr>
          <a:xfrm>
            <a:off x="5586107" y="2932479"/>
            <a:ext cx="605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>
                <a:solidFill>
                  <a:srgbClr val="00B050"/>
                </a:solidFill>
              </a:rPr>
              <a:t>RP</a:t>
            </a:r>
            <a:endParaRPr lang="en-CN" sz="1200" b="1" dirty="0">
              <a:solidFill>
                <a:srgbClr val="00B050"/>
              </a:solidFill>
            </a:endParaRPr>
          </a:p>
        </p:txBody>
      </p:sp>
      <p:sp>
        <p:nvSpPr>
          <p:cNvPr id="71" name="TextBox 68">
            <a:extLst>
              <a:ext uri="{FF2B5EF4-FFF2-40B4-BE49-F238E27FC236}">
                <a16:creationId xmlns:a16="http://schemas.microsoft.com/office/drawing/2014/main" id="{FEE25546-F822-4DB5-85D0-9C8643F9C97E}"/>
              </a:ext>
            </a:extLst>
          </p:cNvPr>
          <p:cNvSpPr txBox="1"/>
          <p:nvPr/>
        </p:nvSpPr>
        <p:spPr>
          <a:xfrm>
            <a:off x="4510269" y="3754552"/>
            <a:ext cx="605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>
                <a:solidFill>
                  <a:srgbClr val="00B050"/>
                </a:solidFill>
              </a:rPr>
              <a:t>RP</a:t>
            </a:r>
            <a:endParaRPr lang="en-CN" sz="1200" b="1" dirty="0">
              <a:solidFill>
                <a:srgbClr val="00B050"/>
              </a:solidFill>
            </a:endParaRPr>
          </a:p>
        </p:txBody>
      </p:sp>
      <p:sp>
        <p:nvSpPr>
          <p:cNvPr id="72" name="TextBox 68">
            <a:extLst>
              <a:ext uri="{FF2B5EF4-FFF2-40B4-BE49-F238E27FC236}">
                <a16:creationId xmlns:a16="http://schemas.microsoft.com/office/drawing/2014/main" id="{C59A8A06-5F4B-4719-9794-2C4555096DB8}"/>
              </a:ext>
            </a:extLst>
          </p:cNvPr>
          <p:cNvSpPr txBox="1"/>
          <p:nvPr/>
        </p:nvSpPr>
        <p:spPr>
          <a:xfrm>
            <a:off x="4674117" y="5201628"/>
            <a:ext cx="605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>
                <a:solidFill>
                  <a:srgbClr val="00B050"/>
                </a:solidFill>
              </a:rPr>
              <a:t>RP</a:t>
            </a:r>
            <a:endParaRPr lang="en-CN" sz="1200" b="1" dirty="0">
              <a:solidFill>
                <a:srgbClr val="00B050"/>
              </a:solidFill>
            </a:endParaRPr>
          </a:p>
        </p:txBody>
      </p:sp>
      <p:sp>
        <p:nvSpPr>
          <p:cNvPr id="73" name="TextBox 68">
            <a:extLst>
              <a:ext uri="{FF2B5EF4-FFF2-40B4-BE49-F238E27FC236}">
                <a16:creationId xmlns:a16="http://schemas.microsoft.com/office/drawing/2014/main" id="{0D88EDF0-C722-4390-B60C-3E43596D9D4F}"/>
              </a:ext>
            </a:extLst>
          </p:cNvPr>
          <p:cNvSpPr txBox="1"/>
          <p:nvPr/>
        </p:nvSpPr>
        <p:spPr>
          <a:xfrm>
            <a:off x="6993340" y="5218502"/>
            <a:ext cx="605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>
                <a:solidFill>
                  <a:srgbClr val="00B050"/>
                </a:solidFill>
              </a:rPr>
              <a:t>RP</a:t>
            </a:r>
            <a:endParaRPr lang="en-CN" sz="1200" b="1" dirty="0">
              <a:solidFill>
                <a:srgbClr val="00B050"/>
              </a:solidFill>
            </a:endParaRPr>
          </a:p>
        </p:txBody>
      </p:sp>
      <p:sp>
        <p:nvSpPr>
          <p:cNvPr id="74" name="TextBox 68">
            <a:extLst>
              <a:ext uri="{FF2B5EF4-FFF2-40B4-BE49-F238E27FC236}">
                <a16:creationId xmlns:a16="http://schemas.microsoft.com/office/drawing/2014/main" id="{6EE1373A-D9FC-40F6-BBE3-B892D1FBDC7C}"/>
              </a:ext>
            </a:extLst>
          </p:cNvPr>
          <p:cNvSpPr txBox="1"/>
          <p:nvPr/>
        </p:nvSpPr>
        <p:spPr>
          <a:xfrm>
            <a:off x="7363450" y="3820077"/>
            <a:ext cx="605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>
                <a:solidFill>
                  <a:srgbClr val="00B050"/>
                </a:solidFill>
              </a:rPr>
              <a:t>RP</a:t>
            </a:r>
            <a:endParaRPr lang="en-CN" sz="1200" b="1" dirty="0">
              <a:solidFill>
                <a:srgbClr val="00B050"/>
              </a:solidFill>
            </a:endParaRPr>
          </a:p>
        </p:txBody>
      </p:sp>
      <p:sp>
        <p:nvSpPr>
          <p:cNvPr id="75" name="TextBox 70">
            <a:extLst>
              <a:ext uri="{FF2B5EF4-FFF2-40B4-BE49-F238E27FC236}">
                <a16:creationId xmlns:a16="http://schemas.microsoft.com/office/drawing/2014/main" id="{01E191D9-3890-43E4-9623-D2BCB99B9E55}"/>
              </a:ext>
            </a:extLst>
          </p:cNvPr>
          <p:cNvSpPr txBox="1"/>
          <p:nvPr/>
        </p:nvSpPr>
        <p:spPr>
          <a:xfrm>
            <a:off x="4282280" y="4715834"/>
            <a:ext cx="605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>
                <a:solidFill>
                  <a:srgbClr val="FF0000"/>
                </a:solidFill>
              </a:rPr>
              <a:t>DP</a:t>
            </a:r>
            <a:endParaRPr lang="en-CN" sz="1200" b="1" dirty="0">
              <a:solidFill>
                <a:srgbClr val="FF0000"/>
              </a:solidFill>
            </a:endParaRPr>
          </a:p>
        </p:txBody>
      </p:sp>
      <p:sp>
        <p:nvSpPr>
          <p:cNvPr id="76" name="TextBox 70">
            <a:extLst>
              <a:ext uri="{FF2B5EF4-FFF2-40B4-BE49-F238E27FC236}">
                <a16:creationId xmlns:a16="http://schemas.microsoft.com/office/drawing/2014/main" id="{AB42E441-8F99-4116-ACFC-75B582E01170}"/>
              </a:ext>
            </a:extLst>
          </p:cNvPr>
          <p:cNvSpPr txBox="1"/>
          <p:nvPr/>
        </p:nvSpPr>
        <p:spPr>
          <a:xfrm>
            <a:off x="4858982" y="2384279"/>
            <a:ext cx="605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>
                <a:solidFill>
                  <a:srgbClr val="FF0000"/>
                </a:solidFill>
              </a:rPr>
              <a:t>DP</a:t>
            </a:r>
            <a:endParaRPr lang="en-CN" sz="1200" b="1" dirty="0">
              <a:solidFill>
                <a:srgbClr val="FF0000"/>
              </a:solidFill>
            </a:endParaRPr>
          </a:p>
        </p:txBody>
      </p:sp>
      <p:sp>
        <p:nvSpPr>
          <p:cNvPr id="77" name="TextBox 70">
            <a:extLst>
              <a:ext uri="{FF2B5EF4-FFF2-40B4-BE49-F238E27FC236}">
                <a16:creationId xmlns:a16="http://schemas.microsoft.com/office/drawing/2014/main" id="{6446403B-46B9-40F6-9961-061BB09D19F2}"/>
              </a:ext>
            </a:extLst>
          </p:cNvPr>
          <p:cNvSpPr txBox="1"/>
          <p:nvPr/>
        </p:nvSpPr>
        <p:spPr>
          <a:xfrm>
            <a:off x="6715016" y="2384279"/>
            <a:ext cx="605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>
                <a:solidFill>
                  <a:srgbClr val="FF0000"/>
                </a:solidFill>
              </a:rPr>
              <a:t>DP</a:t>
            </a:r>
            <a:endParaRPr lang="en-CN" sz="1200" b="1" dirty="0">
              <a:solidFill>
                <a:srgbClr val="FF0000"/>
              </a:solidFill>
            </a:endParaRPr>
          </a:p>
        </p:txBody>
      </p:sp>
      <p:sp>
        <p:nvSpPr>
          <p:cNvPr id="78" name="TextBox 70">
            <a:extLst>
              <a:ext uri="{FF2B5EF4-FFF2-40B4-BE49-F238E27FC236}">
                <a16:creationId xmlns:a16="http://schemas.microsoft.com/office/drawing/2014/main" id="{20F12A9A-B1D4-4A54-9CCA-B1877E3A2099}"/>
              </a:ext>
            </a:extLst>
          </p:cNvPr>
          <p:cNvSpPr txBox="1"/>
          <p:nvPr/>
        </p:nvSpPr>
        <p:spPr>
          <a:xfrm>
            <a:off x="7499272" y="2941328"/>
            <a:ext cx="605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>
                <a:solidFill>
                  <a:srgbClr val="FF0000"/>
                </a:solidFill>
              </a:rPr>
              <a:t>DP</a:t>
            </a:r>
            <a:endParaRPr lang="en-CN" sz="1200" b="1" dirty="0">
              <a:solidFill>
                <a:srgbClr val="FF0000"/>
              </a:solidFill>
            </a:endParaRPr>
          </a:p>
        </p:txBody>
      </p:sp>
      <p:sp>
        <p:nvSpPr>
          <p:cNvPr id="79" name="TextBox 70">
            <a:extLst>
              <a:ext uri="{FF2B5EF4-FFF2-40B4-BE49-F238E27FC236}">
                <a16:creationId xmlns:a16="http://schemas.microsoft.com/office/drawing/2014/main" id="{165CA4D1-21B6-430F-942D-38A2FC847359}"/>
              </a:ext>
            </a:extLst>
          </p:cNvPr>
          <p:cNvSpPr txBox="1"/>
          <p:nvPr/>
        </p:nvSpPr>
        <p:spPr>
          <a:xfrm>
            <a:off x="7329540" y="4653677"/>
            <a:ext cx="605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>
                <a:solidFill>
                  <a:srgbClr val="FF0000"/>
                </a:solidFill>
              </a:rPr>
              <a:t>DP</a:t>
            </a:r>
            <a:endParaRPr lang="en-CN" sz="1200" b="1" dirty="0">
              <a:solidFill>
                <a:srgbClr val="FF0000"/>
              </a:solidFill>
            </a:endParaRPr>
          </a:p>
        </p:txBody>
      </p:sp>
      <p:sp>
        <p:nvSpPr>
          <p:cNvPr id="80" name="TextBox 70">
            <a:extLst>
              <a:ext uri="{FF2B5EF4-FFF2-40B4-BE49-F238E27FC236}">
                <a16:creationId xmlns:a16="http://schemas.microsoft.com/office/drawing/2014/main" id="{14D24CDD-BFC5-4EF7-A91D-F93AFF56FB24}"/>
              </a:ext>
            </a:extLst>
          </p:cNvPr>
          <p:cNvSpPr txBox="1"/>
          <p:nvPr/>
        </p:nvSpPr>
        <p:spPr>
          <a:xfrm>
            <a:off x="6172634" y="5661146"/>
            <a:ext cx="605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>
                <a:solidFill>
                  <a:srgbClr val="FF0000"/>
                </a:solidFill>
              </a:rPr>
              <a:t>DP</a:t>
            </a:r>
            <a:endParaRPr lang="en-CN" sz="1200" b="1" dirty="0">
              <a:solidFill>
                <a:srgbClr val="FF0000"/>
              </a:solidFill>
            </a:endParaRPr>
          </a:p>
        </p:txBody>
      </p:sp>
      <p:sp>
        <p:nvSpPr>
          <p:cNvPr id="81" name="TextBox 70">
            <a:extLst>
              <a:ext uri="{FF2B5EF4-FFF2-40B4-BE49-F238E27FC236}">
                <a16:creationId xmlns:a16="http://schemas.microsoft.com/office/drawing/2014/main" id="{234E6620-01D6-4421-8354-3D47F8868E11}"/>
              </a:ext>
            </a:extLst>
          </p:cNvPr>
          <p:cNvSpPr txBox="1"/>
          <p:nvPr/>
        </p:nvSpPr>
        <p:spPr>
          <a:xfrm>
            <a:off x="5606760" y="3914640"/>
            <a:ext cx="605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>
                <a:solidFill>
                  <a:srgbClr val="FF0000"/>
                </a:solidFill>
              </a:rPr>
              <a:t>DP</a:t>
            </a:r>
            <a:endParaRPr lang="en-CN" sz="1200" b="1" dirty="0">
              <a:solidFill>
                <a:srgbClr val="FF0000"/>
              </a:solidFill>
            </a:endParaRPr>
          </a:p>
        </p:txBody>
      </p:sp>
      <p:sp>
        <p:nvSpPr>
          <p:cNvPr id="82" name="TextBox 70">
            <a:extLst>
              <a:ext uri="{FF2B5EF4-FFF2-40B4-BE49-F238E27FC236}">
                <a16:creationId xmlns:a16="http://schemas.microsoft.com/office/drawing/2014/main" id="{5E6028FE-A3CE-4AA5-85E9-D3AC388A3196}"/>
              </a:ext>
            </a:extLst>
          </p:cNvPr>
          <p:cNvSpPr txBox="1"/>
          <p:nvPr/>
        </p:nvSpPr>
        <p:spPr>
          <a:xfrm>
            <a:off x="6000253" y="3914834"/>
            <a:ext cx="605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>
                <a:solidFill>
                  <a:srgbClr val="FF0000"/>
                </a:solidFill>
              </a:rPr>
              <a:t>DP</a:t>
            </a:r>
            <a:endParaRPr lang="en-CN" sz="1200" b="1" dirty="0">
              <a:solidFill>
                <a:srgbClr val="FF0000"/>
              </a:solidFill>
            </a:endParaRPr>
          </a:p>
        </p:txBody>
      </p:sp>
      <p:sp>
        <p:nvSpPr>
          <p:cNvPr id="84" name="TextBox 70">
            <a:extLst>
              <a:ext uri="{FF2B5EF4-FFF2-40B4-BE49-F238E27FC236}">
                <a16:creationId xmlns:a16="http://schemas.microsoft.com/office/drawing/2014/main" id="{6CAC5B01-470B-4DF4-8824-6C8BD1867CDC}"/>
              </a:ext>
            </a:extLst>
          </p:cNvPr>
          <p:cNvSpPr txBox="1"/>
          <p:nvPr/>
        </p:nvSpPr>
        <p:spPr>
          <a:xfrm>
            <a:off x="6015095" y="2941328"/>
            <a:ext cx="605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rgbClr val="00B0F0"/>
                </a:solidFill>
              </a:rPr>
              <a:t>AP</a:t>
            </a:r>
            <a:endParaRPr lang="en-CN" sz="1200" b="1" dirty="0">
              <a:solidFill>
                <a:srgbClr val="00B0F0"/>
              </a:solidFill>
            </a:endParaRPr>
          </a:p>
        </p:txBody>
      </p:sp>
      <p:sp>
        <p:nvSpPr>
          <p:cNvPr id="85" name="乘号 84">
            <a:extLst>
              <a:ext uri="{FF2B5EF4-FFF2-40B4-BE49-F238E27FC236}">
                <a16:creationId xmlns:a16="http://schemas.microsoft.com/office/drawing/2014/main" id="{BDF93B36-B2DC-426E-8E81-C3F1A9D893E7}"/>
              </a:ext>
            </a:extLst>
          </p:cNvPr>
          <p:cNvSpPr/>
          <p:nvPr/>
        </p:nvSpPr>
        <p:spPr>
          <a:xfrm rot="3190620">
            <a:off x="6546194" y="2685805"/>
            <a:ext cx="465012" cy="449378"/>
          </a:xfrm>
          <a:prstGeom prst="mathMultiply">
            <a:avLst/>
          </a:pr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TextBox 70">
            <a:extLst>
              <a:ext uri="{FF2B5EF4-FFF2-40B4-BE49-F238E27FC236}">
                <a16:creationId xmlns:a16="http://schemas.microsoft.com/office/drawing/2014/main" id="{391ADA33-F3AA-416E-9625-930CF8D3C692}"/>
              </a:ext>
            </a:extLst>
          </p:cNvPr>
          <p:cNvSpPr txBox="1"/>
          <p:nvPr/>
        </p:nvSpPr>
        <p:spPr>
          <a:xfrm>
            <a:off x="5344643" y="4992833"/>
            <a:ext cx="605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rgbClr val="00B0F0"/>
                </a:solidFill>
              </a:rPr>
              <a:t>AP</a:t>
            </a:r>
            <a:endParaRPr lang="en-CN" sz="1200" b="1" dirty="0">
              <a:solidFill>
                <a:srgbClr val="00B0F0"/>
              </a:solidFill>
            </a:endParaRPr>
          </a:p>
        </p:txBody>
      </p:sp>
      <p:sp>
        <p:nvSpPr>
          <p:cNvPr id="87" name="TextBox 70">
            <a:extLst>
              <a:ext uri="{FF2B5EF4-FFF2-40B4-BE49-F238E27FC236}">
                <a16:creationId xmlns:a16="http://schemas.microsoft.com/office/drawing/2014/main" id="{E718D564-5BC0-4C36-A4C9-01F03CB1885F}"/>
              </a:ext>
            </a:extLst>
          </p:cNvPr>
          <p:cNvSpPr txBox="1"/>
          <p:nvPr/>
        </p:nvSpPr>
        <p:spPr>
          <a:xfrm>
            <a:off x="5548501" y="5666779"/>
            <a:ext cx="605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rgbClr val="00B0F0"/>
                </a:solidFill>
              </a:rPr>
              <a:t>AP</a:t>
            </a:r>
            <a:endParaRPr lang="en-CN" sz="1200" b="1" dirty="0">
              <a:solidFill>
                <a:srgbClr val="00B0F0"/>
              </a:solidFill>
            </a:endParaRPr>
          </a:p>
        </p:txBody>
      </p:sp>
      <p:sp>
        <p:nvSpPr>
          <p:cNvPr id="92" name="乘号 91">
            <a:extLst>
              <a:ext uri="{FF2B5EF4-FFF2-40B4-BE49-F238E27FC236}">
                <a16:creationId xmlns:a16="http://schemas.microsoft.com/office/drawing/2014/main" id="{E9E45528-12B5-46A0-946D-FC0E98FFE0F8}"/>
              </a:ext>
            </a:extLst>
          </p:cNvPr>
          <p:cNvSpPr/>
          <p:nvPr/>
        </p:nvSpPr>
        <p:spPr>
          <a:xfrm rot="5400000">
            <a:off x="5910281" y="5333525"/>
            <a:ext cx="465012" cy="449378"/>
          </a:xfrm>
          <a:prstGeom prst="mathMultiply">
            <a:avLst/>
          </a:pr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乘号 92">
            <a:extLst>
              <a:ext uri="{FF2B5EF4-FFF2-40B4-BE49-F238E27FC236}">
                <a16:creationId xmlns:a16="http://schemas.microsoft.com/office/drawing/2014/main" id="{39909650-9DDF-4B4F-A557-B8FA41D19D37}"/>
              </a:ext>
            </a:extLst>
          </p:cNvPr>
          <p:cNvSpPr/>
          <p:nvPr/>
        </p:nvSpPr>
        <p:spPr>
          <a:xfrm rot="916507">
            <a:off x="5422683" y="4246702"/>
            <a:ext cx="465012" cy="449378"/>
          </a:xfrm>
          <a:prstGeom prst="mathMultiply">
            <a:avLst/>
          </a:pr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4" name="TextBox 70">
            <a:extLst>
              <a:ext uri="{FF2B5EF4-FFF2-40B4-BE49-F238E27FC236}">
                <a16:creationId xmlns:a16="http://schemas.microsoft.com/office/drawing/2014/main" id="{2987DDF8-EBE0-4730-8146-9F66909F95A6}"/>
              </a:ext>
            </a:extLst>
          </p:cNvPr>
          <p:cNvSpPr txBox="1"/>
          <p:nvPr/>
        </p:nvSpPr>
        <p:spPr>
          <a:xfrm>
            <a:off x="6327547" y="4992833"/>
            <a:ext cx="605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rgbClr val="00B0F0"/>
                </a:solidFill>
              </a:rPr>
              <a:t>AP</a:t>
            </a:r>
            <a:endParaRPr lang="en-CN" sz="1200" b="1" dirty="0">
              <a:solidFill>
                <a:srgbClr val="00B0F0"/>
              </a:solidFill>
            </a:endParaRPr>
          </a:p>
        </p:txBody>
      </p:sp>
      <p:sp>
        <p:nvSpPr>
          <p:cNvPr id="95" name="乘号 94">
            <a:extLst>
              <a:ext uri="{FF2B5EF4-FFF2-40B4-BE49-F238E27FC236}">
                <a16:creationId xmlns:a16="http://schemas.microsoft.com/office/drawing/2014/main" id="{BA496E23-D56E-47E9-8FA9-6ADF251094F0}"/>
              </a:ext>
            </a:extLst>
          </p:cNvPr>
          <p:cNvSpPr/>
          <p:nvPr/>
        </p:nvSpPr>
        <p:spPr>
          <a:xfrm rot="4402675">
            <a:off x="6385158" y="4234053"/>
            <a:ext cx="465012" cy="449378"/>
          </a:xfrm>
          <a:prstGeom prst="mathMultiply">
            <a:avLst/>
          </a:prstGeom>
          <a:solidFill>
            <a:srgbClr val="FF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6" name="TextBox 70">
            <a:extLst>
              <a:ext uri="{FF2B5EF4-FFF2-40B4-BE49-F238E27FC236}">
                <a16:creationId xmlns:a16="http://schemas.microsoft.com/office/drawing/2014/main" id="{73E13147-25FB-4FFB-9802-42BFF793F753}"/>
              </a:ext>
            </a:extLst>
          </p:cNvPr>
          <p:cNvSpPr txBox="1"/>
          <p:nvPr/>
        </p:nvSpPr>
        <p:spPr>
          <a:xfrm>
            <a:off x="5262835" y="1292398"/>
            <a:ext cx="605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>
                <a:solidFill>
                  <a:srgbClr val="FF0000"/>
                </a:solidFill>
              </a:rPr>
              <a:t>DP</a:t>
            </a:r>
            <a:endParaRPr lang="en-CN" sz="1200" b="1" dirty="0">
              <a:solidFill>
                <a:srgbClr val="FF0000"/>
              </a:solidFill>
            </a:endParaRPr>
          </a:p>
        </p:txBody>
      </p:sp>
      <p:sp>
        <p:nvSpPr>
          <p:cNvPr id="97" name="TextBox 70">
            <a:extLst>
              <a:ext uri="{FF2B5EF4-FFF2-40B4-BE49-F238E27FC236}">
                <a16:creationId xmlns:a16="http://schemas.microsoft.com/office/drawing/2014/main" id="{9D5770B5-F5F9-4343-9AE9-440148A1A925}"/>
              </a:ext>
            </a:extLst>
          </p:cNvPr>
          <p:cNvSpPr txBox="1"/>
          <p:nvPr/>
        </p:nvSpPr>
        <p:spPr>
          <a:xfrm>
            <a:off x="6327547" y="1309339"/>
            <a:ext cx="605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200" b="1" dirty="0">
                <a:solidFill>
                  <a:srgbClr val="FF0000"/>
                </a:solidFill>
              </a:rPr>
              <a:t>DP</a:t>
            </a:r>
            <a:endParaRPr lang="en-CN" sz="1200" b="1" dirty="0">
              <a:solidFill>
                <a:srgbClr val="FF0000"/>
              </a:solidFill>
            </a:endParaRP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5153BFEA-3928-44AC-BD72-343645E05810}"/>
              </a:ext>
            </a:extLst>
          </p:cNvPr>
          <p:cNvSpPr txBox="1"/>
          <p:nvPr/>
        </p:nvSpPr>
        <p:spPr>
          <a:xfrm>
            <a:off x="5399116" y="772448"/>
            <a:ext cx="1491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Root Switch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2810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49">
            <a:extLst>
              <a:ext uri="{FF2B5EF4-FFF2-40B4-BE49-F238E27FC236}">
                <a16:creationId xmlns:a16="http://schemas.microsoft.com/office/drawing/2014/main" id="{26A9A9B9-415A-4CD5-B6AE-2F93392DA772}"/>
              </a:ext>
            </a:extLst>
          </p:cNvPr>
          <p:cNvSpPr/>
          <p:nvPr/>
        </p:nvSpPr>
        <p:spPr>
          <a:xfrm>
            <a:off x="6549898" y="5218502"/>
            <a:ext cx="680852" cy="6808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b7</a:t>
            </a:r>
            <a:endParaRPr lang="en-CN" dirty="0"/>
          </a:p>
        </p:txBody>
      </p:sp>
      <p:sp>
        <p:nvSpPr>
          <p:cNvPr id="5" name="Oval 50">
            <a:extLst>
              <a:ext uri="{FF2B5EF4-FFF2-40B4-BE49-F238E27FC236}">
                <a16:creationId xmlns:a16="http://schemas.microsoft.com/office/drawing/2014/main" id="{5822F95E-58DB-4C23-805A-5D6ABCD095B5}"/>
              </a:ext>
            </a:extLst>
          </p:cNvPr>
          <p:cNvSpPr/>
          <p:nvPr/>
        </p:nvSpPr>
        <p:spPr>
          <a:xfrm>
            <a:off x="5103179" y="5218502"/>
            <a:ext cx="680852" cy="6808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b6</a:t>
            </a:r>
            <a:endParaRPr lang="en-CN" dirty="0"/>
          </a:p>
        </p:txBody>
      </p:sp>
      <p:sp>
        <p:nvSpPr>
          <p:cNvPr id="6" name="Oval 51">
            <a:extLst>
              <a:ext uri="{FF2B5EF4-FFF2-40B4-BE49-F238E27FC236}">
                <a16:creationId xmlns:a16="http://schemas.microsoft.com/office/drawing/2014/main" id="{7F8151BA-1DA1-4A4F-A441-40FE7F1B56E5}"/>
              </a:ext>
            </a:extLst>
          </p:cNvPr>
          <p:cNvSpPr/>
          <p:nvPr/>
        </p:nvSpPr>
        <p:spPr>
          <a:xfrm>
            <a:off x="7188530" y="4014242"/>
            <a:ext cx="680852" cy="6808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b5</a:t>
            </a:r>
            <a:endParaRPr lang="en-CN" dirty="0"/>
          </a:p>
        </p:txBody>
      </p:sp>
      <p:sp>
        <p:nvSpPr>
          <p:cNvPr id="7" name="Oval 52">
            <a:extLst>
              <a:ext uri="{FF2B5EF4-FFF2-40B4-BE49-F238E27FC236}">
                <a16:creationId xmlns:a16="http://schemas.microsoft.com/office/drawing/2014/main" id="{485903FC-FF2D-49CB-A843-D541BC262F2A}"/>
              </a:ext>
            </a:extLst>
          </p:cNvPr>
          <p:cNvSpPr/>
          <p:nvPr/>
        </p:nvSpPr>
        <p:spPr>
          <a:xfrm>
            <a:off x="4314698" y="3995293"/>
            <a:ext cx="680852" cy="6808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b4</a:t>
            </a:r>
            <a:endParaRPr lang="en-CN" dirty="0"/>
          </a:p>
        </p:txBody>
      </p:sp>
      <p:sp>
        <p:nvSpPr>
          <p:cNvPr id="8" name="Oval 53">
            <a:extLst>
              <a:ext uri="{FF2B5EF4-FFF2-40B4-BE49-F238E27FC236}">
                <a16:creationId xmlns:a16="http://schemas.microsoft.com/office/drawing/2014/main" id="{093123B7-3803-405B-A322-DA0512E0E3A4}"/>
              </a:ext>
            </a:extLst>
          </p:cNvPr>
          <p:cNvSpPr/>
          <p:nvPr/>
        </p:nvSpPr>
        <p:spPr>
          <a:xfrm>
            <a:off x="7196452" y="2224880"/>
            <a:ext cx="680852" cy="6808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b3</a:t>
            </a:r>
            <a:endParaRPr lang="en-CN" dirty="0"/>
          </a:p>
        </p:txBody>
      </p:sp>
      <p:sp>
        <p:nvSpPr>
          <p:cNvPr id="9" name="Oval 54">
            <a:extLst>
              <a:ext uri="{FF2B5EF4-FFF2-40B4-BE49-F238E27FC236}">
                <a16:creationId xmlns:a16="http://schemas.microsoft.com/office/drawing/2014/main" id="{EAE32CA2-0613-4E26-B015-51889469187F}"/>
              </a:ext>
            </a:extLst>
          </p:cNvPr>
          <p:cNvSpPr/>
          <p:nvPr/>
        </p:nvSpPr>
        <p:spPr>
          <a:xfrm>
            <a:off x="4314698" y="2224880"/>
            <a:ext cx="680852" cy="6808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b2</a:t>
            </a:r>
            <a:endParaRPr lang="en-CN" dirty="0"/>
          </a:p>
        </p:txBody>
      </p:sp>
      <p:sp>
        <p:nvSpPr>
          <p:cNvPr id="10" name="Oval 55">
            <a:extLst>
              <a:ext uri="{FF2B5EF4-FFF2-40B4-BE49-F238E27FC236}">
                <a16:creationId xmlns:a16="http://schemas.microsoft.com/office/drawing/2014/main" id="{E8258BA2-3F08-445E-9714-628E5D419979}"/>
              </a:ext>
            </a:extLst>
          </p:cNvPr>
          <p:cNvSpPr/>
          <p:nvPr/>
        </p:nvSpPr>
        <p:spPr>
          <a:xfrm>
            <a:off x="5751613" y="1146204"/>
            <a:ext cx="680852" cy="6808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solidFill>
                  <a:schemeClr val="bg1"/>
                </a:solidFill>
              </a:rPr>
              <a:t>b1</a:t>
            </a:r>
            <a:endParaRPr lang="en-CN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56">
            <a:extLst>
              <a:ext uri="{FF2B5EF4-FFF2-40B4-BE49-F238E27FC236}">
                <a16:creationId xmlns:a16="http://schemas.microsoft.com/office/drawing/2014/main" id="{1F24FC2F-65DE-475C-AC2C-7C0FA69F7F41}"/>
              </a:ext>
            </a:extLst>
          </p:cNvPr>
          <p:cNvCxnSpPr>
            <a:stCxn id="9" idx="7"/>
            <a:endCxn id="10" idx="2"/>
          </p:cNvCxnSpPr>
          <p:nvPr/>
        </p:nvCxnSpPr>
        <p:spPr>
          <a:xfrm flipV="1">
            <a:off x="4895842" y="1486630"/>
            <a:ext cx="855771" cy="8379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57">
            <a:extLst>
              <a:ext uri="{FF2B5EF4-FFF2-40B4-BE49-F238E27FC236}">
                <a16:creationId xmlns:a16="http://schemas.microsoft.com/office/drawing/2014/main" id="{70283876-6735-475F-AE6A-8D5E69138F9A}"/>
              </a:ext>
            </a:extLst>
          </p:cNvPr>
          <p:cNvCxnSpPr>
            <a:cxnSpLocks/>
            <a:stCxn id="8" idx="1"/>
            <a:endCxn id="10" idx="6"/>
          </p:cNvCxnSpPr>
          <p:nvPr/>
        </p:nvCxnSpPr>
        <p:spPr>
          <a:xfrm flipH="1" flipV="1">
            <a:off x="6432465" y="1486630"/>
            <a:ext cx="863695" cy="83795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8">
            <a:extLst>
              <a:ext uri="{FF2B5EF4-FFF2-40B4-BE49-F238E27FC236}">
                <a16:creationId xmlns:a16="http://schemas.microsoft.com/office/drawing/2014/main" id="{2BC965E8-0556-427E-8B70-EA12E2872B75}"/>
              </a:ext>
            </a:extLst>
          </p:cNvPr>
          <p:cNvCxnSpPr>
            <a:cxnSpLocks/>
            <a:stCxn id="9" idx="4"/>
            <a:endCxn id="7" idx="0"/>
          </p:cNvCxnSpPr>
          <p:nvPr/>
        </p:nvCxnSpPr>
        <p:spPr>
          <a:xfrm>
            <a:off x="4655124" y="2905732"/>
            <a:ext cx="0" cy="108956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59">
            <a:extLst>
              <a:ext uri="{FF2B5EF4-FFF2-40B4-BE49-F238E27FC236}">
                <a16:creationId xmlns:a16="http://schemas.microsoft.com/office/drawing/2014/main" id="{A65DBEB1-CE92-4FCA-9C39-94184F6390E1}"/>
              </a:ext>
            </a:extLst>
          </p:cNvPr>
          <p:cNvCxnSpPr>
            <a:cxnSpLocks/>
            <a:stCxn id="8" idx="4"/>
            <a:endCxn id="6" idx="0"/>
          </p:cNvCxnSpPr>
          <p:nvPr/>
        </p:nvCxnSpPr>
        <p:spPr>
          <a:xfrm flipH="1">
            <a:off x="7528956" y="2905732"/>
            <a:ext cx="7922" cy="110851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60">
            <a:extLst>
              <a:ext uri="{FF2B5EF4-FFF2-40B4-BE49-F238E27FC236}">
                <a16:creationId xmlns:a16="http://schemas.microsoft.com/office/drawing/2014/main" id="{B295B037-0FF0-466D-A723-E5EE35D38557}"/>
              </a:ext>
            </a:extLst>
          </p:cNvPr>
          <p:cNvCxnSpPr>
            <a:cxnSpLocks/>
            <a:stCxn id="7" idx="4"/>
            <a:endCxn id="5" idx="1"/>
          </p:cNvCxnSpPr>
          <p:nvPr/>
        </p:nvCxnSpPr>
        <p:spPr>
          <a:xfrm>
            <a:off x="4655124" y="4676145"/>
            <a:ext cx="547763" cy="64206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61">
            <a:extLst>
              <a:ext uri="{FF2B5EF4-FFF2-40B4-BE49-F238E27FC236}">
                <a16:creationId xmlns:a16="http://schemas.microsoft.com/office/drawing/2014/main" id="{20B18349-EFA4-48E7-86DE-50F1F73E677C}"/>
              </a:ext>
            </a:extLst>
          </p:cNvPr>
          <p:cNvCxnSpPr>
            <a:cxnSpLocks/>
            <a:stCxn id="6" idx="4"/>
            <a:endCxn id="4" idx="7"/>
          </p:cNvCxnSpPr>
          <p:nvPr/>
        </p:nvCxnSpPr>
        <p:spPr>
          <a:xfrm flipH="1">
            <a:off x="7131042" y="4695094"/>
            <a:ext cx="397914" cy="6231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50">
            <a:extLst>
              <a:ext uri="{FF2B5EF4-FFF2-40B4-BE49-F238E27FC236}">
                <a16:creationId xmlns:a16="http://schemas.microsoft.com/office/drawing/2014/main" id="{07C1E0A3-424E-4D40-99AF-C559206CE6FF}"/>
              </a:ext>
            </a:extLst>
          </p:cNvPr>
          <p:cNvSpPr/>
          <p:nvPr/>
        </p:nvSpPr>
        <p:spPr>
          <a:xfrm>
            <a:off x="5751613" y="3169415"/>
            <a:ext cx="680852" cy="6808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/>
              <a:t>b8</a:t>
            </a:r>
            <a:endParaRPr lang="en-CN" dirty="0"/>
          </a:p>
        </p:txBody>
      </p:sp>
      <p:cxnSp>
        <p:nvCxnSpPr>
          <p:cNvPr id="20" name="Straight Connector 56">
            <a:extLst>
              <a:ext uri="{FF2B5EF4-FFF2-40B4-BE49-F238E27FC236}">
                <a16:creationId xmlns:a16="http://schemas.microsoft.com/office/drawing/2014/main" id="{18F79DAB-D50B-4F87-A545-62409C8AD270}"/>
              </a:ext>
            </a:extLst>
          </p:cNvPr>
          <p:cNvCxnSpPr>
            <a:cxnSpLocks/>
            <a:stCxn id="9" idx="6"/>
            <a:endCxn id="19" idx="1"/>
          </p:cNvCxnSpPr>
          <p:nvPr/>
        </p:nvCxnSpPr>
        <p:spPr>
          <a:xfrm>
            <a:off x="4995550" y="2565306"/>
            <a:ext cx="855771" cy="70381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56">
            <a:extLst>
              <a:ext uri="{FF2B5EF4-FFF2-40B4-BE49-F238E27FC236}">
                <a16:creationId xmlns:a16="http://schemas.microsoft.com/office/drawing/2014/main" id="{C5BD122A-8273-484A-823C-BA5E91BA8065}"/>
              </a:ext>
            </a:extLst>
          </p:cNvPr>
          <p:cNvCxnSpPr>
            <a:cxnSpLocks/>
            <a:stCxn id="19" idx="7"/>
            <a:endCxn id="8" idx="2"/>
          </p:cNvCxnSpPr>
          <p:nvPr/>
        </p:nvCxnSpPr>
        <p:spPr>
          <a:xfrm flipV="1">
            <a:off x="6332757" y="2565306"/>
            <a:ext cx="863695" cy="703817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56">
            <a:extLst>
              <a:ext uri="{FF2B5EF4-FFF2-40B4-BE49-F238E27FC236}">
                <a16:creationId xmlns:a16="http://schemas.microsoft.com/office/drawing/2014/main" id="{A9E6C1DC-5E0B-441A-9266-C0744C5E4913}"/>
              </a:ext>
            </a:extLst>
          </p:cNvPr>
          <p:cNvCxnSpPr>
            <a:cxnSpLocks/>
            <a:stCxn id="5" idx="6"/>
            <a:endCxn id="4" idx="2"/>
          </p:cNvCxnSpPr>
          <p:nvPr/>
        </p:nvCxnSpPr>
        <p:spPr>
          <a:xfrm>
            <a:off x="5784031" y="5558928"/>
            <a:ext cx="765867" cy="0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56">
            <a:extLst>
              <a:ext uri="{FF2B5EF4-FFF2-40B4-BE49-F238E27FC236}">
                <a16:creationId xmlns:a16="http://schemas.microsoft.com/office/drawing/2014/main" id="{7F13F55E-2765-403C-8B82-59214698850D}"/>
              </a:ext>
            </a:extLst>
          </p:cNvPr>
          <p:cNvCxnSpPr>
            <a:cxnSpLocks/>
            <a:stCxn id="5" idx="0"/>
            <a:endCxn id="19" idx="3"/>
          </p:cNvCxnSpPr>
          <p:nvPr/>
        </p:nvCxnSpPr>
        <p:spPr>
          <a:xfrm flipV="1">
            <a:off x="5443605" y="3750559"/>
            <a:ext cx="407716" cy="1467943"/>
          </a:xfrm>
          <a:prstGeom prst="line">
            <a:avLst/>
          </a:prstGeom>
          <a:ln w="19050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56">
            <a:extLst>
              <a:ext uri="{FF2B5EF4-FFF2-40B4-BE49-F238E27FC236}">
                <a16:creationId xmlns:a16="http://schemas.microsoft.com/office/drawing/2014/main" id="{D72BF054-C20C-4ECF-8324-256A020CD3A0}"/>
              </a:ext>
            </a:extLst>
          </p:cNvPr>
          <p:cNvCxnSpPr>
            <a:cxnSpLocks/>
            <a:stCxn id="19" idx="5"/>
            <a:endCxn id="4" idx="0"/>
          </p:cNvCxnSpPr>
          <p:nvPr/>
        </p:nvCxnSpPr>
        <p:spPr>
          <a:xfrm>
            <a:off x="6332757" y="3750559"/>
            <a:ext cx="557567" cy="1467943"/>
          </a:xfrm>
          <a:prstGeom prst="line">
            <a:avLst/>
          </a:prstGeom>
          <a:ln w="1905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761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40</Words>
  <Application>Microsoft Office PowerPoint</Application>
  <PresentationFormat>宽屏</PresentationFormat>
  <Paragraphs>39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Xiangyu Zhang</dc:creator>
  <cp:lastModifiedBy>Xiangyu Zhang</cp:lastModifiedBy>
  <cp:revision>4</cp:revision>
  <dcterms:created xsi:type="dcterms:W3CDTF">2021-04-21T06:39:31Z</dcterms:created>
  <dcterms:modified xsi:type="dcterms:W3CDTF">2021-04-21T07:03:29Z</dcterms:modified>
</cp:coreProperties>
</file>