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8378B-9C0C-43CB-82C0-84F78EF0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7C87B-C12C-406C-8B8E-339A66A68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C6F56-58D2-4339-96F5-168D2996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1D604-4BE9-4CEC-9BD5-80C0F38C4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2F162E-A3E1-4157-82EF-6367299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0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56D3C-1D4E-4564-A9F9-57BC0901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770AA-B7C1-441F-A0FD-BB0409218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CD9A5B-24C5-49D8-A3CC-34C7FEA6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C97199-6810-44EE-A218-1B8DD863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559FD-367C-4E2E-9B45-92926DE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3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698A4-03C0-4298-9227-9AAB92FC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5C160-763B-4277-B9B8-C2685CA88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D59E97-D5A4-4752-BD45-2351A1E4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63369-E30B-4DFE-BB2E-3D479286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05F90-4DF3-4E4A-BF08-3FAE4068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5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BACC0-FB23-405B-8E1F-0617CEC38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5E1ADF-9D24-49D4-8223-1BED27512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687ED-0ED3-4177-8439-F04FA66C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EC2A1-C24F-44B9-A739-DBCDB243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CDE0C2-D69C-4256-97C3-8496FB05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4CF2F-2124-4BEA-AB94-AEAC1B42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2DDBA-5379-4ECD-A0A1-EDDA6D4CB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413BF-4BB1-41AC-A49E-DB546ED5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7268A-B818-4C85-9489-F3241F20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F78DC-053E-4428-80D3-86D5D20F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1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89B92-1DC4-4291-8D9C-03E60A02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BB01F-4778-4B6F-99B8-FDB0930CA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699788-DAE3-4D57-B374-FEFEE4079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60B8D-22FD-4696-8F7C-8071520D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D2BA1-AB63-4998-9B9D-10DCF5DB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4737B-66C9-4996-B657-CD68540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85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E8CE4-0EF8-4A88-9D9A-DB12C4A7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9B24F-CB34-4C75-960F-64FBCDC9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97DD4-00B0-49D1-B6B4-EA7B8DA61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D5C9036-1205-40DD-847A-74681D66B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13F6FC-A57A-4A88-AC37-DA2E06828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661A34-13B5-4BA4-A136-09C824E5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2CDD24A-2F27-4366-BA83-1E34334B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21BD09-4B5C-4307-865D-2667A77A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35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1989A-71AE-437B-BC72-A04230EA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E1207-4E21-4792-BCC8-FAFFE2C8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D72D8-015B-4B11-A64B-71D76719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52A7B-0587-4474-B6C2-538BDCAA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D34E16-9F23-4B64-9788-79023964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25F2150-C6C0-4873-803E-D1361E52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CF1C1F-256F-4E5E-B052-1E58E44C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5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E65CD-9A7A-4823-9F35-4BF9BCA7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5E424B-6715-41A6-A5DB-54A661A72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A6D4E-9DA6-4F2A-B966-BA3CF39CA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4F76EF-0C7A-4212-AE58-1E94A22D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015AA7-5FEA-4198-8B4F-DC549071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B8ECE5-6470-4CE1-A169-91351857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36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729F3-2EE8-44E0-B954-4F8A949B3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7783FB-1FB0-4455-BDB9-DD38A2852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2B1B4-2292-4255-A2E4-8158F85A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FBDAC4-F295-4E1B-B9D8-C45C7DA8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839B6C-B1C3-4127-8721-3515B556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F1CE42-41F5-497F-856C-54769EF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4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846E85-663E-41E0-AF59-11BBA558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996B4-B4FB-42AD-AB92-CB0BE9B5D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472B-4949-4DB5-9E6F-1479DBFCB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21457-2D00-4664-A1BF-A7CD4F65FBBF}" type="datetimeFigureOut">
              <a:rPr lang="zh-CN" altLang="en-US" smtClean="0"/>
              <a:t>2021/5/12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8294F-4CE2-4E6C-9270-E74CB2844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DEAE6-38B2-4C82-99D9-74C7AD6D4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7849-FCFF-4C66-A8DD-636EA306CD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79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A9627FF1-404A-4547-BA87-DEBD036967DD}"/>
              </a:ext>
            </a:extLst>
          </p:cNvPr>
          <p:cNvSpPr/>
          <p:nvPr/>
        </p:nvSpPr>
        <p:spPr>
          <a:xfrm>
            <a:off x="1376218" y="2179782"/>
            <a:ext cx="868218" cy="8866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h1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1E9CB69-E04D-42BF-88BF-256CAA64BB36}"/>
              </a:ext>
            </a:extLst>
          </p:cNvPr>
          <p:cNvSpPr/>
          <p:nvPr/>
        </p:nvSpPr>
        <p:spPr>
          <a:xfrm>
            <a:off x="8885382" y="2179778"/>
            <a:ext cx="868218" cy="88669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h2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E905DB-9E52-4C50-B3B7-AD0EC24B1AA9}"/>
              </a:ext>
            </a:extLst>
          </p:cNvPr>
          <p:cNvSpPr/>
          <p:nvPr/>
        </p:nvSpPr>
        <p:spPr>
          <a:xfrm>
            <a:off x="3253509" y="2179780"/>
            <a:ext cx="868218" cy="88669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r1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9D73416-AA7C-426A-BFC6-0CDF27CB6539}"/>
              </a:ext>
            </a:extLst>
          </p:cNvPr>
          <p:cNvSpPr/>
          <p:nvPr/>
        </p:nvSpPr>
        <p:spPr>
          <a:xfrm>
            <a:off x="5130800" y="2179781"/>
            <a:ext cx="868218" cy="88669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r2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6AD561A-5D01-4154-B784-4EC28D246847}"/>
              </a:ext>
            </a:extLst>
          </p:cNvPr>
          <p:cNvSpPr/>
          <p:nvPr/>
        </p:nvSpPr>
        <p:spPr>
          <a:xfrm>
            <a:off x="7008091" y="2179779"/>
            <a:ext cx="868218" cy="88669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r3</a:t>
            </a:r>
            <a:endParaRPr lang="zh-CN" altLang="en-US" dirty="0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943ECB9-C217-4FEC-96FA-E6A3D2B4EFD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 flipV="1">
            <a:off x="2244436" y="2623126"/>
            <a:ext cx="100907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5F3C566-6604-4984-9EAA-FC110F5BBBB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121727" y="2623126"/>
            <a:ext cx="10090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B62D8E6-50BA-4EF0-96FA-0C687A65EA81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5999018" y="2623123"/>
            <a:ext cx="100907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BB1AE44-960A-42D9-AC68-8838A96AA986}"/>
              </a:ext>
            </a:extLst>
          </p:cNvPr>
          <p:cNvCxnSpPr>
            <a:cxnSpLocks/>
            <a:stCxn id="10" idx="6"/>
            <a:endCxn id="7" idx="2"/>
          </p:cNvCxnSpPr>
          <p:nvPr/>
        </p:nvCxnSpPr>
        <p:spPr>
          <a:xfrm flipV="1">
            <a:off x="7876309" y="2623124"/>
            <a:ext cx="100907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5FFCD4A-1A7F-427E-92BC-0E81781C5D18}"/>
              </a:ext>
            </a:extLst>
          </p:cNvPr>
          <p:cNvSpPr txBox="1"/>
          <p:nvPr/>
        </p:nvSpPr>
        <p:spPr>
          <a:xfrm>
            <a:off x="260350" y="1856612"/>
            <a:ext cx="2108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10.0.1.11/24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  <a:p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EF7AD3F-096F-45BF-A6E8-639ABF738037}"/>
              </a:ext>
            </a:extLst>
          </p:cNvPr>
          <p:cNvSpPr txBox="1"/>
          <p:nvPr/>
        </p:nvSpPr>
        <p:spPr>
          <a:xfrm>
            <a:off x="2492663" y="1570456"/>
            <a:ext cx="267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r1-eth0: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10.0.1.1/24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r1-eth1: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10.0.2.2/24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BCDBBDD-2BEB-4C84-9643-C5069D7CBFC1}"/>
              </a:ext>
            </a:extLst>
          </p:cNvPr>
          <p:cNvSpPr txBox="1"/>
          <p:nvPr/>
        </p:nvSpPr>
        <p:spPr>
          <a:xfrm>
            <a:off x="4227945" y="3186648"/>
            <a:ext cx="267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r2-eth0: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10.0.2.1/24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r2-eth1: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10.0.3.1/24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BE5570B-8AB0-47DB-92D1-4D1C193FC6C1}"/>
              </a:ext>
            </a:extLst>
          </p:cNvPr>
          <p:cNvSpPr txBox="1"/>
          <p:nvPr/>
        </p:nvSpPr>
        <p:spPr>
          <a:xfrm>
            <a:off x="6093691" y="1524145"/>
            <a:ext cx="267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r3-eth0: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10.0.3.2/24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  <a:p>
            <a:r>
              <a:rPr lang="zh-CN" altLang="en-US" dirty="0"/>
              <a:t> </a:t>
            </a:r>
            <a:r>
              <a:rPr lang="en-US" altLang="zh-CN" dirty="0"/>
              <a:t>r3-eth1:</a:t>
            </a:r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10.0.4.1/24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C8730E-0033-4468-8463-775BAC356E38}"/>
              </a:ext>
            </a:extLst>
          </p:cNvPr>
          <p:cNvSpPr txBox="1"/>
          <p:nvPr/>
        </p:nvSpPr>
        <p:spPr>
          <a:xfrm>
            <a:off x="9788237" y="2817316"/>
            <a:ext cx="21185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2AA198"/>
                </a:solidFill>
                <a:effectLst/>
                <a:latin typeface="Monaco" panose="020B0509030404040204" pitchFamily="49" charset="0"/>
              </a:rPr>
              <a:t>10.0.4.44/24</a:t>
            </a:r>
            <a:endParaRPr lang="zh-CN" altLang="en-US" b="0" dirty="0">
              <a:solidFill>
                <a:srgbClr val="499504"/>
              </a:solidFill>
              <a:effectLst/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716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Monaco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Zhang</dc:creator>
  <cp:lastModifiedBy>Xiangyu Zhang</cp:lastModifiedBy>
  <cp:revision>2</cp:revision>
  <dcterms:created xsi:type="dcterms:W3CDTF">2021-05-12T13:14:36Z</dcterms:created>
  <dcterms:modified xsi:type="dcterms:W3CDTF">2021-05-12T13:48:04Z</dcterms:modified>
</cp:coreProperties>
</file>