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088D7-D494-47B4-BB78-D3DCD38EC61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A3C90-019A-43DB-BD10-66FC2F8D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461E-DA57-9065-4835-2E95A3B16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C442-3985-711C-D3FD-49C22B3D7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D70A-8C0C-3267-6E4F-7EB1E8C7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A530-CD89-179D-9DE6-DB61F96E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9EF23-037A-8683-F344-0F3C015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BB93-E7B0-AB46-FE33-AD04A8D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76A58-3F4E-27B5-F670-34DC7255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4CC3-B576-3CFE-158E-638AD1D3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F315-6AD3-ED7B-8797-7081AEC9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6EEA-18FB-52A9-10E4-0B24D5F4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04927-BB74-84B0-1228-D28855D08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72DCB-E5C1-9E6E-BB12-2AC86411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72703-4413-04F9-F83B-E22197DC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5BBE-B50E-9B0E-550E-8904DD59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70B4-5B7C-3E31-441D-B4DB2276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x2 pictures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 userDrawn="1"/>
        </p:nvSpPr>
        <p:spPr>
          <a:xfrm>
            <a:off x="894311" y="1825748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971180" y="1902617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466112"/>
            <a:ext cx="27432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6112"/>
            <a:ext cx="41148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1" y="6466112"/>
            <a:ext cx="27432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95152" y="1445009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51" name="Oval 50"/>
          <p:cNvSpPr>
            <a:spLocks noChangeAspect="1"/>
          </p:cNvSpPr>
          <p:nvPr userDrawn="1"/>
        </p:nvSpPr>
        <p:spPr>
          <a:xfrm>
            <a:off x="8889332" y="1825748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icture Placeholder 10"/>
          <p:cNvSpPr>
            <a:spLocks noGrp="1" noChangeAspect="1"/>
          </p:cNvSpPr>
          <p:nvPr>
            <p:ph type="pic" sz="quarter" idx="19"/>
          </p:nvPr>
        </p:nvSpPr>
        <p:spPr>
          <a:xfrm>
            <a:off x="8966201" y="1902617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8590173" y="1445009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57" name="Oval 56"/>
          <p:cNvSpPr>
            <a:spLocks noChangeAspect="1"/>
          </p:cNvSpPr>
          <p:nvPr userDrawn="1"/>
        </p:nvSpPr>
        <p:spPr>
          <a:xfrm>
            <a:off x="6224325" y="1825748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10"/>
          <p:cNvSpPr>
            <a:spLocks noGrp="1" noChangeAspect="1"/>
          </p:cNvSpPr>
          <p:nvPr>
            <p:ph type="pic" sz="quarter" idx="21"/>
          </p:nvPr>
        </p:nvSpPr>
        <p:spPr>
          <a:xfrm>
            <a:off x="6301194" y="1902617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5925166" y="1445009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60" name="Oval 59"/>
          <p:cNvSpPr>
            <a:spLocks noChangeAspect="1"/>
          </p:cNvSpPr>
          <p:nvPr userDrawn="1"/>
        </p:nvSpPr>
        <p:spPr>
          <a:xfrm>
            <a:off x="3559318" y="1825748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0"/>
          <p:cNvSpPr>
            <a:spLocks noGrp="1" noChangeAspect="1"/>
          </p:cNvSpPr>
          <p:nvPr>
            <p:ph type="pic" sz="quarter" idx="23"/>
          </p:nvPr>
        </p:nvSpPr>
        <p:spPr>
          <a:xfrm>
            <a:off x="3636187" y="1902617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3260159" y="1445009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67" name="Oval 66"/>
          <p:cNvSpPr>
            <a:spLocks noChangeAspect="1"/>
          </p:cNvSpPr>
          <p:nvPr userDrawn="1"/>
        </p:nvSpPr>
        <p:spPr>
          <a:xfrm>
            <a:off x="894311" y="4268934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10"/>
          <p:cNvSpPr>
            <a:spLocks noGrp="1" noChangeAspect="1"/>
          </p:cNvSpPr>
          <p:nvPr>
            <p:ph type="pic" sz="quarter" idx="25"/>
          </p:nvPr>
        </p:nvSpPr>
        <p:spPr>
          <a:xfrm>
            <a:off x="971180" y="4345803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595152" y="3888195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0" name="Oval 69"/>
          <p:cNvSpPr>
            <a:spLocks noChangeAspect="1"/>
          </p:cNvSpPr>
          <p:nvPr userDrawn="1"/>
        </p:nvSpPr>
        <p:spPr>
          <a:xfrm>
            <a:off x="8889332" y="4268934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icture Placeholder 10"/>
          <p:cNvSpPr>
            <a:spLocks noGrp="1" noChangeAspect="1"/>
          </p:cNvSpPr>
          <p:nvPr>
            <p:ph type="pic" sz="quarter" idx="27"/>
          </p:nvPr>
        </p:nvSpPr>
        <p:spPr>
          <a:xfrm>
            <a:off x="8966201" y="4345803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8590173" y="3888195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3" name="Oval 72"/>
          <p:cNvSpPr>
            <a:spLocks noChangeAspect="1"/>
          </p:cNvSpPr>
          <p:nvPr userDrawn="1"/>
        </p:nvSpPr>
        <p:spPr>
          <a:xfrm>
            <a:off x="6224325" y="4268934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icture Placeholder 10"/>
          <p:cNvSpPr>
            <a:spLocks noGrp="1" noChangeAspect="1"/>
          </p:cNvSpPr>
          <p:nvPr>
            <p:ph type="pic" sz="quarter" idx="29"/>
          </p:nvPr>
        </p:nvSpPr>
        <p:spPr>
          <a:xfrm>
            <a:off x="6301194" y="4345803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5925166" y="3888195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3559318" y="4268934"/>
            <a:ext cx="1998578" cy="199857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87000">
                <a:srgbClr val="D9D9D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icture Placeholder 10"/>
          <p:cNvSpPr>
            <a:spLocks noGrp="1" noChangeAspect="1"/>
          </p:cNvSpPr>
          <p:nvPr>
            <p:ph type="pic" sz="quarter" idx="31"/>
          </p:nvPr>
        </p:nvSpPr>
        <p:spPr>
          <a:xfrm>
            <a:off x="3636187" y="4345803"/>
            <a:ext cx="1844841" cy="1844841"/>
          </a:xfrm>
          <a:prstGeom prst="ellipse">
            <a:avLst/>
          </a:prstGeom>
          <a:solidFill>
            <a:srgbClr val="0095CD">
              <a:alpha val="30000"/>
            </a:srgbClr>
          </a:solidFill>
          <a:ln w="5715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8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3260159" y="3888195"/>
            <a:ext cx="2596896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rgbClr val="324D5E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8" name="Rectangle 37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56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8D39-AEB2-636B-3477-5AD4E05E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DB6B-88B4-02EF-DE79-3CEEE6AD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30FC-735F-8AFF-8DE3-9C60F862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2052-A1F5-DCD5-2CE4-6E8AF0C2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B1D9-BC26-0D03-CF91-51E30CDD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86C8-A117-6376-FE7A-DF6BB646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35B5-6752-9846-EA13-AAC302D9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7D98-7604-F43C-BFAF-7E54B631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332E2-1DE6-DCA9-3DD7-38505B76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CA5B-4F2B-A52B-8567-5DF3D14D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548E-FA0F-A3DA-EC0C-6A4A9CBD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79D5-1F7A-DA26-923C-558BD71AE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BC377-F461-88AA-6C3D-1F95E110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9B18-009D-3DFB-78A4-B74FB4C8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827E4-8BF5-CE9B-BC43-F6A9F12B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C334-CEB8-50BD-41D9-B504ECFF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647D-8BA9-6EE5-677E-D96C4BB1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D6B7-092C-2493-3E07-C70F7E73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64B1C-AAD3-F5AD-C66A-CB8142B38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A68E4-C64E-2176-E6AC-09F1680C6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84251-9DE7-D0EB-38E6-333EFCC4F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2B75B-79FC-2F99-BF3B-778C59A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E9DFC-72AD-76A8-2B56-23CC648E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DDB7E-1D4D-9519-20B3-83825BF8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EFC4-5F9D-EAEA-8F29-9FBBCA45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1D269-50B2-E5E2-D182-91AB2091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6FE9C-4984-E79D-B441-58D93408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7980-0414-6D3B-55B1-A3AD74C4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CAC8F-476D-646E-7992-FB07FEED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CBF5E-2E35-7496-7E37-7F79ACB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5B4C-36A2-037C-7231-47C28F18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EEFC-BD33-34AA-5BEE-88066102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C39A-B5FA-72EE-D2F2-B14D3745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50920-34E0-AE60-D40D-9B207B46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6C755-CD7E-EDB2-6F89-C7B44011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2B33-CB71-1F53-9E3D-D0835393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23336-C1F0-6B00-14A4-0EF3B5AF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A8B-92F5-EEF5-34C8-FC79CC8C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1AFAD-D664-3ED6-A1F4-A415C3684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65B4-9A9A-F961-C7AF-C4E117F91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01AF-79D7-35D3-4BCF-DBAD0A33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CA8D-2FCC-1CCD-562E-DCA20259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E794-C3A4-3182-27D9-EA2FAEDA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7216E-56E2-DF72-F239-B49C160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64D7-F611-70F2-4302-4D2656D7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A7534-0F15-A7F7-E3FC-D0B6111AE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81BC2-887C-4044-9AF5-3BAFB219202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F48B-92C1-B039-8084-ADB91D30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F044-6B8C-F72A-1D37-CCE109209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8DC4C-D2E8-4DA9-842F-FB16AD7A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50998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Meet the team 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Constantine </a:t>
            </a:r>
            <a:r>
              <a:rPr lang="en-US" sz="1600" dirty="0" err="1">
                <a:solidFill>
                  <a:schemeClr val="tx1"/>
                </a:solidFill>
              </a:rPr>
              <a:t>Dovrolis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Sophia </a:t>
            </a:r>
            <a:r>
              <a:rPr lang="en-US" sz="1600" dirty="0" err="1">
                <a:solidFill>
                  <a:schemeClr val="tx1"/>
                </a:solidFill>
              </a:rPr>
              <a:t>Honisch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Robert Jan </a:t>
            </a:r>
            <a:r>
              <a:rPr lang="en-US" sz="1600" dirty="0" err="1">
                <a:solidFill>
                  <a:schemeClr val="tx1"/>
                </a:solidFill>
              </a:rPr>
              <a:t>Schlimbach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Christodoulos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Stylianou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Ivan Gentile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Miriam Koch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Boris </a:t>
            </a:r>
            <a:r>
              <a:rPr lang="en-US" sz="1600" dirty="0" err="1">
                <a:solidFill>
                  <a:schemeClr val="tx1"/>
                </a:solidFill>
              </a:rPr>
              <a:t>Velichkov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260159" y="3888195"/>
            <a:ext cx="2789458" cy="431800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Charalambos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Chrysostomou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1" name="Picture Placeholder 40" descr="A person in front of a building&#10;&#10;Description automatically generated">
            <a:extLst>
              <a:ext uri="{FF2B5EF4-FFF2-40B4-BE49-F238E27FC236}">
                <a16:creationId xmlns:a16="http://schemas.microsoft.com/office/drawing/2014/main" id="{EFD0DA05-A2B3-D40C-90C3-C10FB682DD38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9" b="11129"/>
          <a:stretch>
            <a:fillRect/>
          </a:stretch>
        </p:blipFill>
        <p:spPr/>
      </p:pic>
      <p:pic>
        <p:nvPicPr>
          <p:cNvPr id="47" name="Picture Placeholder 46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AD621964-D076-A38C-20A6-37C3E1D4767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" b="83"/>
          <a:stretch>
            <a:fillRect/>
          </a:stretch>
        </p:blipFill>
        <p:spPr/>
      </p:pic>
      <p:pic>
        <p:nvPicPr>
          <p:cNvPr id="49" name="Picture Placeholder 4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BE5CC-5362-E59B-2F64-4C415385A70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r="1174"/>
          <a:stretch>
            <a:fillRect/>
          </a:stretch>
        </p:blipFill>
        <p:spPr/>
      </p:pic>
      <p:pic>
        <p:nvPicPr>
          <p:cNvPr id="37" name="Picture Placeholder 36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6BEFF840-C403-18D4-2D66-3B055CBECC7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r="1543"/>
          <a:stretch>
            <a:fillRect/>
          </a:stretch>
        </p:blipFill>
        <p:spPr/>
      </p:pic>
      <p:pic>
        <p:nvPicPr>
          <p:cNvPr id="39" name="Picture Placeholder 38" descr="A person smiling at camera&#10;&#10;Description automatically generated">
            <a:extLst>
              <a:ext uri="{FF2B5EF4-FFF2-40B4-BE49-F238E27FC236}">
                <a16:creationId xmlns:a16="http://schemas.microsoft.com/office/drawing/2014/main" id="{2086E959-6D53-CEF7-AD9F-601AF268653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2439"/>
          <a:stretch>
            <a:fillRect/>
          </a:stretch>
        </p:blipFill>
        <p:spPr/>
      </p:pic>
      <p:pic>
        <p:nvPicPr>
          <p:cNvPr id="45" name="Picture Placeholder 44" descr="A person smiling at camera&#10;&#10;Description automatically generated">
            <a:extLst>
              <a:ext uri="{FF2B5EF4-FFF2-40B4-BE49-F238E27FC236}">
                <a16:creationId xmlns:a16="http://schemas.microsoft.com/office/drawing/2014/main" id="{A080CF47-1D30-87E4-9BEA-3865AE1D822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pic>
        <p:nvPicPr>
          <p:cNvPr id="43" name="Picture Placeholder 42" descr="A person taking a selfie&#10;&#10;Description automatically generated">
            <a:extLst>
              <a:ext uri="{FF2B5EF4-FFF2-40B4-BE49-F238E27FC236}">
                <a16:creationId xmlns:a16="http://schemas.microsoft.com/office/drawing/2014/main" id="{B8CF4D90-04FD-CCBE-39BC-21136B7516C9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" r="5796"/>
          <a:stretch>
            <a:fillRect/>
          </a:stretch>
        </p:blipFill>
        <p:spPr/>
      </p:pic>
      <p:pic>
        <p:nvPicPr>
          <p:cNvPr id="51" name="Picture Placeholder 50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9F0B2566-8F5B-011B-28B3-B4AF7AB92D0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b="391"/>
          <a:stretch>
            <a:fillRect/>
          </a:stretch>
        </p:blipFill>
        <p:spPr/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64B05E4-6F35-BF78-508D-C9B7B22759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42765"/>
            <a:ext cx="12192000" cy="431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01358DC-4DA9-BB30-98B4-307ADEADB1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48177"/>
            <a:ext cx="12192000" cy="1304499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F6A3252C-FCEA-ECC3-E3CF-78596A0A3C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Meet the Team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4574777-FF9A-FC97-5F0C-73A8589F6E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6" y="-40786"/>
            <a:ext cx="1265030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7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 Light</vt:lpstr>
      <vt:lpstr>Office Theme</vt:lpstr>
      <vt:lpstr>Meet the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the team </dc:title>
  <dc:creator>Ivan Gentile</dc:creator>
  <cp:lastModifiedBy>Ivan Gentile</cp:lastModifiedBy>
  <cp:revision>1</cp:revision>
  <dcterms:created xsi:type="dcterms:W3CDTF">2024-05-09T08:20:24Z</dcterms:created>
  <dcterms:modified xsi:type="dcterms:W3CDTF">2024-05-09T08:44:24Z</dcterms:modified>
</cp:coreProperties>
</file>