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60" r:id="rId10"/>
  </p:sldIdLst>
  <p:sldSz cx="18288000" cy="10287000"/>
  <p:notesSz cx="6858000" cy="9144000"/>
  <p:embeddedFontLst>
    <p:embeddedFont>
      <p:font typeface="Pretendard Medium" panose="020B0600000101010101" charset="-127"/>
      <p:regular r:id="rId11"/>
      <p:bold r:id="rId12"/>
    </p:embeddedFont>
    <p:embeddedFont>
      <p:font typeface="Cambria Math" panose="02040503050406030204" pitchFamily="18" charset="0"/>
      <p:regular r:id="rId13"/>
    </p:embeddedFont>
    <p:embeddedFont>
      <p:font typeface="Cormorant Bold" panose="020B0600000101010101" charset="0"/>
      <p:bold r:id="rId14"/>
    </p:embeddedFont>
    <p:embeddedFont>
      <p:font typeface="Cormorant SemiBold" panose="020B0600000101010101" charset="0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69240"/>
    <a:srgbClr val="595042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830" autoAdjust="0"/>
  </p:normalViewPr>
  <p:slideViewPr>
    <p:cSldViewPr>
      <p:cViewPr varScale="1">
        <p:scale>
          <a:sx n="69" d="100"/>
          <a:sy n="69" d="100"/>
        </p:scale>
        <p:origin x="8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0.png"/><Relationship Id="rId21" Type="http://schemas.openxmlformats.org/officeDocument/2006/relationships/image" Target="../media/image25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9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7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7.png"/><Relationship Id="rId18" Type="http://schemas.openxmlformats.org/officeDocument/2006/relationships/image" Target="../media/image31.png"/><Relationship Id="rId3" Type="http://schemas.openxmlformats.org/officeDocument/2006/relationships/image" Target="../media/image10.png"/><Relationship Id="rId21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17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8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1.png"/><Relationship Id="rId10" Type="http://schemas.openxmlformats.org/officeDocument/2006/relationships/image" Target="../media/image13.png"/><Relationship Id="rId19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18" Type="http://schemas.openxmlformats.org/officeDocument/2006/relationships/image" Target="../media/image34.png"/><Relationship Id="rId3" Type="http://schemas.openxmlformats.org/officeDocument/2006/relationships/image" Target="../media/image10.png"/><Relationship Id="rId21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5" Type="http://schemas.openxmlformats.org/officeDocument/2006/relationships/image" Target="../media/image28.png"/><Relationship Id="rId10" Type="http://schemas.openxmlformats.org/officeDocument/2006/relationships/image" Target="../media/image14.png"/><Relationship Id="rId19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18" Type="http://schemas.openxmlformats.org/officeDocument/2006/relationships/image" Target="../media/image39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38.png"/><Relationship Id="rId2" Type="http://schemas.openxmlformats.org/officeDocument/2006/relationships/image" Target="../media/image9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36.png"/><Relationship Id="rId5" Type="http://schemas.openxmlformats.org/officeDocument/2006/relationships/image" Target="../media/image7.png"/><Relationship Id="rId15" Type="http://schemas.openxmlformats.org/officeDocument/2006/relationships/image" Target="../media/image37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10.png"/><Relationship Id="rId21" Type="http://schemas.openxmlformats.org/officeDocument/2006/relationships/image" Target="../media/image53.png"/><Relationship Id="rId7" Type="http://schemas.openxmlformats.org/officeDocument/2006/relationships/image" Target="../media/image8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2" Type="http://schemas.openxmlformats.org/officeDocument/2006/relationships/image" Target="../media/image9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9" Type="http://schemas.openxmlformats.org/officeDocument/2006/relationships/image" Target="../media/image93.png"/><Relationship Id="rId21" Type="http://schemas.openxmlformats.org/officeDocument/2006/relationships/image" Target="../media/image75.png"/><Relationship Id="rId34" Type="http://schemas.openxmlformats.org/officeDocument/2006/relationships/image" Target="../media/image88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83.png"/><Relationship Id="rId41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91.png"/><Relationship Id="rId40" Type="http://schemas.openxmlformats.org/officeDocument/2006/relationships/image" Target="../media/image94.png"/><Relationship Id="rId5" Type="http://schemas.openxmlformats.org/officeDocument/2006/relationships/image" Target="../media/image7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36" Type="http://schemas.openxmlformats.org/officeDocument/2006/relationships/image" Target="../media/image90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31" Type="http://schemas.openxmlformats.org/officeDocument/2006/relationships/image" Target="../media/image85.png"/><Relationship Id="rId4" Type="http://schemas.openxmlformats.org/officeDocument/2006/relationships/image" Target="../media/image6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89.png"/><Relationship Id="rId8" Type="http://schemas.openxmlformats.org/officeDocument/2006/relationships/image" Target="../media/image62.png"/><Relationship Id="rId3" Type="http://schemas.openxmlformats.org/officeDocument/2006/relationships/image" Target="../media/image10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10.png"/><Relationship Id="rId21" Type="http://schemas.openxmlformats.org/officeDocument/2006/relationships/image" Target="../media/image109.png"/><Relationship Id="rId7" Type="http://schemas.openxmlformats.org/officeDocument/2006/relationships/image" Target="../media/image8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99.png"/><Relationship Id="rId5" Type="http://schemas.openxmlformats.org/officeDocument/2006/relationships/image" Target="../media/image7.png"/><Relationship Id="rId15" Type="http://schemas.openxmlformats.org/officeDocument/2006/relationships/image" Target="../media/image103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6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2.png"/><Relationship Id="rId7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69B457-731B-414B-ABE4-6B086EFCB829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963400" y="4013200"/>
            <a:ext cx="9652000" cy="2273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0" y="495300"/>
            <a:ext cx="1689100" cy="9283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15836900" cy="966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2400" y="4318000"/>
            <a:ext cx="825500" cy="1638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400" y="5130800"/>
            <a:ext cx="135255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536700" y="2362200"/>
            <a:ext cx="10147300" cy="154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/>
            <a:r>
              <a:rPr lang="en-US" sz="15300" b="0" i="0" u="none" strike="noStrike" spc="-200" dirty="0">
                <a:solidFill>
                  <a:srgbClr val="595042"/>
                </a:solidFill>
                <a:latin typeface="Cormorant SemiBold"/>
              </a:rPr>
              <a:t>25-1</a:t>
            </a:r>
          </a:p>
          <a:p>
            <a:pPr lvl="0" algn="l"/>
            <a:r>
              <a:rPr lang="en-US" sz="15300" b="0" i="0" u="none" strike="noStrike" spc="-200" dirty="0">
                <a:solidFill>
                  <a:srgbClr val="595042"/>
                </a:solidFill>
                <a:latin typeface="Cormorant SemiBold"/>
              </a:rPr>
              <a:t>AI Tutorial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701800" y="5384800"/>
            <a:ext cx="5715000" cy="584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56040"/>
              </a:lnSpc>
            </a:pPr>
            <a:r>
              <a:rPr lang="en-US" sz="3300" b="0" i="0" u="none" strike="noStrike" dirty="0">
                <a:solidFill>
                  <a:srgbClr val="595042"/>
                </a:solidFill>
                <a:latin typeface="Pretendard Medium"/>
              </a:rPr>
              <a:t>-02 </a:t>
            </a:r>
            <a:r>
              <a:rPr lang="en-US" sz="3300" dirty="0">
                <a:solidFill>
                  <a:srgbClr val="595042"/>
                </a:solidFill>
                <a:latin typeface="Pretendard Medium"/>
              </a:rPr>
              <a:t>Multi Layer Perceptron</a:t>
            </a:r>
            <a:r>
              <a:rPr lang="en-US" sz="3300" b="0" i="0" u="none" strike="noStrike" dirty="0">
                <a:solidFill>
                  <a:srgbClr val="595042"/>
                </a:solidFill>
                <a:latin typeface="Pretendard Medium"/>
              </a:rPr>
              <a:t>-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4" name="TextBox 14"/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811522D4-B9E7-48A4-A1C4-8C7FD780F1B9}"/>
              </a:ext>
            </a:extLst>
          </p:cNvPr>
          <p:cNvSpPr txBox="1"/>
          <p:nvPr/>
        </p:nvSpPr>
        <p:spPr>
          <a:xfrm>
            <a:off x="10896600" y="8991600"/>
            <a:ext cx="4191000" cy="419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56040"/>
              </a:lnSpc>
            </a:pPr>
            <a:r>
              <a:rPr lang="en-US" sz="2400" b="0" i="0" u="none" strike="noStrike" dirty="0">
                <a:solidFill>
                  <a:srgbClr val="595042"/>
                </a:solidFill>
                <a:latin typeface="Cormorant Bold"/>
              </a:rPr>
              <a:t>Presenter.  Kim </a:t>
            </a:r>
            <a:r>
              <a:rPr lang="en-US" sz="2400" b="0" i="0" u="none" strike="noStrike" dirty="0" err="1">
                <a:solidFill>
                  <a:srgbClr val="595042"/>
                </a:solidFill>
                <a:latin typeface="Cormorant Bold"/>
              </a:rPr>
              <a:t>Chanu</a:t>
            </a:r>
            <a:endParaRPr lang="en-US" sz="2400" b="0" i="0" u="none" strike="noStrike" dirty="0">
              <a:solidFill>
                <a:srgbClr val="595042"/>
              </a:solidFill>
              <a:latin typeface="Cormorant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EE5F81-6052-4298-AA8C-00D2CD301A1F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33400"/>
            <a:ext cx="16217900" cy="9283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595042"/>
                </a:solidFill>
                <a:latin typeface="Cormorant Bold"/>
              </a:rPr>
              <a:t>Chapter 02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435100" y="2082800"/>
            <a:ext cx="3213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What a Perceptron does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35100" y="2514600"/>
            <a:ext cx="9156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dirty="0">
                <a:solidFill>
                  <a:srgbClr val="595042"/>
                </a:solidFill>
                <a:latin typeface="Cormorant Bold"/>
              </a:rPr>
              <a:t>Multi</a:t>
            </a:r>
            <a:r>
              <a:rPr lang="ko-KR" altLang="en-US" sz="6000" dirty="0">
                <a:solidFill>
                  <a:srgbClr val="595042"/>
                </a:solidFill>
                <a:latin typeface="Cormorant Bold"/>
              </a:rPr>
              <a:t> </a:t>
            </a:r>
            <a:r>
              <a:rPr lang="en-US" altLang="ko-KR" sz="6000" dirty="0">
                <a:solidFill>
                  <a:srgbClr val="595042"/>
                </a:solidFill>
                <a:latin typeface="Cormorant Bold"/>
              </a:rPr>
              <a:t>Layer Perceptron</a:t>
            </a:r>
            <a:endParaRPr lang="en-US" altLang="ko-KR" sz="6000" b="0" i="0" u="none" strike="noStrike" dirty="0">
              <a:solidFill>
                <a:srgbClr val="595042"/>
              </a:solidFill>
              <a:latin typeface="Cormorant Bold"/>
            </a:endParaRPr>
          </a:p>
        </p:txBody>
      </p:sp>
      <p:sp>
        <p:nvSpPr>
          <p:cNvPr id="14" name="TextBox 14"/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/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141E6A-8FA1-494E-93AA-8AA0A9495FA2}"/>
                  </a:ext>
                </a:extLst>
              </p:cNvPr>
              <p:cNvSpPr txBox="1"/>
              <p:nvPr/>
            </p:nvSpPr>
            <p:spPr>
              <a:xfrm>
                <a:off x="1320781" y="4234500"/>
                <a:ext cx="60875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4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40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141E6A-8FA1-494E-93AA-8AA0A9495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781" y="4234500"/>
                <a:ext cx="608756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FDDF08-EB82-4991-9320-3DE8C11514AF}"/>
                  </a:ext>
                </a:extLst>
              </p:cNvPr>
              <p:cNvSpPr txBox="1"/>
              <p:nvPr/>
            </p:nvSpPr>
            <p:spPr>
              <a:xfrm>
                <a:off x="1245438" y="5899547"/>
                <a:ext cx="62061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4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40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FDDF08-EB82-4991-9320-3DE8C1151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438" y="5899547"/>
                <a:ext cx="620618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8D6F5A-3E08-4EF2-A8DF-9E780F1741DA}"/>
                  </a:ext>
                </a:extLst>
              </p:cNvPr>
              <p:cNvSpPr txBox="1"/>
              <p:nvPr/>
            </p:nvSpPr>
            <p:spPr>
              <a:xfrm>
                <a:off x="1244600" y="7922764"/>
                <a:ext cx="63985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8D6F5A-3E08-4EF2-A8DF-9E780F174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600" y="7922764"/>
                <a:ext cx="639854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C0C0834-9119-48EA-8882-433E17208FC6}"/>
              </a:ext>
            </a:extLst>
          </p:cNvPr>
          <p:cNvCxnSpPr>
            <a:cxnSpLocks/>
            <a:stCxn id="18" idx="3"/>
            <a:endCxn id="30" idx="2"/>
          </p:cNvCxnSpPr>
          <p:nvPr/>
        </p:nvCxnSpPr>
        <p:spPr>
          <a:xfrm>
            <a:off x="1929537" y="4542277"/>
            <a:ext cx="2838539" cy="1668964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0F114A-7901-4459-B407-FABBEE20AD77}"/>
              </a:ext>
            </a:extLst>
          </p:cNvPr>
          <p:cNvCxnSpPr>
            <a:cxnSpLocks/>
            <a:stCxn id="19" idx="3"/>
            <a:endCxn id="30" idx="2"/>
          </p:cNvCxnSpPr>
          <p:nvPr/>
        </p:nvCxnSpPr>
        <p:spPr>
          <a:xfrm>
            <a:off x="1866056" y="6207324"/>
            <a:ext cx="2902020" cy="3917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4BF489-790C-4B02-A849-354D9EB9FB5D}"/>
                  </a:ext>
                </a:extLst>
              </p:cNvPr>
              <p:cNvSpPr txBox="1"/>
              <p:nvPr/>
            </p:nvSpPr>
            <p:spPr>
              <a:xfrm>
                <a:off x="2617776" y="4616132"/>
                <a:ext cx="7025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32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4BF489-790C-4B02-A849-354D9EB9F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76" y="4616132"/>
                <a:ext cx="702500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57872B-3FBE-497F-8B27-8613E31D9D56}"/>
                  </a:ext>
                </a:extLst>
              </p:cNvPr>
              <p:cNvSpPr txBox="1"/>
              <p:nvPr/>
            </p:nvSpPr>
            <p:spPr>
              <a:xfrm>
                <a:off x="2362200" y="5676900"/>
                <a:ext cx="7143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57872B-3FBE-497F-8B27-8613E31D9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676900"/>
                <a:ext cx="714363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>
            <a:extLst>
              <a:ext uri="{FF2B5EF4-FFF2-40B4-BE49-F238E27FC236}">
                <a16:creationId xmlns:a16="http://schemas.microsoft.com/office/drawing/2014/main" id="{ACBA292F-8E49-41C6-BDC4-5F8D39C01FD1}"/>
              </a:ext>
            </a:extLst>
          </p:cNvPr>
          <p:cNvSpPr/>
          <p:nvPr/>
        </p:nvSpPr>
        <p:spPr>
          <a:xfrm>
            <a:off x="4768076" y="5220641"/>
            <a:ext cx="2057400" cy="1981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FF2E0CD-F7E4-4958-B711-7A9A52280946}"/>
              </a:ext>
            </a:extLst>
          </p:cNvPr>
          <p:cNvCxnSpPr>
            <a:cxnSpLocks/>
            <a:stCxn id="30" idx="6"/>
            <a:endCxn id="32" idx="1"/>
          </p:cNvCxnSpPr>
          <p:nvPr/>
        </p:nvCxnSpPr>
        <p:spPr>
          <a:xfrm>
            <a:off x="6825476" y="6211241"/>
            <a:ext cx="1676400" cy="2977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9D1FFA-F6D6-4216-9A98-9660EBA20C3C}"/>
                  </a:ext>
                </a:extLst>
              </p:cNvPr>
              <p:cNvSpPr txBox="1"/>
              <p:nvPr/>
            </p:nvSpPr>
            <p:spPr>
              <a:xfrm>
                <a:off x="8501876" y="5906441"/>
                <a:ext cx="41113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9D1FFA-F6D6-4216-9A98-9660EBA20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876" y="5906441"/>
                <a:ext cx="411138" cy="6155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05B391D-2379-4D35-AD3E-4CE7E436CDA8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 flipV="1">
            <a:off x="1884454" y="6211241"/>
            <a:ext cx="2883622" cy="201930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3830E8-C87E-40D3-BF53-EA87D142A907}"/>
                  </a:ext>
                </a:extLst>
              </p:cNvPr>
              <p:cNvSpPr txBox="1"/>
              <p:nvPr/>
            </p:nvSpPr>
            <p:spPr>
              <a:xfrm>
                <a:off x="6120928" y="5916164"/>
                <a:ext cx="41254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3830E8-C87E-40D3-BF53-EA87D142A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28" y="5916164"/>
                <a:ext cx="412549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13">
            <a:extLst>
              <a:ext uri="{FF2B5EF4-FFF2-40B4-BE49-F238E27FC236}">
                <a16:creationId xmlns:a16="http://schemas.microsoft.com/office/drawing/2014/main" id="{8D8B9A4E-5F50-42CD-A762-532A6884E1E9}"/>
              </a:ext>
            </a:extLst>
          </p:cNvPr>
          <p:cNvSpPr txBox="1"/>
          <p:nvPr/>
        </p:nvSpPr>
        <p:spPr>
          <a:xfrm>
            <a:off x="3987747" y="7129757"/>
            <a:ext cx="3618057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99600"/>
              </a:lnSpc>
            </a:pPr>
            <a:r>
              <a:rPr lang="en-US" altLang="ko-KR" sz="2400" dirty="0">
                <a:latin typeface="Cormorant Bold"/>
              </a:rPr>
              <a:t>Perceptron</a:t>
            </a:r>
            <a:endParaRPr lang="en-US" altLang="ko-KR" sz="2400" b="0" i="0" u="none" strike="noStrike" dirty="0">
              <a:latin typeface="Cormorant Bold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EEAE2B-F3F3-40E6-83B6-D8A74A47FBDC}"/>
              </a:ext>
            </a:extLst>
          </p:cNvPr>
          <p:cNvCxnSpPr>
            <a:cxnSpLocks/>
          </p:cNvCxnSpPr>
          <p:nvPr/>
        </p:nvCxnSpPr>
        <p:spPr>
          <a:xfrm flipV="1">
            <a:off x="12854574" y="4884722"/>
            <a:ext cx="0" cy="3916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7A73BA-F26A-492A-9084-E7E0D84143CB}"/>
                  </a:ext>
                </a:extLst>
              </p:cNvPr>
              <p:cNvSpPr txBox="1"/>
              <p:nvPr/>
            </p:nvSpPr>
            <p:spPr>
              <a:xfrm>
                <a:off x="12752506" y="7762467"/>
                <a:ext cx="734894" cy="676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7A73BA-F26A-492A-9084-E7E0D8414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2506" y="7762467"/>
                <a:ext cx="734894" cy="6766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FC9EA5-7369-4541-BBC8-4BFD593CC76C}"/>
                  </a:ext>
                </a:extLst>
              </p:cNvPr>
              <p:cNvSpPr txBox="1"/>
              <p:nvPr/>
            </p:nvSpPr>
            <p:spPr>
              <a:xfrm>
                <a:off x="15120254" y="7732996"/>
                <a:ext cx="58396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28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FC9EA5-7369-4541-BBC8-4BFD593CC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254" y="7732996"/>
                <a:ext cx="583960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27644AE-8F36-4C84-9DC1-992A784A8293}"/>
              </a:ext>
            </a:extLst>
          </p:cNvPr>
          <p:cNvCxnSpPr>
            <a:cxnSpLocks/>
          </p:cNvCxnSpPr>
          <p:nvPr/>
        </p:nvCxnSpPr>
        <p:spPr>
          <a:xfrm>
            <a:off x="10591800" y="7742522"/>
            <a:ext cx="46631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91AC88A-9F48-4C35-91C0-9E735ABDB019}"/>
              </a:ext>
            </a:extLst>
          </p:cNvPr>
          <p:cNvCxnSpPr>
            <a:cxnSpLocks/>
          </p:cNvCxnSpPr>
          <p:nvPr/>
        </p:nvCxnSpPr>
        <p:spPr>
          <a:xfrm flipH="1" flipV="1">
            <a:off x="11534791" y="5065105"/>
            <a:ext cx="4066106" cy="4311572"/>
          </a:xfrm>
          <a:prstGeom prst="line">
            <a:avLst/>
          </a:prstGeom>
          <a:ln w="57150">
            <a:solidFill>
              <a:srgbClr val="F69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45B193B-690D-455B-8FFE-845B72C27E9B}"/>
              </a:ext>
            </a:extLst>
          </p:cNvPr>
          <p:cNvCxnSpPr>
            <a:cxnSpLocks/>
            <a:stCxn id="30" idx="0"/>
            <a:endCxn id="30" idx="4"/>
          </p:cNvCxnSpPr>
          <p:nvPr/>
        </p:nvCxnSpPr>
        <p:spPr>
          <a:xfrm>
            <a:off x="5796776" y="5220641"/>
            <a:ext cx="0" cy="19812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15EFA56-1F78-4BA0-99FE-336265B0FF3D}"/>
                  </a:ext>
                </a:extLst>
              </p:cNvPr>
              <p:cNvSpPr txBox="1"/>
              <p:nvPr/>
            </p:nvSpPr>
            <p:spPr>
              <a:xfrm>
                <a:off x="5181600" y="5924550"/>
                <a:ext cx="41254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15EFA56-1F78-4BA0-99FE-336265B0F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924550"/>
                <a:ext cx="412549" cy="61555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999440D-4C52-4937-B29A-FB30ADA49AA8}"/>
                  </a:ext>
                </a:extLst>
              </p:cNvPr>
              <p:cNvSpPr txBox="1"/>
              <p:nvPr/>
            </p:nvSpPr>
            <p:spPr>
              <a:xfrm>
                <a:off x="12285470" y="4775240"/>
                <a:ext cx="58396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999440D-4C52-4937-B29A-FB30ADA49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5470" y="4775240"/>
                <a:ext cx="583960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3A963E5-06FE-4D25-BA2E-5183F0E87D4A}"/>
                  </a:ext>
                </a:extLst>
              </p:cNvPr>
              <p:cNvSpPr txBox="1"/>
              <p:nvPr/>
            </p:nvSpPr>
            <p:spPr>
              <a:xfrm>
                <a:off x="13433958" y="6438852"/>
                <a:ext cx="2289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3A963E5-06FE-4D25-BA2E-5183F0E87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3958" y="6438852"/>
                <a:ext cx="2289025" cy="276999"/>
              </a:xfrm>
              <a:prstGeom prst="rect">
                <a:avLst/>
              </a:prstGeom>
              <a:blipFill>
                <a:blip r:embed="rId19"/>
                <a:stretch>
                  <a:fillRect l="-1067" r="-1867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타원 69">
            <a:extLst>
              <a:ext uri="{FF2B5EF4-FFF2-40B4-BE49-F238E27FC236}">
                <a16:creationId xmlns:a16="http://schemas.microsoft.com/office/drawing/2014/main" id="{11F32491-C27A-4E12-9892-3DE1A93676F0}"/>
              </a:ext>
            </a:extLst>
          </p:cNvPr>
          <p:cNvSpPr/>
          <p:nvPr/>
        </p:nvSpPr>
        <p:spPr>
          <a:xfrm>
            <a:off x="13411200" y="56769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C319206-1712-4010-8D8B-24C478B8D767}"/>
              </a:ext>
            </a:extLst>
          </p:cNvPr>
          <p:cNvSpPr/>
          <p:nvPr/>
        </p:nvSpPr>
        <p:spPr>
          <a:xfrm>
            <a:off x="12488813" y="60727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3679C030-BD13-4EFC-B36D-C102D949DD2A}"/>
                  </a:ext>
                </a:extLst>
              </p:cNvPr>
              <p:cNvSpPr/>
              <p:nvPr/>
            </p:nvSpPr>
            <p:spPr>
              <a:xfrm>
                <a:off x="12086683" y="692919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3679C030-BD13-4EFC-B36D-C102D949D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6683" y="6929192"/>
                <a:ext cx="72000" cy="72000"/>
              </a:xfrm>
              <a:prstGeom prst="ellipse">
                <a:avLst/>
              </a:prstGeom>
              <a:blipFill>
                <a:blip r:embed="rId20"/>
                <a:stretch>
                  <a:fillRect l="-1108333" t="-600000" r="-975000" b="-68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07BF159-0B18-4F52-9753-E99E906D93B8}"/>
                  </a:ext>
                </a:extLst>
              </p:cNvPr>
              <p:cNvSpPr txBox="1"/>
              <p:nvPr/>
            </p:nvSpPr>
            <p:spPr>
              <a:xfrm>
                <a:off x="13625510" y="5224462"/>
                <a:ext cx="595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07BF159-0B18-4F52-9753-E99E906D9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5510" y="5224462"/>
                <a:ext cx="595804" cy="276999"/>
              </a:xfrm>
              <a:prstGeom prst="rect">
                <a:avLst/>
              </a:prstGeom>
              <a:blipFill>
                <a:blip r:embed="rId21"/>
                <a:stretch>
                  <a:fillRect l="-13265" t="-2222" r="-13265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E7B2037-2DFF-46A6-9137-3465AACD0E10}"/>
                  </a:ext>
                </a:extLst>
              </p:cNvPr>
              <p:cNvSpPr txBox="1"/>
              <p:nvPr/>
            </p:nvSpPr>
            <p:spPr>
              <a:xfrm>
                <a:off x="11599569" y="5751771"/>
                <a:ext cx="585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E7B2037-2DFF-46A6-9137-3465AACD0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9569" y="5751771"/>
                <a:ext cx="585288" cy="276999"/>
              </a:xfrm>
              <a:prstGeom prst="rect">
                <a:avLst/>
              </a:prstGeom>
              <a:blipFill>
                <a:blip r:embed="rId22"/>
                <a:stretch>
                  <a:fillRect l="-13542" t="-4444" r="-14583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4237D1A-439E-4697-8794-61FFB3D671F6}"/>
                  </a:ext>
                </a:extLst>
              </p:cNvPr>
              <p:cNvSpPr txBox="1"/>
              <p:nvPr/>
            </p:nvSpPr>
            <p:spPr>
              <a:xfrm>
                <a:off x="11408534" y="6559244"/>
                <a:ext cx="5840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4237D1A-439E-4697-8794-61FFB3D67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8534" y="6559244"/>
                <a:ext cx="584071" cy="276999"/>
              </a:xfrm>
              <a:prstGeom prst="rect">
                <a:avLst/>
              </a:prstGeom>
              <a:blipFill>
                <a:blip r:embed="rId23"/>
                <a:stretch>
                  <a:fillRect l="-13542" t="-2222" r="-13542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0528D99-84FE-412C-8707-139ECFEBCE05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1935665" y="6715436"/>
            <a:ext cx="161562" cy="22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40DB413-C1A9-47CC-B44F-2335AECD6263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12120513" y="5916164"/>
            <a:ext cx="378844" cy="167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A576CD0-99F6-4D27-AF7A-4CB1D1A7EE12}"/>
              </a:ext>
            </a:extLst>
          </p:cNvPr>
          <p:cNvCxnSpPr>
            <a:cxnSpLocks/>
          </p:cNvCxnSpPr>
          <p:nvPr/>
        </p:nvCxnSpPr>
        <p:spPr>
          <a:xfrm flipV="1">
            <a:off x="13452788" y="5393132"/>
            <a:ext cx="225112" cy="319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13">
            <a:extLst>
              <a:ext uri="{FF2B5EF4-FFF2-40B4-BE49-F238E27FC236}">
                <a16:creationId xmlns:a16="http://schemas.microsoft.com/office/drawing/2014/main" id="{C4CE224D-961B-445D-AC7F-D76A74DB62F3}"/>
              </a:ext>
            </a:extLst>
          </p:cNvPr>
          <p:cNvSpPr txBox="1"/>
          <p:nvPr/>
        </p:nvSpPr>
        <p:spPr>
          <a:xfrm>
            <a:off x="9793143" y="7809250"/>
            <a:ext cx="3618057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99600"/>
              </a:lnSpc>
            </a:pPr>
            <a:r>
              <a:rPr lang="en-US" altLang="ko-KR" sz="2400" dirty="0">
                <a:latin typeface="Cormorant Bold"/>
              </a:rPr>
              <a:t>Linear Separable</a:t>
            </a:r>
            <a:endParaRPr lang="en-US" altLang="ko-KR" sz="2400" b="0" i="0" u="none" strike="noStrike" dirty="0">
              <a:latin typeface="Cormorant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E0486E4-C38B-46E5-B5EE-4C47D793BFF7}"/>
                  </a:ext>
                </a:extLst>
              </p:cNvPr>
              <p:cNvSpPr txBox="1"/>
              <p:nvPr/>
            </p:nvSpPr>
            <p:spPr>
              <a:xfrm>
                <a:off x="2423487" y="6939736"/>
                <a:ext cx="7143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E0486E4-C38B-46E5-B5EE-4C47D793B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487" y="6939736"/>
                <a:ext cx="714363" cy="49244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EE5F81-6052-4298-AA8C-00D2CD301A1F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33400"/>
            <a:ext cx="16217900" cy="9283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435100" y="2082800"/>
            <a:ext cx="3213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AND Operation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35100" y="2514600"/>
            <a:ext cx="9156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dirty="0">
                <a:solidFill>
                  <a:srgbClr val="595042"/>
                </a:solidFill>
                <a:latin typeface="Cormorant Bold"/>
              </a:rPr>
              <a:t>Multi</a:t>
            </a:r>
            <a:r>
              <a:rPr lang="ko-KR" altLang="en-US" sz="6000" dirty="0">
                <a:solidFill>
                  <a:srgbClr val="595042"/>
                </a:solidFill>
                <a:latin typeface="Cormorant Bold"/>
              </a:rPr>
              <a:t> </a:t>
            </a:r>
            <a:r>
              <a:rPr lang="en-US" altLang="ko-KR" sz="6000" dirty="0">
                <a:solidFill>
                  <a:srgbClr val="595042"/>
                </a:solidFill>
                <a:latin typeface="Cormorant Bold"/>
              </a:rPr>
              <a:t>Layer Perceptron</a:t>
            </a:r>
            <a:endParaRPr lang="en-US" altLang="ko-KR" sz="6000" b="0" i="0" u="none" strike="noStrike" dirty="0">
              <a:solidFill>
                <a:srgbClr val="595042"/>
              </a:solidFill>
              <a:latin typeface="Cormorant Bold"/>
            </a:endParaRPr>
          </a:p>
        </p:txBody>
      </p:sp>
      <p:sp>
        <p:nvSpPr>
          <p:cNvPr id="14" name="TextBox 14"/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/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10">
                <a:extLst>
                  <a:ext uri="{FF2B5EF4-FFF2-40B4-BE49-F238E27FC236}">
                    <a16:creationId xmlns:a16="http://schemas.microsoft.com/office/drawing/2014/main" id="{9E7AA1EE-A863-4E84-A571-BAE68EA5D4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4524071"/>
                  </p:ext>
                </p:extLst>
              </p:nvPr>
            </p:nvGraphicFramePr>
            <p:xfrm>
              <a:off x="10120404" y="5779620"/>
              <a:ext cx="5729196" cy="3859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2299">
                      <a:extLst>
                        <a:ext uri="{9D8B030D-6E8A-4147-A177-3AD203B41FA5}">
                          <a16:colId xmlns:a16="http://schemas.microsoft.com/office/drawing/2014/main" val="4078435972"/>
                        </a:ext>
                      </a:extLst>
                    </a:gridCol>
                    <a:gridCol w="1432299">
                      <a:extLst>
                        <a:ext uri="{9D8B030D-6E8A-4147-A177-3AD203B41FA5}">
                          <a16:colId xmlns:a16="http://schemas.microsoft.com/office/drawing/2014/main" val="3476776252"/>
                        </a:ext>
                      </a:extLst>
                    </a:gridCol>
                    <a:gridCol w="1432299">
                      <a:extLst>
                        <a:ext uri="{9D8B030D-6E8A-4147-A177-3AD203B41FA5}">
                          <a16:colId xmlns:a16="http://schemas.microsoft.com/office/drawing/2014/main" val="2048540882"/>
                        </a:ext>
                      </a:extLst>
                    </a:gridCol>
                    <a:gridCol w="1432299">
                      <a:extLst>
                        <a:ext uri="{9D8B030D-6E8A-4147-A177-3AD203B41FA5}">
                          <a16:colId xmlns:a16="http://schemas.microsoft.com/office/drawing/2014/main" val="3553801066"/>
                        </a:ext>
                      </a:extLst>
                    </a:gridCol>
                  </a:tblGrid>
                  <a:tr h="319494">
                    <a:tc gridSpan="4"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oMath>
                          </a14:m>
                          <a:r>
                            <a:rPr lang="en-US" altLang="ko-KR" dirty="0"/>
                            <a:t>,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1" i="0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oMath>
                          </a14:m>
                          <a:r>
                            <a:rPr lang="en-US" altLang="ko-KR" dirty="0"/>
                            <a:t>,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1" i="0" dirty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1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r>
                                <a:rPr lang="en-US" altLang="ko-KR" b="1" i="0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658888"/>
                      </a:ext>
                    </a:extLst>
                  </a:tr>
                  <a:tr h="69878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360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6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36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360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6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3600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3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oMath>
                            </m:oMathPara>
                          </a14:m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36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132778"/>
                      </a:ext>
                    </a:extLst>
                  </a:tr>
                  <a:tr h="698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-1.5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4845013"/>
                      </a:ext>
                    </a:extLst>
                  </a:tr>
                  <a:tr h="698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-0.5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7086562"/>
                      </a:ext>
                    </a:extLst>
                  </a:tr>
                  <a:tr h="698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-0.5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3781264"/>
                      </a:ext>
                    </a:extLst>
                  </a:tr>
                  <a:tr h="698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0.5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41765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10">
                <a:extLst>
                  <a:ext uri="{FF2B5EF4-FFF2-40B4-BE49-F238E27FC236}">
                    <a16:creationId xmlns:a16="http://schemas.microsoft.com/office/drawing/2014/main" id="{9E7AA1EE-A863-4E84-A571-BAE68EA5D4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4524071"/>
                  </p:ext>
                </p:extLst>
              </p:nvPr>
            </p:nvGraphicFramePr>
            <p:xfrm>
              <a:off x="10120404" y="5779620"/>
              <a:ext cx="5729196" cy="3859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2299">
                      <a:extLst>
                        <a:ext uri="{9D8B030D-6E8A-4147-A177-3AD203B41FA5}">
                          <a16:colId xmlns:a16="http://schemas.microsoft.com/office/drawing/2014/main" val="4078435972"/>
                        </a:ext>
                      </a:extLst>
                    </a:gridCol>
                    <a:gridCol w="1432299">
                      <a:extLst>
                        <a:ext uri="{9D8B030D-6E8A-4147-A177-3AD203B41FA5}">
                          <a16:colId xmlns:a16="http://schemas.microsoft.com/office/drawing/2014/main" val="3476776252"/>
                        </a:ext>
                      </a:extLst>
                    </a:gridCol>
                    <a:gridCol w="1432299">
                      <a:extLst>
                        <a:ext uri="{9D8B030D-6E8A-4147-A177-3AD203B41FA5}">
                          <a16:colId xmlns:a16="http://schemas.microsoft.com/office/drawing/2014/main" val="2048540882"/>
                        </a:ext>
                      </a:extLst>
                    </a:gridCol>
                    <a:gridCol w="1432299">
                      <a:extLst>
                        <a:ext uri="{9D8B030D-6E8A-4147-A177-3AD203B41FA5}">
                          <a16:colId xmlns:a16="http://schemas.microsoft.com/office/drawing/2014/main" val="3553801066"/>
                        </a:ext>
                      </a:extLst>
                    </a:gridCol>
                  </a:tblGrid>
                  <a:tr h="365760"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6" t="-8333" r="-532" b="-97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658888"/>
                      </a:ext>
                    </a:extLst>
                  </a:tr>
                  <a:tr h="69878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26" t="-56522" r="-302128" b="-41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426" t="-56522" r="-202128" b="-41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0426" t="-56522" r="-102128" b="-41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0426" t="-56522" r="-2128" b="-41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132778"/>
                      </a:ext>
                    </a:extLst>
                  </a:tr>
                  <a:tr h="698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-1.5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4845013"/>
                      </a:ext>
                    </a:extLst>
                  </a:tr>
                  <a:tr h="698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-0.5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7086562"/>
                      </a:ext>
                    </a:extLst>
                  </a:tr>
                  <a:tr h="698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-0.5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3781264"/>
                      </a:ext>
                    </a:extLst>
                  </a:tr>
                  <a:tr h="698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0.5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41765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809C9C-1410-4439-844A-EFB2BF2D1516}"/>
                  </a:ext>
                </a:extLst>
              </p:cNvPr>
              <p:cNvSpPr txBox="1"/>
              <p:nvPr/>
            </p:nvSpPr>
            <p:spPr>
              <a:xfrm>
                <a:off x="1320781" y="4234500"/>
                <a:ext cx="60875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4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40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809C9C-1410-4439-844A-EFB2BF2D1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781" y="4234500"/>
                <a:ext cx="608756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DABF89E-0714-49C4-859A-D37F6601AE75}"/>
                  </a:ext>
                </a:extLst>
              </p:cNvPr>
              <p:cNvSpPr txBox="1"/>
              <p:nvPr/>
            </p:nvSpPr>
            <p:spPr>
              <a:xfrm>
                <a:off x="1245438" y="5899547"/>
                <a:ext cx="62061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4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40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DABF89E-0714-49C4-859A-D37F6601A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438" y="5899547"/>
                <a:ext cx="620618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7C3E2A-6A5C-456D-B839-0D289A2865CE}"/>
                  </a:ext>
                </a:extLst>
              </p:cNvPr>
              <p:cNvSpPr txBox="1"/>
              <p:nvPr/>
            </p:nvSpPr>
            <p:spPr>
              <a:xfrm>
                <a:off x="1244600" y="7922764"/>
                <a:ext cx="63985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7C3E2A-6A5C-456D-B839-0D289A286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600" y="7922764"/>
                <a:ext cx="639854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8AF6A58-9981-4186-9E88-E45D498D8172}"/>
              </a:ext>
            </a:extLst>
          </p:cNvPr>
          <p:cNvCxnSpPr>
            <a:cxnSpLocks/>
            <a:stCxn id="49" idx="3"/>
            <a:endCxn id="56" idx="2"/>
          </p:cNvCxnSpPr>
          <p:nvPr/>
        </p:nvCxnSpPr>
        <p:spPr>
          <a:xfrm>
            <a:off x="1929537" y="4542277"/>
            <a:ext cx="2838539" cy="1668964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1F84B46-24B2-4212-9294-DAE13B259752}"/>
              </a:ext>
            </a:extLst>
          </p:cNvPr>
          <p:cNvCxnSpPr>
            <a:cxnSpLocks/>
            <a:stCxn id="50" idx="3"/>
            <a:endCxn id="56" idx="2"/>
          </p:cNvCxnSpPr>
          <p:nvPr/>
        </p:nvCxnSpPr>
        <p:spPr>
          <a:xfrm>
            <a:off x="1866056" y="6207324"/>
            <a:ext cx="2902020" cy="3917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1B4301A-94B8-4465-9195-2E396EC4BCBE}"/>
                  </a:ext>
                </a:extLst>
              </p:cNvPr>
              <p:cNvSpPr txBox="1"/>
              <p:nvPr/>
            </p:nvSpPr>
            <p:spPr>
              <a:xfrm>
                <a:off x="2617776" y="4616132"/>
                <a:ext cx="7025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32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1B4301A-94B8-4465-9195-2E396EC4B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76" y="4616132"/>
                <a:ext cx="702500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>
            <a:extLst>
              <a:ext uri="{FF2B5EF4-FFF2-40B4-BE49-F238E27FC236}">
                <a16:creationId xmlns:a16="http://schemas.microsoft.com/office/drawing/2014/main" id="{777BA5B1-B9CA-4B16-AB15-6F2E060CDB31}"/>
              </a:ext>
            </a:extLst>
          </p:cNvPr>
          <p:cNvSpPr/>
          <p:nvPr/>
        </p:nvSpPr>
        <p:spPr>
          <a:xfrm>
            <a:off x="4768076" y="5220641"/>
            <a:ext cx="2057400" cy="1981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A85EAA8-8CBB-42BA-B57F-FEFDB9176C27}"/>
              </a:ext>
            </a:extLst>
          </p:cNvPr>
          <p:cNvCxnSpPr>
            <a:cxnSpLocks/>
            <a:stCxn id="56" idx="6"/>
            <a:endCxn id="59" idx="1"/>
          </p:cNvCxnSpPr>
          <p:nvPr/>
        </p:nvCxnSpPr>
        <p:spPr>
          <a:xfrm>
            <a:off x="6825476" y="6211241"/>
            <a:ext cx="1676400" cy="2977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8DF5A2C-066D-412B-AD2C-BF633FF00F87}"/>
                  </a:ext>
                </a:extLst>
              </p:cNvPr>
              <p:cNvSpPr txBox="1"/>
              <p:nvPr/>
            </p:nvSpPr>
            <p:spPr>
              <a:xfrm>
                <a:off x="8501876" y="5906441"/>
                <a:ext cx="41113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8DF5A2C-066D-412B-AD2C-BF633FF00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876" y="5906441"/>
                <a:ext cx="411138" cy="6155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FBB6FE4-38AE-47A9-A996-E995C65C8607}"/>
              </a:ext>
            </a:extLst>
          </p:cNvPr>
          <p:cNvCxnSpPr>
            <a:cxnSpLocks/>
            <a:stCxn id="51" idx="3"/>
            <a:endCxn id="56" idx="2"/>
          </p:cNvCxnSpPr>
          <p:nvPr/>
        </p:nvCxnSpPr>
        <p:spPr>
          <a:xfrm flipV="1">
            <a:off x="1884454" y="6211241"/>
            <a:ext cx="2883622" cy="201930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68C77FE-4E62-4759-BF9D-D5999ABB63E8}"/>
                  </a:ext>
                </a:extLst>
              </p:cNvPr>
              <p:cNvSpPr txBox="1"/>
              <p:nvPr/>
            </p:nvSpPr>
            <p:spPr>
              <a:xfrm>
                <a:off x="6120928" y="5916164"/>
                <a:ext cx="41254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68C77FE-4E62-4759-BF9D-D5999ABB6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28" y="5916164"/>
                <a:ext cx="412549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13">
            <a:extLst>
              <a:ext uri="{FF2B5EF4-FFF2-40B4-BE49-F238E27FC236}">
                <a16:creationId xmlns:a16="http://schemas.microsoft.com/office/drawing/2014/main" id="{8A5B9D12-BBA0-4B37-8505-AC406968510F}"/>
              </a:ext>
            </a:extLst>
          </p:cNvPr>
          <p:cNvSpPr txBox="1"/>
          <p:nvPr/>
        </p:nvSpPr>
        <p:spPr>
          <a:xfrm>
            <a:off x="3987747" y="7129757"/>
            <a:ext cx="3618057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99600"/>
              </a:lnSpc>
            </a:pPr>
            <a:r>
              <a:rPr lang="en-US" altLang="ko-KR" sz="2400" dirty="0">
                <a:latin typeface="Cormorant Bold"/>
              </a:rPr>
              <a:t>Perceptron</a:t>
            </a:r>
            <a:endParaRPr lang="en-US" altLang="ko-KR" sz="2400" b="0" i="0" u="none" strike="noStrike" dirty="0">
              <a:latin typeface="Cormorant Bold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350126A-77A8-4B37-9BC3-670A1497B0AC}"/>
              </a:ext>
            </a:extLst>
          </p:cNvPr>
          <p:cNvCxnSpPr>
            <a:cxnSpLocks/>
            <a:stCxn id="56" idx="0"/>
            <a:endCxn id="56" idx="4"/>
          </p:cNvCxnSpPr>
          <p:nvPr/>
        </p:nvCxnSpPr>
        <p:spPr>
          <a:xfrm>
            <a:off x="5796776" y="5220641"/>
            <a:ext cx="0" cy="19812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A0836AA-8118-4D0C-8881-7748208A07F6}"/>
                  </a:ext>
                </a:extLst>
              </p:cNvPr>
              <p:cNvSpPr txBox="1"/>
              <p:nvPr/>
            </p:nvSpPr>
            <p:spPr>
              <a:xfrm>
                <a:off x="5181600" y="5924550"/>
                <a:ext cx="41254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A0836AA-8118-4D0C-8881-7748208A0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924550"/>
                <a:ext cx="412549" cy="6155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A29078C-9C61-4875-88EB-6B4CACC61950}"/>
                  </a:ext>
                </a:extLst>
              </p:cNvPr>
              <p:cNvSpPr txBox="1"/>
              <p:nvPr/>
            </p:nvSpPr>
            <p:spPr>
              <a:xfrm>
                <a:off x="2423487" y="6939736"/>
                <a:ext cx="7143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A29078C-9C61-4875-88EB-6B4CACC61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487" y="6939736"/>
                <a:ext cx="714363" cy="4924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D1B5EAF-5CE7-4F2E-B8B5-B6761B88BDB7}"/>
              </a:ext>
            </a:extLst>
          </p:cNvPr>
          <p:cNvCxnSpPr>
            <a:cxnSpLocks/>
          </p:cNvCxnSpPr>
          <p:nvPr/>
        </p:nvCxnSpPr>
        <p:spPr>
          <a:xfrm flipH="1" flipV="1">
            <a:off x="12729990" y="2276311"/>
            <a:ext cx="14856" cy="3400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5F835B0-F5B5-4FC5-9666-66550E850AE0}"/>
                  </a:ext>
                </a:extLst>
              </p:cNvPr>
              <p:cNvSpPr txBox="1"/>
              <p:nvPr/>
            </p:nvSpPr>
            <p:spPr>
              <a:xfrm>
                <a:off x="12627922" y="5154056"/>
                <a:ext cx="734894" cy="676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5F835B0-F5B5-4FC5-9666-66550E850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922" y="5154056"/>
                <a:ext cx="734894" cy="6766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2A8751A-A229-416F-B1E2-08A5A0E6D684}"/>
                  </a:ext>
                </a:extLst>
              </p:cNvPr>
              <p:cNvSpPr txBox="1"/>
              <p:nvPr/>
            </p:nvSpPr>
            <p:spPr>
              <a:xfrm>
                <a:off x="14995670" y="5124585"/>
                <a:ext cx="58396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28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2A8751A-A229-416F-B1E2-08A5A0E6D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5670" y="5124585"/>
                <a:ext cx="583960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EDABDED-A951-4C11-B81F-AA3448C496FD}"/>
              </a:ext>
            </a:extLst>
          </p:cNvPr>
          <p:cNvCxnSpPr>
            <a:cxnSpLocks/>
          </p:cNvCxnSpPr>
          <p:nvPr/>
        </p:nvCxnSpPr>
        <p:spPr>
          <a:xfrm>
            <a:off x="10467216" y="5134111"/>
            <a:ext cx="46631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2840194-10A9-41D7-B636-14147ACEA803}"/>
              </a:ext>
            </a:extLst>
          </p:cNvPr>
          <p:cNvCxnSpPr>
            <a:cxnSpLocks/>
          </p:cNvCxnSpPr>
          <p:nvPr/>
        </p:nvCxnSpPr>
        <p:spPr>
          <a:xfrm flipH="1" flipV="1">
            <a:off x="11410208" y="2456694"/>
            <a:ext cx="3720115" cy="3240150"/>
          </a:xfrm>
          <a:prstGeom prst="line">
            <a:avLst/>
          </a:prstGeom>
          <a:ln w="57150">
            <a:solidFill>
              <a:srgbClr val="F69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8AAA865-7BCE-4385-B4A3-26C04755F429}"/>
                  </a:ext>
                </a:extLst>
              </p:cNvPr>
              <p:cNvSpPr txBox="1"/>
              <p:nvPr/>
            </p:nvSpPr>
            <p:spPr>
              <a:xfrm>
                <a:off x="12160886" y="2166829"/>
                <a:ext cx="58396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8AAA865-7BCE-4385-B4A3-26C04755F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0886" y="2166829"/>
                <a:ext cx="583960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타원 23">
            <a:extLst>
              <a:ext uri="{FF2B5EF4-FFF2-40B4-BE49-F238E27FC236}">
                <a16:creationId xmlns:a16="http://schemas.microsoft.com/office/drawing/2014/main" id="{1595D33F-28FB-4610-AC79-76F4547C87B7}"/>
              </a:ext>
            </a:extLst>
          </p:cNvPr>
          <p:cNvSpPr/>
          <p:nvPr/>
        </p:nvSpPr>
        <p:spPr>
          <a:xfrm>
            <a:off x="12549990" y="3930914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7CD1DD5-861E-4AA0-A5DA-4B4F977F66B6}"/>
              </a:ext>
            </a:extLst>
          </p:cNvPr>
          <p:cNvSpPr/>
          <p:nvPr/>
        </p:nvSpPr>
        <p:spPr>
          <a:xfrm>
            <a:off x="12564846" y="4916866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6729CC7-A239-4382-AD7E-CF450CDC2033}"/>
              </a:ext>
            </a:extLst>
          </p:cNvPr>
          <p:cNvSpPr/>
          <p:nvPr/>
        </p:nvSpPr>
        <p:spPr>
          <a:xfrm>
            <a:off x="13600258" y="4928575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475E051-16DC-4B34-9B75-4A84FB19803B}"/>
              </a:ext>
            </a:extLst>
          </p:cNvPr>
          <p:cNvSpPr/>
          <p:nvPr/>
        </p:nvSpPr>
        <p:spPr>
          <a:xfrm>
            <a:off x="13600258" y="3945300"/>
            <a:ext cx="360000" cy="3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A54F3D6-566C-4E97-BBCE-CD8E0975977E}"/>
                  </a:ext>
                </a:extLst>
              </p:cNvPr>
              <p:cNvSpPr txBox="1"/>
              <p:nvPr/>
            </p:nvSpPr>
            <p:spPr>
              <a:xfrm>
                <a:off x="11811000" y="3898900"/>
                <a:ext cx="73489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A54F3D6-566C-4E97-BBCE-CD8E0975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0" y="3898900"/>
                <a:ext cx="734894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8">
            <a:extLst>
              <a:ext uri="{FF2B5EF4-FFF2-40B4-BE49-F238E27FC236}">
                <a16:creationId xmlns:a16="http://schemas.microsoft.com/office/drawing/2014/main" id="{57F37FFC-5A51-4671-91C9-FC61729C6E70}"/>
              </a:ext>
            </a:extLst>
          </p:cNvPr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595042"/>
                </a:solidFill>
                <a:latin typeface="Cormorant Bold"/>
              </a:rPr>
              <a:t>Chapter 02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1A4E2C3-4081-43EF-B872-A5CE2DA06172}"/>
                  </a:ext>
                </a:extLst>
              </p:cNvPr>
              <p:cNvSpPr txBox="1"/>
              <p:nvPr/>
            </p:nvSpPr>
            <p:spPr>
              <a:xfrm>
                <a:off x="2362200" y="5676900"/>
                <a:ext cx="7143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1A4E2C3-4081-43EF-B872-A5CE2DA06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676900"/>
                <a:ext cx="714363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9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EE5F81-6052-4298-AA8C-00D2CD301A1F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33400"/>
            <a:ext cx="16217900" cy="9283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435100" y="2082800"/>
            <a:ext cx="3213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200" dirty="0">
                <a:solidFill>
                  <a:srgbClr val="C4BFB7"/>
                </a:solidFill>
                <a:latin typeface="Cormorant Bold"/>
              </a:rPr>
              <a:t>OR</a:t>
            </a: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 Operation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35100" y="2514600"/>
            <a:ext cx="9156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dirty="0">
                <a:solidFill>
                  <a:srgbClr val="595042"/>
                </a:solidFill>
                <a:latin typeface="Cormorant Bold"/>
              </a:rPr>
              <a:t>Multi</a:t>
            </a:r>
            <a:r>
              <a:rPr lang="ko-KR" altLang="en-US" sz="6000" dirty="0">
                <a:solidFill>
                  <a:srgbClr val="595042"/>
                </a:solidFill>
                <a:latin typeface="Cormorant Bold"/>
              </a:rPr>
              <a:t> </a:t>
            </a:r>
            <a:r>
              <a:rPr lang="en-US" altLang="ko-KR" sz="6000" dirty="0">
                <a:solidFill>
                  <a:srgbClr val="595042"/>
                </a:solidFill>
                <a:latin typeface="Cormorant Bold"/>
              </a:rPr>
              <a:t>Layer Perceptron</a:t>
            </a:r>
            <a:endParaRPr lang="en-US" altLang="ko-KR" sz="6000" b="0" i="0" u="none" strike="noStrike" dirty="0">
              <a:solidFill>
                <a:srgbClr val="595042"/>
              </a:solidFill>
              <a:latin typeface="Cormorant Bold"/>
            </a:endParaRPr>
          </a:p>
        </p:txBody>
      </p:sp>
      <p:sp>
        <p:nvSpPr>
          <p:cNvPr id="14" name="TextBox 14"/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/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7EF1E9-28A6-4848-B593-7A39A7FB41C2}"/>
                  </a:ext>
                </a:extLst>
              </p:cNvPr>
              <p:cNvSpPr txBox="1"/>
              <p:nvPr/>
            </p:nvSpPr>
            <p:spPr>
              <a:xfrm>
                <a:off x="1320781" y="4234500"/>
                <a:ext cx="60875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4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40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7EF1E9-28A6-4848-B593-7A39A7FB4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781" y="4234500"/>
                <a:ext cx="608756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18374D9-EEA8-49B7-8B69-110F7560DB16}"/>
                  </a:ext>
                </a:extLst>
              </p:cNvPr>
              <p:cNvSpPr txBox="1"/>
              <p:nvPr/>
            </p:nvSpPr>
            <p:spPr>
              <a:xfrm>
                <a:off x="1245438" y="5899547"/>
                <a:ext cx="62061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4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40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18374D9-EEA8-49B7-8B69-110F7560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438" y="5899547"/>
                <a:ext cx="620618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F7916DB-5C98-4103-B6C2-532012F70257}"/>
                  </a:ext>
                </a:extLst>
              </p:cNvPr>
              <p:cNvSpPr txBox="1"/>
              <p:nvPr/>
            </p:nvSpPr>
            <p:spPr>
              <a:xfrm>
                <a:off x="1244600" y="7922764"/>
                <a:ext cx="63985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F7916DB-5C98-4103-B6C2-532012F70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600" y="7922764"/>
                <a:ext cx="639854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0B214E7-F446-4078-A965-DB94F235475E}"/>
              </a:ext>
            </a:extLst>
          </p:cNvPr>
          <p:cNvCxnSpPr>
            <a:cxnSpLocks/>
            <a:stCxn id="52" idx="3"/>
            <a:endCxn id="60" idx="2"/>
          </p:cNvCxnSpPr>
          <p:nvPr/>
        </p:nvCxnSpPr>
        <p:spPr>
          <a:xfrm>
            <a:off x="1929537" y="4542277"/>
            <a:ext cx="2838539" cy="1668964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1E65DAC-41B9-49D1-BA2F-8F047460BDC9}"/>
              </a:ext>
            </a:extLst>
          </p:cNvPr>
          <p:cNvCxnSpPr>
            <a:cxnSpLocks/>
            <a:stCxn id="53" idx="3"/>
            <a:endCxn id="60" idx="2"/>
          </p:cNvCxnSpPr>
          <p:nvPr/>
        </p:nvCxnSpPr>
        <p:spPr>
          <a:xfrm>
            <a:off x="1866056" y="6207324"/>
            <a:ext cx="2902020" cy="3917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EEA9CA-C780-4F20-B909-D0E7ED59B3D3}"/>
                  </a:ext>
                </a:extLst>
              </p:cNvPr>
              <p:cNvSpPr txBox="1"/>
              <p:nvPr/>
            </p:nvSpPr>
            <p:spPr>
              <a:xfrm>
                <a:off x="2617776" y="4616132"/>
                <a:ext cx="7025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32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EEA9CA-C780-4F20-B909-D0E7ED59B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76" y="4616132"/>
                <a:ext cx="702500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타원 59">
            <a:extLst>
              <a:ext uri="{FF2B5EF4-FFF2-40B4-BE49-F238E27FC236}">
                <a16:creationId xmlns:a16="http://schemas.microsoft.com/office/drawing/2014/main" id="{288C5676-BAEF-4664-8653-2E395518D616}"/>
              </a:ext>
            </a:extLst>
          </p:cNvPr>
          <p:cNvSpPr/>
          <p:nvPr/>
        </p:nvSpPr>
        <p:spPr>
          <a:xfrm>
            <a:off x="4768076" y="5220641"/>
            <a:ext cx="2057400" cy="1981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AAA82EA-F546-4140-8364-A15869F51097}"/>
              </a:ext>
            </a:extLst>
          </p:cNvPr>
          <p:cNvCxnSpPr>
            <a:cxnSpLocks/>
            <a:stCxn id="60" idx="6"/>
            <a:endCxn id="63" idx="1"/>
          </p:cNvCxnSpPr>
          <p:nvPr/>
        </p:nvCxnSpPr>
        <p:spPr>
          <a:xfrm>
            <a:off x="6825476" y="6211241"/>
            <a:ext cx="1676400" cy="2977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2C52BC-44C2-4AFA-94C9-FAB8C222319B}"/>
                  </a:ext>
                </a:extLst>
              </p:cNvPr>
              <p:cNvSpPr txBox="1"/>
              <p:nvPr/>
            </p:nvSpPr>
            <p:spPr>
              <a:xfrm>
                <a:off x="8501876" y="5906441"/>
                <a:ext cx="41113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2C52BC-44C2-4AFA-94C9-FAB8C2223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876" y="5906441"/>
                <a:ext cx="411138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31F4B79-D4BD-4A8F-AE8D-2A1D11FE61CD}"/>
              </a:ext>
            </a:extLst>
          </p:cNvPr>
          <p:cNvCxnSpPr>
            <a:cxnSpLocks/>
            <a:stCxn id="54" idx="3"/>
            <a:endCxn id="60" idx="2"/>
          </p:cNvCxnSpPr>
          <p:nvPr/>
        </p:nvCxnSpPr>
        <p:spPr>
          <a:xfrm flipV="1">
            <a:off x="1884454" y="6211241"/>
            <a:ext cx="2883622" cy="201930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9CDCC60-06A6-4949-A357-C4451C51798E}"/>
                  </a:ext>
                </a:extLst>
              </p:cNvPr>
              <p:cNvSpPr txBox="1"/>
              <p:nvPr/>
            </p:nvSpPr>
            <p:spPr>
              <a:xfrm>
                <a:off x="6120928" y="5916164"/>
                <a:ext cx="41254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9CDCC60-06A6-4949-A357-C4451C517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28" y="5916164"/>
                <a:ext cx="412549" cy="6155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13">
            <a:extLst>
              <a:ext uri="{FF2B5EF4-FFF2-40B4-BE49-F238E27FC236}">
                <a16:creationId xmlns:a16="http://schemas.microsoft.com/office/drawing/2014/main" id="{966F753E-F821-4935-B06C-74421DE2F644}"/>
              </a:ext>
            </a:extLst>
          </p:cNvPr>
          <p:cNvSpPr txBox="1"/>
          <p:nvPr/>
        </p:nvSpPr>
        <p:spPr>
          <a:xfrm>
            <a:off x="3987747" y="7129757"/>
            <a:ext cx="3618057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99600"/>
              </a:lnSpc>
            </a:pPr>
            <a:r>
              <a:rPr lang="en-US" altLang="ko-KR" sz="2400" dirty="0">
                <a:latin typeface="Cormorant Bold"/>
              </a:rPr>
              <a:t>Perceptron</a:t>
            </a:r>
            <a:endParaRPr lang="en-US" altLang="ko-KR" sz="2400" b="0" i="0" u="none" strike="noStrike" dirty="0">
              <a:latin typeface="Cormorant Bold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B7046EB-4246-441D-8990-4C18470BC0A0}"/>
              </a:ext>
            </a:extLst>
          </p:cNvPr>
          <p:cNvCxnSpPr>
            <a:cxnSpLocks/>
            <a:stCxn id="60" idx="0"/>
            <a:endCxn id="60" idx="4"/>
          </p:cNvCxnSpPr>
          <p:nvPr/>
        </p:nvCxnSpPr>
        <p:spPr>
          <a:xfrm>
            <a:off x="5796776" y="5220641"/>
            <a:ext cx="0" cy="19812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4C5A1D2-8981-4F88-B2EB-336B602A215B}"/>
                  </a:ext>
                </a:extLst>
              </p:cNvPr>
              <p:cNvSpPr txBox="1"/>
              <p:nvPr/>
            </p:nvSpPr>
            <p:spPr>
              <a:xfrm>
                <a:off x="5181600" y="5924550"/>
                <a:ext cx="41254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4C5A1D2-8981-4F88-B2EB-336B602A2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924550"/>
                <a:ext cx="412549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F16C76D-40B4-4F4B-95BB-78293ECFA40F}"/>
                  </a:ext>
                </a:extLst>
              </p:cNvPr>
              <p:cNvSpPr txBox="1"/>
              <p:nvPr/>
            </p:nvSpPr>
            <p:spPr>
              <a:xfrm>
                <a:off x="2423487" y="6939736"/>
                <a:ext cx="7143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F16C76D-40B4-4F4B-95BB-78293ECFA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487" y="6939736"/>
                <a:ext cx="714363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2B98D89-D6E2-4CE1-B554-1B246BD69246}"/>
              </a:ext>
            </a:extLst>
          </p:cNvPr>
          <p:cNvCxnSpPr>
            <a:cxnSpLocks/>
          </p:cNvCxnSpPr>
          <p:nvPr/>
        </p:nvCxnSpPr>
        <p:spPr>
          <a:xfrm flipH="1" flipV="1">
            <a:off x="12729990" y="2276311"/>
            <a:ext cx="14856" cy="3400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C19745C-5541-40D8-AD44-32D36BEA8813}"/>
                  </a:ext>
                </a:extLst>
              </p:cNvPr>
              <p:cNvSpPr txBox="1"/>
              <p:nvPr/>
            </p:nvSpPr>
            <p:spPr>
              <a:xfrm>
                <a:off x="14995670" y="5124585"/>
                <a:ext cx="58396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28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C19745C-5541-40D8-AD44-32D36BEA8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5670" y="5124585"/>
                <a:ext cx="583960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9D73522-908B-4893-87D8-BB5E0FBB5341}"/>
              </a:ext>
            </a:extLst>
          </p:cNvPr>
          <p:cNvCxnSpPr>
            <a:cxnSpLocks/>
          </p:cNvCxnSpPr>
          <p:nvPr/>
        </p:nvCxnSpPr>
        <p:spPr>
          <a:xfrm>
            <a:off x="10467216" y="5134111"/>
            <a:ext cx="46631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0C37087-BFA3-44B0-976A-B7658A2E6DE4}"/>
                  </a:ext>
                </a:extLst>
              </p:cNvPr>
              <p:cNvSpPr txBox="1"/>
              <p:nvPr/>
            </p:nvSpPr>
            <p:spPr>
              <a:xfrm>
                <a:off x="12160886" y="2166829"/>
                <a:ext cx="58396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0C37087-BFA3-44B0-976A-B7658A2E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0886" y="2166829"/>
                <a:ext cx="58396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타원 73">
            <a:extLst>
              <a:ext uri="{FF2B5EF4-FFF2-40B4-BE49-F238E27FC236}">
                <a16:creationId xmlns:a16="http://schemas.microsoft.com/office/drawing/2014/main" id="{14D8ECE5-BDFC-4C55-944D-1605618FA996}"/>
              </a:ext>
            </a:extLst>
          </p:cNvPr>
          <p:cNvSpPr/>
          <p:nvPr/>
        </p:nvSpPr>
        <p:spPr>
          <a:xfrm>
            <a:off x="12549990" y="3771900"/>
            <a:ext cx="360000" cy="3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2306AC1-0576-4377-AD19-748A021D5D1E}"/>
              </a:ext>
            </a:extLst>
          </p:cNvPr>
          <p:cNvSpPr/>
          <p:nvPr/>
        </p:nvSpPr>
        <p:spPr>
          <a:xfrm>
            <a:off x="12564846" y="4916866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9D977DC-A548-4400-BAB6-281CB0393BC2}"/>
              </a:ext>
            </a:extLst>
          </p:cNvPr>
          <p:cNvSpPr/>
          <p:nvPr/>
        </p:nvSpPr>
        <p:spPr>
          <a:xfrm>
            <a:off x="13737000" y="4928575"/>
            <a:ext cx="360000" cy="3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3CE1E96-CEA3-46F2-99C0-C34378990B36}"/>
              </a:ext>
            </a:extLst>
          </p:cNvPr>
          <p:cNvSpPr/>
          <p:nvPr/>
        </p:nvSpPr>
        <p:spPr>
          <a:xfrm>
            <a:off x="13737000" y="3792900"/>
            <a:ext cx="360000" cy="3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B583326-B86D-4D38-96BA-B4BAA41BABFC}"/>
              </a:ext>
            </a:extLst>
          </p:cNvPr>
          <p:cNvCxnSpPr>
            <a:cxnSpLocks/>
          </p:cNvCxnSpPr>
          <p:nvPr/>
        </p:nvCxnSpPr>
        <p:spPr>
          <a:xfrm flipH="1" flipV="1">
            <a:off x="10910285" y="3009900"/>
            <a:ext cx="3720115" cy="3240150"/>
          </a:xfrm>
          <a:prstGeom prst="line">
            <a:avLst/>
          </a:prstGeom>
          <a:ln w="57150">
            <a:solidFill>
              <a:srgbClr val="F69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표 10">
                <a:extLst>
                  <a:ext uri="{FF2B5EF4-FFF2-40B4-BE49-F238E27FC236}">
                    <a16:creationId xmlns:a16="http://schemas.microsoft.com/office/drawing/2014/main" id="{BCA8E624-C493-4543-84C8-4FF519802F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7593092"/>
                  </p:ext>
                </p:extLst>
              </p:nvPr>
            </p:nvGraphicFramePr>
            <p:xfrm>
              <a:off x="10120404" y="5779620"/>
              <a:ext cx="5729196" cy="3859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2299">
                      <a:extLst>
                        <a:ext uri="{9D8B030D-6E8A-4147-A177-3AD203B41FA5}">
                          <a16:colId xmlns:a16="http://schemas.microsoft.com/office/drawing/2014/main" val="4078435972"/>
                        </a:ext>
                      </a:extLst>
                    </a:gridCol>
                    <a:gridCol w="1432299">
                      <a:extLst>
                        <a:ext uri="{9D8B030D-6E8A-4147-A177-3AD203B41FA5}">
                          <a16:colId xmlns:a16="http://schemas.microsoft.com/office/drawing/2014/main" val="3476776252"/>
                        </a:ext>
                      </a:extLst>
                    </a:gridCol>
                    <a:gridCol w="1432299">
                      <a:extLst>
                        <a:ext uri="{9D8B030D-6E8A-4147-A177-3AD203B41FA5}">
                          <a16:colId xmlns:a16="http://schemas.microsoft.com/office/drawing/2014/main" val="2048540882"/>
                        </a:ext>
                      </a:extLst>
                    </a:gridCol>
                    <a:gridCol w="1432299">
                      <a:extLst>
                        <a:ext uri="{9D8B030D-6E8A-4147-A177-3AD203B41FA5}">
                          <a16:colId xmlns:a16="http://schemas.microsoft.com/office/drawing/2014/main" val="3553801066"/>
                        </a:ext>
                      </a:extLst>
                    </a:gridCol>
                  </a:tblGrid>
                  <a:tr h="319494">
                    <a:tc gridSpan="4"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oMath>
                          </a14:m>
                          <a:r>
                            <a:rPr lang="en-US" altLang="ko-KR" dirty="0"/>
                            <a:t>,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1" i="0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oMath>
                          </a14:m>
                          <a:r>
                            <a:rPr lang="en-US" altLang="ko-KR" dirty="0"/>
                            <a:t>,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1" i="0" dirty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1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0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b="1" i="0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658888"/>
                      </a:ext>
                    </a:extLst>
                  </a:tr>
                  <a:tr h="69878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360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6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36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360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6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3600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3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oMath>
                            </m:oMathPara>
                          </a14:m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36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132778"/>
                      </a:ext>
                    </a:extLst>
                  </a:tr>
                  <a:tr h="698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-0.5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4845013"/>
                      </a:ext>
                    </a:extLst>
                  </a:tr>
                  <a:tr h="698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0.5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7086562"/>
                      </a:ext>
                    </a:extLst>
                  </a:tr>
                  <a:tr h="698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0.5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3781264"/>
                      </a:ext>
                    </a:extLst>
                  </a:tr>
                  <a:tr h="698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1.5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41765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표 10">
                <a:extLst>
                  <a:ext uri="{FF2B5EF4-FFF2-40B4-BE49-F238E27FC236}">
                    <a16:creationId xmlns:a16="http://schemas.microsoft.com/office/drawing/2014/main" id="{BCA8E624-C493-4543-84C8-4FF519802F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7593092"/>
                  </p:ext>
                </p:extLst>
              </p:nvPr>
            </p:nvGraphicFramePr>
            <p:xfrm>
              <a:off x="10120404" y="5779620"/>
              <a:ext cx="5729196" cy="3859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2299">
                      <a:extLst>
                        <a:ext uri="{9D8B030D-6E8A-4147-A177-3AD203B41FA5}">
                          <a16:colId xmlns:a16="http://schemas.microsoft.com/office/drawing/2014/main" val="4078435972"/>
                        </a:ext>
                      </a:extLst>
                    </a:gridCol>
                    <a:gridCol w="1432299">
                      <a:extLst>
                        <a:ext uri="{9D8B030D-6E8A-4147-A177-3AD203B41FA5}">
                          <a16:colId xmlns:a16="http://schemas.microsoft.com/office/drawing/2014/main" val="3476776252"/>
                        </a:ext>
                      </a:extLst>
                    </a:gridCol>
                    <a:gridCol w="1432299">
                      <a:extLst>
                        <a:ext uri="{9D8B030D-6E8A-4147-A177-3AD203B41FA5}">
                          <a16:colId xmlns:a16="http://schemas.microsoft.com/office/drawing/2014/main" val="2048540882"/>
                        </a:ext>
                      </a:extLst>
                    </a:gridCol>
                    <a:gridCol w="1432299">
                      <a:extLst>
                        <a:ext uri="{9D8B030D-6E8A-4147-A177-3AD203B41FA5}">
                          <a16:colId xmlns:a16="http://schemas.microsoft.com/office/drawing/2014/main" val="3553801066"/>
                        </a:ext>
                      </a:extLst>
                    </a:gridCol>
                  </a:tblGrid>
                  <a:tr h="365760"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106" t="-8333" r="-532" b="-97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658888"/>
                      </a:ext>
                    </a:extLst>
                  </a:tr>
                  <a:tr h="69878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426" t="-56522" r="-302128" b="-41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100426" t="-56522" r="-202128" b="-41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200426" t="-56522" r="-102128" b="-41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300426" t="-56522" r="-2128" b="-41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132778"/>
                      </a:ext>
                    </a:extLst>
                  </a:tr>
                  <a:tr h="698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-0.5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4845013"/>
                      </a:ext>
                    </a:extLst>
                  </a:tr>
                  <a:tr h="698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0.5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7086562"/>
                      </a:ext>
                    </a:extLst>
                  </a:tr>
                  <a:tr h="698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0.5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3781264"/>
                      </a:ext>
                    </a:extLst>
                  </a:tr>
                  <a:tr h="6987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1.5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41765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4582EA8-6EDD-4FA5-A2BB-64CA0C5C435C}"/>
                  </a:ext>
                </a:extLst>
              </p:cNvPr>
              <p:cNvSpPr txBox="1"/>
              <p:nvPr/>
            </p:nvSpPr>
            <p:spPr>
              <a:xfrm>
                <a:off x="12627922" y="5154056"/>
                <a:ext cx="734894" cy="676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4582EA8-6EDD-4FA5-A2BB-64CA0C5C4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922" y="5154056"/>
                <a:ext cx="734894" cy="6766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2636813-5CEC-41CF-B515-DFA1DA396C8E}"/>
                  </a:ext>
                </a:extLst>
              </p:cNvPr>
              <p:cNvSpPr txBox="1"/>
              <p:nvPr/>
            </p:nvSpPr>
            <p:spPr>
              <a:xfrm>
                <a:off x="11963400" y="3722013"/>
                <a:ext cx="73489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2636813-5CEC-41CF-B515-DFA1DA396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3400" y="3722013"/>
                <a:ext cx="734894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">
            <a:extLst>
              <a:ext uri="{FF2B5EF4-FFF2-40B4-BE49-F238E27FC236}">
                <a16:creationId xmlns:a16="http://schemas.microsoft.com/office/drawing/2014/main" id="{A3EF1764-D65C-44CD-A46D-1AE3FFC3DEB0}"/>
              </a:ext>
            </a:extLst>
          </p:cNvPr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595042"/>
                </a:solidFill>
                <a:latin typeface="Cormorant Bold"/>
              </a:rPr>
              <a:t>Chapter 02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0616701-215C-4345-905F-1C7F36B4E26F}"/>
                  </a:ext>
                </a:extLst>
              </p:cNvPr>
              <p:cNvSpPr txBox="1"/>
              <p:nvPr/>
            </p:nvSpPr>
            <p:spPr>
              <a:xfrm>
                <a:off x="2362200" y="5676900"/>
                <a:ext cx="7143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0616701-215C-4345-905F-1C7F36B4E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676900"/>
                <a:ext cx="714363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08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EE5F81-6052-4298-AA8C-00D2CD301A1F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33400"/>
            <a:ext cx="16217900" cy="9283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435100" y="2082800"/>
            <a:ext cx="3213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NOT Operation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35100" y="2514600"/>
            <a:ext cx="9156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dirty="0">
                <a:solidFill>
                  <a:srgbClr val="595042"/>
                </a:solidFill>
                <a:latin typeface="Cormorant Bold"/>
              </a:rPr>
              <a:t>Multi</a:t>
            </a:r>
            <a:r>
              <a:rPr lang="ko-KR" altLang="en-US" sz="6000" dirty="0">
                <a:solidFill>
                  <a:srgbClr val="595042"/>
                </a:solidFill>
                <a:latin typeface="Cormorant Bold"/>
              </a:rPr>
              <a:t> </a:t>
            </a:r>
            <a:r>
              <a:rPr lang="en-US" altLang="ko-KR" sz="6000" dirty="0">
                <a:solidFill>
                  <a:srgbClr val="595042"/>
                </a:solidFill>
                <a:latin typeface="Cormorant Bold"/>
              </a:rPr>
              <a:t>Layer Perceptron</a:t>
            </a:r>
            <a:endParaRPr lang="en-US" altLang="ko-KR" sz="6000" b="0" i="0" u="none" strike="noStrike" dirty="0">
              <a:solidFill>
                <a:srgbClr val="595042"/>
              </a:solidFill>
              <a:latin typeface="Cormorant Bold"/>
            </a:endParaRPr>
          </a:p>
        </p:txBody>
      </p:sp>
      <p:sp>
        <p:nvSpPr>
          <p:cNvPr id="14" name="TextBox 14"/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/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141E6A-8FA1-494E-93AA-8AA0A9495FA2}"/>
                  </a:ext>
                </a:extLst>
              </p:cNvPr>
              <p:cNvSpPr txBox="1"/>
              <p:nvPr/>
            </p:nvSpPr>
            <p:spPr>
              <a:xfrm>
                <a:off x="1320781" y="4234500"/>
                <a:ext cx="60875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4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40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141E6A-8FA1-494E-93AA-8AA0A9495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781" y="4234500"/>
                <a:ext cx="608756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8D6F5A-3E08-4EF2-A8DF-9E780F1741DA}"/>
                  </a:ext>
                </a:extLst>
              </p:cNvPr>
              <p:cNvSpPr txBox="1"/>
              <p:nvPr/>
            </p:nvSpPr>
            <p:spPr>
              <a:xfrm>
                <a:off x="1244600" y="7922764"/>
                <a:ext cx="63985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8D6F5A-3E08-4EF2-A8DF-9E780F174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600" y="7922764"/>
                <a:ext cx="639854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C0C0834-9119-48EA-8882-433E17208FC6}"/>
              </a:ext>
            </a:extLst>
          </p:cNvPr>
          <p:cNvCxnSpPr>
            <a:cxnSpLocks/>
            <a:stCxn id="18" idx="3"/>
            <a:endCxn id="30" idx="2"/>
          </p:cNvCxnSpPr>
          <p:nvPr/>
        </p:nvCxnSpPr>
        <p:spPr>
          <a:xfrm>
            <a:off x="1929537" y="4542277"/>
            <a:ext cx="2838539" cy="1668964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4BF489-790C-4B02-A849-354D9EB9FB5D}"/>
                  </a:ext>
                </a:extLst>
              </p:cNvPr>
              <p:cNvSpPr txBox="1"/>
              <p:nvPr/>
            </p:nvSpPr>
            <p:spPr>
              <a:xfrm>
                <a:off x="2617776" y="4616132"/>
                <a:ext cx="7025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32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4BF489-790C-4B02-A849-354D9EB9F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76" y="4616132"/>
                <a:ext cx="702500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F50CBE-A3E9-452E-88BB-C40D1BF480DA}"/>
                  </a:ext>
                </a:extLst>
              </p:cNvPr>
              <p:cNvSpPr txBox="1"/>
              <p:nvPr/>
            </p:nvSpPr>
            <p:spPr>
              <a:xfrm>
                <a:off x="2482076" y="6978332"/>
                <a:ext cx="6398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F50CBE-A3E9-452E-88BB-C40D1BF48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076" y="6978332"/>
                <a:ext cx="639854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>
            <a:extLst>
              <a:ext uri="{FF2B5EF4-FFF2-40B4-BE49-F238E27FC236}">
                <a16:creationId xmlns:a16="http://schemas.microsoft.com/office/drawing/2014/main" id="{ACBA292F-8E49-41C6-BDC4-5F8D39C01FD1}"/>
              </a:ext>
            </a:extLst>
          </p:cNvPr>
          <p:cNvSpPr/>
          <p:nvPr/>
        </p:nvSpPr>
        <p:spPr>
          <a:xfrm>
            <a:off x="4768076" y="5220641"/>
            <a:ext cx="2057400" cy="1981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FF2E0CD-F7E4-4958-B711-7A9A52280946}"/>
              </a:ext>
            </a:extLst>
          </p:cNvPr>
          <p:cNvCxnSpPr>
            <a:cxnSpLocks/>
            <a:stCxn id="30" idx="6"/>
            <a:endCxn id="32" idx="1"/>
          </p:cNvCxnSpPr>
          <p:nvPr/>
        </p:nvCxnSpPr>
        <p:spPr>
          <a:xfrm>
            <a:off x="6825476" y="6211241"/>
            <a:ext cx="1676400" cy="2977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9D1FFA-F6D6-4216-9A98-9660EBA20C3C}"/>
                  </a:ext>
                </a:extLst>
              </p:cNvPr>
              <p:cNvSpPr txBox="1"/>
              <p:nvPr/>
            </p:nvSpPr>
            <p:spPr>
              <a:xfrm>
                <a:off x="8501876" y="5906441"/>
                <a:ext cx="41113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9D1FFA-F6D6-4216-9A98-9660EBA20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876" y="5906441"/>
                <a:ext cx="411138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05B391D-2379-4D35-AD3E-4CE7E436CDA8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 flipV="1">
            <a:off x="1884454" y="6211241"/>
            <a:ext cx="2883622" cy="201930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3830E8-C87E-40D3-BF53-EA87D142A907}"/>
                  </a:ext>
                </a:extLst>
              </p:cNvPr>
              <p:cNvSpPr txBox="1"/>
              <p:nvPr/>
            </p:nvSpPr>
            <p:spPr>
              <a:xfrm>
                <a:off x="6120928" y="5916164"/>
                <a:ext cx="41254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3830E8-C87E-40D3-BF53-EA87D142A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928" y="5916164"/>
                <a:ext cx="412549" cy="6155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13">
            <a:extLst>
              <a:ext uri="{FF2B5EF4-FFF2-40B4-BE49-F238E27FC236}">
                <a16:creationId xmlns:a16="http://schemas.microsoft.com/office/drawing/2014/main" id="{8D8B9A4E-5F50-42CD-A762-532A6884E1E9}"/>
              </a:ext>
            </a:extLst>
          </p:cNvPr>
          <p:cNvSpPr txBox="1"/>
          <p:nvPr/>
        </p:nvSpPr>
        <p:spPr>
          <a:xfrm>
            <a:off x="3987747" y="7129757"/>
            <a:ext cx="3618057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99600"/>
              </a:lnSpc>
            </a:pPr>
            <a:r>
              <a:rPr lang="en-US" altLang="ko-KR" sz="2400" dirty="0">
                <a:latin typeface="Cormorant Bold"/>
              </a:rPr>
              <a:t>Perceptron</a:t>
            </a:r>
            <a:endParaRPr lang="en-US" altLang="ko-KR" sz="2400" b="0" i="0" u="none" strike="noStrike" dirty="0">
              <a:latin typeface="Cormorant Bold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45B193B-690D-455B-8FFE-845B72C27E9B}"/>
              </a:ext>
            </a:extLst>
          </p:cNvPr>
          <p:cNvCxnSpPr>
            <a:cxnSpLocks/>
            <a:stCxn id="30" idx="0"/>
            <a:endCxn id="30" idx="4"/>
          </p:cNvCxnSpPr>
          <p:nvPr/>
        </p:nvCxnSpPr>
        <p:spPr>
          <a:xfrm>
            <a:off x="5796776" y="5220641"/>
            <a:ext cx="0" cy="198120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15EFA56-1F78-4BA0-99FE-336265B0FF3D}"/>
                  </a:ext>
                </a:extLst>
              </p:cNvPr>
              <p:cNvSpPr txBox="1"/>
              <p:nvPr/>
            </p:nvSpPr>
            <p:spPr>
              <a:xfrm>
                <a:off x="5181600" y="5924550"/>
                <a:ext cx="41254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15EFA56-1F78-4BA0-99FE-336265B0F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924550"/>
                <a:ext cx="412549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10">
                <a:extLst>
                  <a:ext uri="{FF2B5EF4-FFF2-40B4-BE49-F238E27FC236}">
                    <a16:creationId xmlns:a16="http://schemas.microsoft.com/office/drawing/2014/main" id="{9E7AA1EE-A863-4E84-A571-BAE68EA5D4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4840033"/>
                  </p:ext>
                </p:extLst>
              </p:nvPr>
            </p:nvGraphicFramePr>
            <p:xfrm>
              <a:off x="9713247" y="6187812"/>
              <a:ext cx="5729196" cy="2765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64598">
                      <a:extLst>
                        <a:ext uri="{9D8B030D-6E8A-4147-A177-3AD203B41FA5}">
                          <a16:colId xmlns:a16="http://schemas.microsoft.com/office/drawing/2014/main" val="4078435972"/>
                        </a:ext>
                      </a:extLst>
                    </a:gridCol>
                    <a:gridCol w="1432299">
                      <a:extLst>
                        <a:ext uri="{9D8B030D-6E8A-4147-A177-3AD203B41FA5}">
                          <a16:colId xmlns:a16="http://schemas.microsoft.com/office/drawing/2014/main" val="2048540882"/>
                        </a:ext>
                      </a:extLst>
                    </a:gridCol>
                    <a:gridCol w="1432299">
                      <a:extLst>
                        <a:ext uri="{9D8B030D-6E8A-4147-A177-3AD203B41FA5}">
                          <a16:colId xmlns:a16="http://schemas.microsoft.com/office/drawing/2014/main" val="3553801066"/>
                        </a:ext>
                      </a:extLst>
                    </a:gridCol>
                  </a:tblGrid>
                  <a:tr h="0">
                    <a:tc gridSpan="3"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1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oMath>
                          </a14:m>
                          <a:r>
                            <a:rPr lang="en-US" altLang="ko-KR" dirty="0"/>
                            <a:t>,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1" i="0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1" i="0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b="1" i="0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b="1" i="0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658888"/>
                      </a:ext>
                    </a:extLst>
                  </a:tr>
                  <a:tr h="79997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360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6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36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3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oMath>
                            </m:oMathPara>
                          </a14:m>
                          <a:endParaRPr lang="ko-KR" alt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36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132778"/>
                      </a:ext>
                    </a:extLst>
                  </a:tr>
                  <a:tr h="79997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0.5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4845013"/>
                      </a:ext>
                    </a:extLst>
                  </a:tr>
                  <a:tr h="79997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-0.5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7086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10">
                <a:extLst>
                  <a:ext uri="{FF2B5EF4-FFF2-40B4-BE49-F238E27FC236}">
                    <a16:creationId xmlns:a16="http://schemas.microsoft.com/office/drawing/2014/main" id="{9E7AA1EE-A863-4E84-A571-BAE68EA5D4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4840033"/>
                  </p:ext>
                </p:extLst>
              </p:nvPr>
            </p:nvGraphicFramePr>
            <p:xfrm>
              <a:off x="9713247" y="6187812"/>
              <a:ext cx="5729196" cy="2765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64598">
                      <a:extLst>
                        <a:ext uri="{9D8B030D-6E8A-4147-A177-3AD203B41FA5}">
                          <a16:colId xmlns:a16="http://schemas.microsoft.com/office/drawing/2014/main" val="4078435972"/>
                        </a:ext>
                      </a:extLst>
                    </a:gridCol>
                    <a:gridCol w="1432299">
                      <a:extLst>
                        <a:ext uri="{9D8B030D-6E8A-4147-A177-3AD203B41FA5}">
                          <a16:colId xmlns:a16="http://schemas.microsoft.com/office/drawing/2014/main" val="2048540882"/>
                        </a:ext>
                      </a:extLst>
                    </a:gridCol>
                    <a:gridCol w="1432299">
                      <a:extLst>
                        <a:ext uri="{9D8B030D-6E8A-4147-A177-3AD203B41FA5}">
                          <a16:colId xmlns:a16="http://schemas.microsoft.com/office/drawing/2014/main" val="3553801066"/>
                        </a:ext>
                      </a:extLst>
                    </a:gridCol>
                  </a:tblGrid>
                  <a:tr h="365760"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06" t="-8333" r="-425" b="-66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658888"/>
                      </a:ext>
                    </a:extLst>
                  </a:tr>
                  <a:tr h="7999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212" t="-49618" r="-100637" b="-205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200851" t="-49618" r="-101702" b="-205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300851" t="-49618" r="-1702" b="-2053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132778"/>
                      </a:ext>
                    </a:extLst>
                  </a:tr>
                  <a:tr h="79997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0.5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4845013"/>
                      </a:ext>
                    </a:extLst>
                  </a:tr>
                  <a:tr h="79997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1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-0.5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/>
                            <a:t>0</a:t>
                          </a:r>
                          <a:endParaRPr lang="ko-KR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70865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D5EDBFA-7C27-489F-914E-1A2541B8E8B4}"/>
                  </a:ext>
                </a:extLst>
              </p:cNvPr>
              <p:cNvSpPr txBox="1"/>
              <p:nvPr/>
            </p:nvSpPr>
            <p:spPr>
              <a:xfrm>
                <a:off x="14995670" y="5124585"/>
                <a:ext cx="58396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28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D5EDBFA-7C27-489F-914E-1A2541B8E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5670" y="5124585"/>
                <a:ext cx="583960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04F1394-CB9D-4010-93AD-5461BF94E994}"/>
              </a:ext>
            </a:extLst>
          </p:cNvPr>
          <p:cNvCxnSpPr>
            <a:cxnSpLocks/>
          </p:cNvCxnSpPr>
          <p:nvPr/>
        </p:nvCxnSpPr>
        <p:spPr>
          <a:xfrm>
            <a:off x="10467216" y="5134111"/>
            <a:ext cx="46631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226A514D-E7EF-4286-9A44-824EDDCCB993}"/>
              </a:ext>
            </a:extLst>
          </p:cNvPr>
          <p:cNvSpPr/>
          <p:nvPr/>
        </p:nvSpPr>
        <p:spPr>
          <a:xfrm>
            <a:off x="11451000" y="4916866"/>
            <a:ext cx="360000" cy="3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8610F2A-56B6-4FDD-A372-72B8B522F4C4}"/>
              </a:ext>
            </a:extLst>
          </p:cNvPr>
          <p:cNvSpPr/>
          <p:nvPr/>
        </p:nvSpPr>
        <p:spPr>
          <a:xfrm>
            <a:off x="13600258" y="4928575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2761C5-9F2C-490B-A49F-B435AF4DC4D5}"/>
                  </a:ext>
                </a:extLst>
              </p:cNvPr>
              <p:cNvSpPr txBox="1"/>
              <p:nvPr/>
            </p:nvSpPr>
            <p:spPr>
              <a:xfrm>
                <a:off x="11304706" y="5305003"/>
                <a:ext cx="734894" cy="676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2761C5-9F2C-490B-A49F-B435AF4D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4706" y="5305003"/>
                <a:ext cx="734894" cy="6766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64F4DB-F09E-441C-A612-F0A687229358}"/>
                  </a:ext>
                </a:extLst>
              </p:cNvPr>
              <p:cNvSpPr txBox="1"/>
              <p:nvPr/>
            </p:nvSpPr>
            <p:spPr>
              <a:xfrm>
                <a:off x="13462000" y="5322213"/>
                <a:ext cx="73489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64F4DB-F09E-441C-A612-F0A68722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2000" y="5322213"/>
                <a:ext cx="734894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7071C1C-0DE4-40E8-A874-F11F4F4E347E}"/>
              </a:ext>
            </a:extLst>
          </p:cNvPr>
          <p:cNvCxnSpPr>
            <a:cxnSpLocks/>
          </p:cNvCxnSpPr>
          <p:nvPr/>
        </p:nvCxnSpPr>
        <p:spPr>
          <a:xfrm flipV="1">
            <a:off x="12744846" y="4542277"/>
            <a:ext cx="0" cy="1134626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8">
            <a:extLst>
              <a:ext uri="{FF2B5EF4-FFF2-40B4-BE49-F238E27FC236}">
                <a16:creationId xmlns:a16="http://schemas.microsoft.com/office/drawing/2014/main" id="{0F54F990-17FE-4AC1-B90E-364926CA6482}"/>
              </a:ext>
            </a:extLst>
          </p:cNvPr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595042"/>
                </a:solidFill>
                <a:latin typeface="Cormorant Bold"/>
              </a:rPr>
              <a:t>Chapter 02</a:t>
            </a:r>
          </a:p>
        </p:txBody>
      </p:sp>
    </p:spTree>
    <p:extLst>
      <p:ext uri="{BB962C8B-B14F-4D97-AF65-F5344CB8AC3E}">
        <p14:creationId xmlns:p14="http://schemas.microsoft.com/office/powerpoint/2010/main" val="176414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EE5F81-6052-4298-AA8C-00D2CD301A1F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33400"/>
            <a:ext cx="16217900" cy="9283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435100" y="2082800"/>
            <a:ext cx="3213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Non-</a:t>
            </a:r>
            <a:r>
              <a:rPr lang="en-US" sz="2200" b="0" i="0" u="none" strike="noStrike" dirty="0" err="1">
                <a:solidFill>
                  <a:srgbClr val="C4BFB7"/>
                </a:solidFill>
                <a:latin typeface="Cormorant Bold"/>
              </a:rPr>
              <a:t>Linery</a:t>
            </a: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 Separable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35100" y="2514600"/>
            <a:ext cx="9156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dirty="0">
                <a:solidFill>
                  <a:srgbClr val="595042"/>
                </a:solidFill>
                <a:latin typeface="Cormorant Bold"/>
              </a:rPr>
              <a:t>Multi</a:t>
            </a:r>
            <a:r>
              <a:rPr lang="ko-KR" altLang="en-US" sz="6000" dirty="0">
                <a:solidFill>
                  <a:srgbClr val="595042"/>
                </a:solidFill>
                <a:latin typeface="Cormorant Bold"/>
              </a:rPr>
              <a:t> </a:t>
            </a:r>
            <a:r>
              <a:rPr lang="en-US" altLang="ko-KR" sz="6000" dirty="0">
                <a:solidFill>
                  <a:srgbClr val="595042"/>
                </a:solidFill>
                <a:latin typeface="Cormorant Bold"/>
              </a:rPr>
              <a:t>Layer Perceptron</a:t>
            </a:r>
            <a:endParaRPr lang="en-US" altLang="ko-KR" sz="6000" b="0" i="0" u="none" strike="noStrike" dirty="0">
              <a:solidFill>
                <a:srgbClr val="595042"/>
              </a:solidFill>
              <a:latin typeface="Cormorant Bold"/>
            </a:endParaRPr>
          </a:p>
        </p:txBody>
      </p:sp>
      <p:sp>
        <p:nvSpPr>
          <p:cNvPr id="14" name="TextBox 14"/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/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1B5D0C3-B213-4B97-B63D-227FBDF5DAB3}"/>
              </a:ext>
            </a:extLst>
          </p:cNvPr>
          <p:cNvGrpSpPr/>
          <p:nvPr/>
        </p:nvGrpSpPr>
        <p:grpSpPr>
          <a:xfrm>
            <a:off x="3363371" y="3615862"/>
            <a:ext cx="11648029" cy="6175838"/>
            <a:chOff x="2344826" y="3416300"/>
            <a:chExt cx="11648029" cy="6175838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C2350DD3-D6DF-4A1F-8E42-9A698D660C33}"/>
                </a:ext>
              </a:extLst>
            </p:cNvPr>
            <p:cNvGrpSpPr/>
            <p:nvPr/>
          </p:nvGrpSpPr>
          <p:grpSpPr>
            <a:xfrm>
              <a:off x="2344826" y="3416300"/>
              <a:ext cx="8991600" cy="5378849"/>
              <a:chOff x="2362200" y="3425074"/>
              <a:chExt cx="10058400" cy="59542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A141E6A-8FA1-494E-93AA-8AA0A9495FA2}"/>
                      </a:ext>
                    </a:extLst>
                  </p:cNvPr>
                  <p:cNvSpPr txBox="1"/>
                  <p:nvPr/>
                </p:nvSpPr>
                <p:spPr>
                  <a:xfrm>
                    <a:off x="2401938" y="3425074"/>
                    <a:ext cx="608756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40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40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40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A141E6A-8FA1-494E-93AA-8AA0A9495F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1938" y="3425074"/>
                    <a:ext cx="608756" cy="61555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549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D8D6F5A-3E08-4EF2-A8DF-9E780F1741DA}"/>
                      </a:ext>
                    </a:extLst>
                  </p:cNvPr>
                  <p:cNvSpPr txBox="1"/>
                  <p:nvPr/>
                </p:nvSpPr>
                <p:spPr>
                  <a:xfrm>
                    <a:off x="2389096" y="6140848"/>
                    <a:ext cx="639854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40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40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40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D8D6F5A-3E08-4EF2-A8DF-9E780F1741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9096" y="6140848"/>
                    <a:ext cx="639854" cy="61555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43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5C0C0834-9119-48EA-8882-433E17208FC6}"/>
                  </a:ext>
                </a:extLst>
              </p:cNvPr>
              <p:cNvCxnSpPr>
                <a:cxnSpLocks/>
                <a:stCxn id="18" idx="3"/>
                <a:endCxn id="30" idx="2"/>
              </p:cNvCxnSpPr>
              <p:nvPr/>
            </p:nvCxnSpPr>
            <p:spPr>
              <a:xfrm>
                <a:off x="3010694" y="3732851"/>
                <a:ext cx="2402580" cy="940749"/>
              </a:xfrm>
              <a:prstGeom prst="line">
                <a:avLst/>
              </a:prstGeom>
              <a:ln w="254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14BF489-790C-4B02-A849-354D9EB9FB5D}"/>
                      </a:ext>
                    </a:extLst>
                  </p:cNvPr>
                  <p:cNvSpPr txBox="1"/>
                  <p:nvPr/>
                </p:nvSpPr>
                <p:spPr>
                  <a:xfrm>
                    <a:off x="4402900" y="3812857"/>
                    <a:ext cx="702500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3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sz="32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32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14BF489-790C-4B02-A849-354D9EB9FB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2900" y="3812857"/>
                    <a:ext cx="702500" cy="49244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2F50CBE-A3E9-452E-88BB-C40D1BF480DA}"/>
                      </a:ext>
                    </a:extLst>
                  </p:cNvPr>
                  <p:cNvSpPr txBox="1"/>
                  <p:nvPr/>
                </p:nvSpPr>
                <p:spPr>
                  <a:xfrm>
                    <a:off x="2362200" y="8763796"/>
                    <a:ext cx="639854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sz="4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2F50CBE-A3E9-452E-88BB-C40D1BF480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2200" y="8763796"/>
                    <a:ext cx="639854" cy="61555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2B9D1FFA-F6D6-4216-9A98-9660EBA20C3C}"/>
                      </a:ext>
                    </a:extLst>
                  </p:cNvPr>
                  <p:cNvSpPr txBox="1"/>
                  <p:nvPr/>
                </p:nvSpPr>
                <p:spPr>
                  <a:xfrm>
                    <a:off x="7467600" y="3650775"/>
                    <a:ext cx="411138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4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ko-KR" altLang="en-US" sz="4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2B9D1FFA-F6D6-4216-9A98-9660EBA20C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7600" y="3650775"/>
                    <a:ext cx="411138" cy="61555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9672" b="-549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605B391D-2379-4D35-AD3E-4CE7E436CDA8}"/>
                  </a:ext>
                </a:extLst>
              </p:cNvPr>
              <p:cNvCxnSpPr>
                <a:cxnSpLocks/>
                <a:stCxn id="20" idx="3"/>
                <a:endCxn id="30" idx="2"/>
              </p:cNvCxnSpPr>
              <p:nvPr/>
            </p:nvCxnSpPr>
            <p:spPr>
              <a:xfrm flipV="1">
                <a:off x="3028950" y="4673600"/>
                <a:ext cx="2384324" cy="1775025"/>
              </a:xfrm>
              <a:prstGeom prst="line">
                <a:avLst/>
              </a:prstGeom>
              <a:ln w="254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8BED83C-2DAC-43ED-A0A1-C4CA920C9257}"/>
                  </a:ext>
                </a:extLst>
              </p:cNvPr>
              <p:cNvGrpSpPr/>
              <p:nvPr/>
            </p:nvGrpSpPr>
            <p:grpSpPr>
              <a:xfrm>
                <a:off x="5413274" y="3683000"/>
                <a:ext cx="2057400" cy="1981200"/>
                <a:chOff x="5413274" y="3683000"/>
                <a:chExt cx="2057400" cy="1981200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ACBA292F-8E49-41C6-BDC4-5F8D39C01FD1}"/>
                    </a:ext>
                  </a:extLst>
                </p:cNvPr>
                <p:cNvSpPr/>
                <p:nvPr/>
              </p:nvSpPr>
              <p:spPr>
                <a:xfrm>
                  <a:off x="5413274" y="3683000"/>
                  <a:ext cx="2057400" cy="19812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045B193B-690D-455B-8FFE-845B72C27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472" y="3683000"/>
                  <a:ext cx="0" cy="198120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E15EFA56-1F78-4BA0-99FE-336265B0FF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4599" y="4342504"/>
                      <a:ext cx="412549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sz="4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oMath>
                        </m:oMathPara>
                      </a14:m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E15EFA56-1F78-4BA0-99FE-336265B0FF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4599" y="4342504"/>
                      <a:ext cx="412549" cy="615553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B73830E8-C87E-40D3-BF53-EA87D142A9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1201" y="4342504"/>
                      <a:ext cx="412549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B73830E8-C87E-40D3-BF53-EA87D142A9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1201" y="4342504"/>
                      <a:ext cx="412549" cy="615553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659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7A62E1DB-EA1D-438A-87CF-FA1CE35B9A93}"/>
                  </a:ext>
                </a:extLst>
              </p:cNvPr>
              <p:cNvGrpSpPr/>
              <p:nvPr/>
            </p:nvGrpSpPr>
            <p:grpSpPr>
              <a:xfrm>
                <a:off x="5410772" y="6972300"/>
                <a:ext cx="2057400" cy="1981200"/>
                <a:chOff x="5413274" y="3683000"/>
                <a:chExt cx="2057400" cy="1981200"/>
              </a:xfrm>
            </p:grpSpPr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59F7DDD0-C706-4A8F-9B1C-D5FFA4B3A6F7}"/>
                    </a:ext>
                  </a:extLst>
                </p:cNvPr>
                <p:cNvSpPr/>
                <p:nvPr/>
              </p:nvSpPr>
              <p:spPr>
                <a:xfrm>
                  <a:off x="5413274" y="3683000"/>
                  <a:ext cx="2057400" cy="19812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F990AFAF-A6F1-4765-91B9-84FEB2E4A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472" y="3683000"/>
                  <a:ext cx="0" cy="198120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30D04FFF-F98C-4A63-B40E-AC0D872444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4599" y="4342504"/>
                      <a:ext cx="412549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sz="4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oMath>
                        </m:oMathPara>
                      </a14:m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30D04FFF-F98C-4A63-B40E-AC0D872444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4599" y="4342504"/>
                      <a:ext cx="412549" cy="615553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67A5A254-97D8-48BF-A187-5E7854F0F4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1201" y="4342504"/>
                      <a:ext cx="412549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67A5A254-97D8-48BF-A187-5E7854F0F4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1201" y="4342504"/>
                      <a:ext cx="412549" cy="61555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54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7ABBD6BC-B612-44DD-A3B2-E6C66E10B538}"/>
                  </a:ext>
                </a:extLst>
              </p:cNvPr>
              <p:cNvCxnSpPr>
                <a:cxnSpLocks/>
                <a:stCxn id="29" idx="3"/>
                <a:endCxn id="30" idx="2"/>
              </p:cNvCxnSpPr>
              <p:nvPr/>
            </p:nvCxnSpPr>
            <p:spPr>
              <a:xfrm flipV="1">
                <a:off x="3002054" y="4673600"/>
                <a:ext cx="2411220" cy="4397973"/>
              </a:xfrm>
              <a:prstGeom prst="line">
                <a:avLst/>
              </a:prstGeom>
              <a:ln w="254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2FD9B5F9-7BE8-4BDE-8CB9-61115F6A7C57}"/>
                  </a:ext>
                </a:extLst>
              </p:cNvPr>
              <p:cNvCxnSpPr>
                <a:cxnSpLocks/>
                <a:stCxn id="18" idx="3"/>
                <a:endCxn id="49" idx="2"/>
              </p:cNvCxnSpPr>
              <p:nvPr/>
            </p:nvCxnSpPr>
            <p:spPr>
              <a:xfrm>
                <a:off x="3010694" y="3732851"/>
                <a:ext cx="2400078" cy="4230049"/>
              </a:xfrm>
              <a:prstGeom prst="line">
                <a:avLst/>
              </a:prstGeom>
              <a:ln w="254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117C40A5-075A-4EC3-ABBD-CB00F33DD68B}"/>
                  </a:ext>
                </a:extLst>
              </p:cNvPr>
              <p:cNvCxnSpPr>
                <a:cxnSpLocks/>
                <a:stCxn id="20" idx="3"/>
                <a:endCxn id="49" idx="2"/>
              </p:cNvCxnSpPr>
              <p:nvPr/>
            </p:nvCxnSpPr>
            <p:spPr>
              <a:xfrm>
                <a:off x="3028950" y="6448625"/>
                <a:ext cx="2381822" cy="1514275"/>
              </a:xfrm>
              <a:prstGeom prst="line">
                <a:avLst/>
              </a:prstGeom>
              <a:ln w="254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83D8E44B-51FA-4A7E-86CF-71EEA3D4B97B}"/>
                  </a:ext>
                </a:extLst>
              </p:cNvPr>
              <p:cNvCxnSpPr>
                <a:cxnSpLocks/>
                <a:stCxn id="29" idx="3"/>
                <a:endCxn id="49" idx="2"/>
              </p:cNvCxnSpPr>
              <p:nvPr/>
            </p:nvCxnSpPr>
            <p:spPr>
              <a:xfrm flipV="1">
                <a:off x="3002054" y="7962900"/>
                <a:ext cx="2408718" cy="1108673"/>
              </a:xfrm>
              <a:prstGeom prst="line">
                <a:avLst/>
              </a:prstGeom>
              <a:ln w="254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4606192-E3CF-45AE-ADC7-5597C771166A}"/>
                      </a:ext>
                    </a:extLst>
                  </p:cNvPr>
                  <p:cNvSpPr txBox="1"/>
                  <p:nvPr/>
                </p:nvSpPr>
                <p:spPr>
                  <a:xfrm>
                    <a:off x="4152462" y="4570452"/>
                    <a:ext cx="702500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3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sz="32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32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4606192-E3CF-45AE-ADC7-5597C77116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2462" y="4570452"/>
                    <a:ext cx="702500" cy="49244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54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F96DF516-3D2E-4465-954A-E02927DB504F}"/>
                      </a:ext>
                    </a:extLst>
                  </p:cNvPr>
                  <p:cNvSpPr txBox="1"/>
                  <p:nvPr/>
                </p:nvSpPr>
                <p:spPr>
                  <a:xfrm>
                    <a:off x="5000330" y="5469776"/>
                    <a:ext cx="702500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3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sz="32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32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F96DF516-3D2E-4465-954A-E02927DB50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0330" y="5469776"/>
                    <a:ext cx="702500" cy="49244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684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14CD2433-5A6A-439D-AFA0-B32BB7AE0752}"/>
                      </a:ext>
                    </a:extLst>
                  </p:cNvPr>
                  <p:cNvSpPr txBox="1"/>
                  <p:nvPr/>
                </p:nvSpPr>
                <p:spPr>
                  <a:xfrm>
                    <a:off x="5042472" y="6589155"/>
                    <a:ext cx="702500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3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2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14CD2433-5A6A-439D-AFA0-B32BB7AE07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2472" y="6589155"/>
                    <a:ext cx="702500" cy="492443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684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81A05A90-15AE-4AF6-977D-3C48EC6899DC}"/>
                      </a:ext>
                    </a:extLst>
                  </p:cNvPr>
                  <p:cNvSpPr txBox="1"/>
                  <p:nvPr/>
                </p:nvSpPr>
                <p:spPr>
                  <a:xfrm>
                    <a:off x="3980669" y="7308532"/>
                    <a:ext cx="702500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3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2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81A05A90-15AE-4AF6-977D-3C48EC6899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0669" y="7308532"/>
                    <a:ext cx="702500" cy="492443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54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0E8C5B2C-1E37-4BC8-BBC2-C81CE743308C}"/>
                      </a:ext>
                    </a:extLst>
                  </p:cNvPr>
                  <p:cNvSpPr txBox="1"/>
                  <p:nvPr/>
                </p:nvSpPr>
                <p:spPr>
                  <a:xfrm>
                    <a:off x="4600322" y="8249281"/>
                    <a:ext cx="702500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3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2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0E8C5B2C-1E37-4BC8-BBC2-C81CE74330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0322" y="8249281"/>
                    <a:ext cx="702500" cy="492443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684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0F400D9-0993-41C7-95F4-9985570FB2F4}"/>
                      </a:ext>
                    </a:extLst>
                  </p:cNvPr>
                  <p:cNvSpPr txBox="1"/>
                  <p:nvPr/>
                </p:nvSpPr>
                <p:spPr>
                  <a:xfrm>
                    <a:off x="7467600" y="6743700"/>
                    <a:ext cx="411138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4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40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0F400D9-0993-41C7-95F4-9985570FB2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7600" y="6743700"/>
                    <a:ext cx="411138" cy="615553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21311" b="-549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455465C3-3A5D-40CE-8754-DA511B224043}"/>
                  </a:ext>
                </a:extLst>
              </p:cNvPr>
              <p:cNvGrpSpPr/>
              <p:nvPr/>
            </p:nvGrpSpPr>
            <p:grpSpPr>
              <a:xfrm>
                <a:off x="10363200" y="5372100"/>
                <a:ext cx="2057400" cy="1981200"/>
                <a:chOff x="5413274" y="3683000"/>
                <a:chExt cx="2057400" cy="1981200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D9B507D0-C5B5-4689-A1F9-8242D19B9984}"/>
                    </a:ext>
                  </a:extLst>
                </p:cNvPr>
                <p:cNvSpPr/>
                <p:nvPr/>
              </p:nvSpPr>
              <p:spPr>
                <a:xfrm>
                  <a:off x="5413274" y="3683000"/>
                  <a:ext cx="2057400" cy="1981200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196807A3-C46C-49B8-AC1A-98B809610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472" y="3683000"/>
                  <a:ext cx="0" cy="198120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F355D578-4E46-42A7-9C3D-3E2B405384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4599" y="4342504"/>
                      <a:ext cx="412549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sz="4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oMath>
                        </m:oMathPara>
                      </a14:m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F355D578-4E46-42A7-9C3D-3E2B405384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4599" y="4342504"/>
                      <a:ext cx="412549" cy="615553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378744D5-7097-4C67-B4C5-F9A07F2E34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1201" y="4342504"/>
                      <a:ext cx="412549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4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378744D5-7097-4C67-B4C5-F9A07F2E34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1201" y="4342504"/>
                      <a:ext cx="412549" cy="615553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54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660A6FE3-47BF-4664-8CBF-950D3FBCA869}"/>
                  </a:ext>
                </a:extLst>
              </p:cNvPr>
              <p:cNvCxnSpPr>
                <a:cxnSpLocks/>
                <a:stCxn id="30" idx="6"/>
                <a:endCxn id="71" idx="2"/>
              </p:cNvCxnSpPr>
              <p:nvPr/>
            </p:nvCxnSpPr>
            <p:spPr>
              <a:xfrm>
                <a:off x="7470674" y="4673600"/>
                <a:ext cx="2892526" cy="1689100"/>
              </a:xfrm>
              <a:prstGeom prst="line">
                <a:avLst/>
              </a:prstGeom>
              <a:ln w="254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7D8B9EA8-5F66-4247-AAAA-D143F1F7326B}"/>
                  </a:ext>
                </a:extLst>
              </p:cNvPr>
              <p:cNvCxnSpPr>
                <a:cxnSpLocks/>
                <a:stCxn id="49" idx="6"/>
                <a:endCxn id="71" idx="2"/>
              </p:cNvCxnSpPr>
              <p:nvPr/>
            </p:nvCxnSpPr>
            <p:spPr>
              <a:xfrm flipV="1">
                <a:off x="7468172" y="6362700"/>
                <a:ext cx="2895028" cy="1600200"/>
              </a:xfrm>
              <a:prstGeom prst="line">
                <a:avLst/>
              </a:prstGeom>
              <a:ln w="254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F306962-AD75-4BE2-BC10-727536FC4F92}"/>
                      </a:ext>
                    </a:extLst>
                  </p:cNvPr>
                  <p:cNvSpPr txBox="1"/>
                  <p:nvPr/>
                </p:nvSpPr>
                <p:spPr>
                  <a:xfrm>
                    <a:off x="8536018" y="4676101"/>
                    <a:ext cx="702500" cy="54512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3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2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F306962-AD75-4BE2-BC10-727536FC4F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6018" y="4676101"/>
                    <a:ext cx="702500" cy="54512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7F9EBEB-F16D-4081-ABAF-E822E0693E3D}"/>
                    </a:ext>
                  </a:extLst>
                </p:cNvPr>
                <p:cNvSpPr txBox="1"/>
                <p:nvPr/>
              </p:nvSpPr>
              <p:spPr>
                <a:xfrm>
                  <a:off x="6772583" y="8976585"/>
                  <a:ext cx="639854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7F9EBEB-F16D-4081-ABAF-E822E0693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583" y="8976585"/>
                  <a:ext cx="639854" cy="61555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8FF3592D-69B9-4F09-AEB8-A89A2B2CD968}"/>
                </a:ext>
              </a:extLst>
            </p:cNvPr>
            <p:cNvCxnSpPr>
              <a:cxnSpLocks/>
              <a:stCxn id="82" idx="3"/>
              <a:endCxn id="71" idx="2"/>
            </p:cNvCxnSpPr>
            <p:nvPr/>
          </p:nvCxnSpPr>
          <p:spPr>
            <a:xfrm flipV="1">
              <a:off x="7412437" y="6070032"/>
              <a:ext cx="2084798" cy="3214330"/>
            </a:xfrm>
            <a:prstGeom prst="line">
              <a:avLst/>
            </a:prstGeom>
            <a:ln w="254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532941D-2380-4780-9E3D-735BC088EEE4}"/>
                    </a:ext>
                  </a:extLst>
                </p:cNvPr>
                <p:cNvSpPr txBox="1"/>
                <p:nvPr/>
              </p:nvSpPr>
              <p:spPr>
                <a:xfrm>
                  <a:off x="13624061" y="5762254"/>
                  <a:ext cx="368794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532941D-2380-4780-9E3D-735BC088EE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061" y="5762254"/>
                  <a:ext cx="368794" cy="61555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603D1D14-6D07-4987-A180-40AFE8B581C6}"/>
                </a:ext>
              </a:extLst>
            </p:cNvPr>
            <p:cNvCxnSpPr>
              <a:cxnSpLocks/>
              <a:stCxn id="71" idx="6"/>
              <a:endCxn id="90" idx="1"/>
            </p:cNvCxnSpPr>
            <p:nvPr/>
          </p:nvCxnSpPr>
          <p:spPr>
            <a:xfrm flipV="1">
              <a:off x="11336426" y="6070031"/>
              <a:ext cx="2287635" cy="1"/>
            </a:xfrm>
            <a:prstGeom prst="line">
              <a:avLst/>
            </a:prstGeom>
            <a:ln w="254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5" name="TextBox 8">
            <a:extLst>
              <a:ext uri="{FF2B5EF4-FFF2-40B4-BE49-F238E27FC236}">
                <a16:creationId xmlns:a16="http://schemas.microsoft.com/office/drawing/2014/main" id="{1B433CD5-D947-428A-95D7-32A6A0089B95}"/>
              </a:ext>
            </a:extLst>
          </p:cNvPr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595042"/>
                </a:solidFill>
                <a:latin typeface="Cormorant Bold"/>
              </a:rPr>
              <a:t>Chapter 02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CF3A9EE-1ADA-4065-BA00-6B2476540DA1}"/>
                  </a:ext>
                </a:extLst>
              </p:cNvPr>
              <p:cNvSpPr txBox="1"/>
              <p:nvPr/>
            </p:nvSpPr>
            <p:spPr>
              <a:xfrm>
                <a:off x="8907795" y="6292730"/>
                <a:ext cx="62799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CF3A9EE-1ADA-4065-BA00-6B2476540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795" y="6292730"/>
                <a:ext cx="627992" cy="49244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60EA6A5-31E3-4DF2-ABCB-C39B041B6AD9}"/>
                  </a:ext>
                </a:extLst>
              </p:cNvPr>
              <p:cNvSpPr txBox="1"/>
              <p:nvPr/>
            </p:nvSpPr>
            <p:spPr>
              <a:xfrm>
                <a:off x="9681742" y="7727848"/>
                <a:ext cx="62799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60EA6A5-31E3-4DF2-ABCB-C39B041B6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742" y="7727848"/>
                <a:ext cx="627992" cy="49244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64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EE5F81-6052-4298-AA8C-00D2CD301A1F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33400"/>
            <a:ext cx="16217900" cy="9283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435100" y="2082800"/>
            <a:ext cx="3213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Non-</a:t>
            </a:r>
            <a:r>
              <a:rPr lang="en-US" sz="2200" b="0" i="0" u="none" strike="noStrike" dirty="0" err="1">
                <a:solidFill>
                  <a:srgbClr val="C4BFB7"/>
                </a:solidFill>
                <a:latin typeface="Cormorant Bold"/>
              </a:rPr>
              <a:t>Linery</a:t>
            </a: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 Separable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35100" y="2514600"/>
            <a:ext cx="9156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dirty="0">
                <a:solidFill>
                  <a:srgbClr val="595042"/>
                </a:solidFill>
                <a:latin typeface="Cormorant Bold"/>
              </a:rPr>
              <a:t>Multi</a:t>
            </a:r>
            <a:r>
              <a:rPr lang="ko-KR" altLang="en-US" sz="6000" dirty="0">
                <a:solidFill>
                  <a:srgbClr val="595042"/>
                </a:solidFill>
                <a:latin typeface="Cormorant Bold"/>
              </a:rPr>
              <a:t> </a:t>
            </a:r>
            <a:r>
              <a:rPr lang="en-US" altLang="ko-KR" sz="6000" dirty="0">
                <a:solidFill>
                  <a:srgbClr val="595042"/>
                </a:solidFill>
                <a:latin typeface="Cormorant Bold"/>
              </a:rPr>
              <a:t>Layer Perceptron</a:t>
            </a:r>
            <a:endParaRPr lang="en-US" altLang="ko-KR" sz="6000" b="0" i="0" u="none" strike="noStrike" dirty="0">
              <a:solidFill>
                <a:srgbClr val="595042"/>
              </a:solidFill>
              <a:latin typeface="Cormorant Bold"/>
            </a:endParaRPr>
          </a:p>
        </p:txBody>
      </p:sp>
      <p:sp>
        <p:nvSpPr>
          <p:cNvPr id="14" name="TextBox 14"/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/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p:sp>
        <p:nvSpPr>
          <p:cNvPr id="95" name="TextBox 8">
            <a:extLst>
              <a:ext uri="{FF2B5EF4-FFF2-40B4-BE49-F238E27FC236}">
                <a16:creationId xmlns:a16="http://schemas.microsoft.com/office/drawing/2014/main" id="{1B433CD5-D947-428A-95D7-32A6A0089B95}"/>
              </a:ext>
            </a:extLst>
          </p:cNvPr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595042"/>
                </a:solidFill>
                <a:latin typeface="Cormorant Bold"/>
              </a:rPr>
              <a:t>Chapter 02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표 10">
                <a:extLst>
                  <a:ext uri="{FF2B5EF4-FFF2-40B4-BE49-F238E27FC236}">
                    <a16:creationId xmlns:a16="http://schemas.microsoft.com/office/drawing/2014/main" id="{70DDA9AD-0121-4218-A50E-83FF3F7901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9191641"/>
                  </p:ext>
                </p:extLst>
              </p:nvPr>
            </p:nvGraphicFramePr>
            <p:xfrm>
              <a:off x="774700" y="6540500"/>
              <a:ext cx="4711700" cy="3220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4078435972"/>
                        </a:ext>
                      </a:extLst>
                    </a:gridCol>
                    <a:gridCol w="1177925">
                      <a:extLst>
                        <a:ext uri="{9D8B030D-6E8A-4147-A177-3AD203B41FA5}">
                          <a16:colId xmlns:a16="http://schemas.microsoft.com/office/drawing/2014/main" val="3476776252"/>
                        </a:ext>
                      </a:extLst>
                    </a:gridCol>
                    <a:gridCol w="1177925">
                      <a:extLst>
                        <a:ext uri="{9D8B030D-6E8A-4147-A177-3AD203B41FA5}">
                          <a16:colId xmlns:a16="http://schemas.microsoft.com/office/drawing/2014/main" val="2048540882"/>
                        </a:ext>
                      </a:extLst>
                    </a:gridCol>
                    <a:gridCol w="1177925">
                      <a:extLst>
                        <a:ext uri="{9D8B030D-6E8A-4147-A177-3AD203B41FA5}">
                          <a16:colId xmlns:a16="http://schemas.microsoft.com/office/drawing/2014/main" val="3553801066"/>
                        </a:ext>
                      </a:extLst>
                    </a:gridCol>
                  </a:tblGrid>
                  <a:tr h="333961">
                    <a:tc gridSpan="4"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sz="16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1" i="1" dirty="0" smtClean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  <m:r>
                                <a:rPr lang="ko-KR" altLang="en-US" sz="1600" i="0" dirty="0"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oMath>
                          </a14:m>
                          <a:r>
                            <a:rPr lang="en-US" altLang="ko-KR" sz="1600" dirty="0"/>
                            <a:t>,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sz="16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1600" b="1" i="0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ko-KR" altLang="en-US" sz="1600" i="0" dirty="0"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oMath>
                          </a14:m>
                          <a:r>
                            <a:rPr lang="en-US" altLang="ko-KR" sz="1600" dirty="0"/>
                            <a:t>,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sz="16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1" i="0" dirty="0" smtClean="0">
                                      <a:latin typeface="Cambria Math" panose="02040503050406030204" pitchFamily="18" charset="0"/>
                                    </a:rPr>
                                    <m:t>𝟏𝟑</m:t>
                                  </m:r>
                                </m:sub>
                              </m:sSub>
                              <m:r>
                                <a:rPr lang="ko-KR" altLang="en-US" sz="1600" i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1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1" i="0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ko-KR" altLang="en-US" sz="1600" i="0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600" b="1" i="0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658888"/>
                      </a:ext>
                    </a:extLst>
                  </a:tr>
                  <a:tr h="57684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320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2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32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320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2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3200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oMath>
                            </m:oMathPara>
                          </a14:m>
                          <a:endParaRPr lang="ko-KR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320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3200" b="0" i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3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132778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-1.5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4845013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-0.5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7086562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-0.5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3781264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0.5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41765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표 10">
                <a:extLst>
                  <a:ext uri="{FF2B5EF4-FFF2-40B4-BE49-F238E27FC236}">
                    <a16:creationId xmlns:a16="http://schemas.microsoft.com/office/drawing/2014/main" id="{70DDA9AD-0121-4218-A50E-83FF3F7901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9191641"/>
                  </p:ext>
                </p:extLst>
              </p:nvPr>
            </p:nvGraphicFramePr>
            <p:xfrm>
              <a:off x="774700" y="6540500"/>
              <a:ext cx="4711700" cy="3220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4078435972"/>
                        </a:ext>
                      </a:extLst>
                    </a:gridCol>
                    <a:gridCol w="1177925">
                      <a:extLst>
                        <a:ext uri="{9D8B030D-6E8A-4147-A177-3AD203B41FA5}">
                          <a16:colId xmlns:a16="http://schemas.microsoft.com/office/drawing/2014/main" val="3476776252"/>
                        </a:ext>
                      </a:extLst>
                    </a:gridCol>
                    <a:gridCol w="1177925">
                      <a:extLst>
                        <a:ext uri="{9D8B030D-6E8A-4147-A177-3AD203B41FA5}">
                          <a16:colId xmlns:a16="http://schemas.microsoft.com/office/drawing/2014/main" val="2048540882"/>
                        </a:ext>
                      </a:extLst>
                    </a:gridCol>
                    <a:gridCol w="1177925">
                      <a:extLst>
                        <a:ext uri="{9D8B030D-6E8A-4147-A177-3AD203B41FA5}">
                          <a16:colId xmlns:a16="http://schemas.microsoft.com/office/drawing/2014/main" val="3553801066"/>
                        </a:ext>
                      </a:extLst>
                    </a:gridCol>
                  </a:tblGrid>
                  <a:tr h="335280"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29" t="-3636" r="-647" b="-88545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65888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518" t="-60000" r="-303109" b="-4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0000" t="-60000" r="-201546" b="-4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1036" t="-60000" r="-102591" b="-4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1036" t="-60000" r="-2591" b="-41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132778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-1.5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4845013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-0.5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7086562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-0.5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3781264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0.5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41765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표 10">
                <a:extLst>
                  <a:ext uri="{FF2B5EF4-FFF2-40B4-BE49-F238E27FC236}">
                    <a16:creationId xmlns:a16="http://schemas.microsoft.com/office/drawing/2014/main" id="{46B9EA42-FD7B-4765-8190-B4E804A15D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5998821"/>
                  </p:ext>
                </p:extLst>
              </p:nvPr>
            </p:nvGraphicFramePr>
            <p:xfrm>
              <a:off x="5607537" y="6540500"/>
              <a:ext cx="4711700" cy="3220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4078435972"/>
                        </a:ext>
                      </a:extLst>
                    </a:gridCol>
                    <a:gridCol w="1177925">
                      <a:extLst>
                        <a:ext uri="{9D8B030D-6E8A-4147-A177-3AD203B41FA5}">
                          <a16:colId xmlns:a16="http://schemas.microsoft.com/office/drawing/2014/main" val="3476776252"/>
                        </a:ext>
                      </a:extLst>
                    </a:gridCol>
                    <a:gridCol w="1177925">
                      <a:extLst>
                        <a:ext uri="{9D8B030D-6E8A-4147-A177-3AD203B41FA5}">
                          <a16:colId xmlns:a16="http://schemas.microsoft.com/office/drawing/2014/main" val="2048540882"/>
                        </a:ext>
                      </a:extLst>
                    </a:gridCol>
                    <a:gridCol w="1177925">
                      <a:extLst>
                        <a:ext uri="{9D8B030D-6E8A-4147-A177-3AD203B41FA5}">
                          <a16:colId xmlns:a16="http://schemas.microsoft.com/office/drawing/2014/main" val="3553801066"/>
                        </a:ext>
                      </a:extLst>
                    </a:gridCol>
                  </a:tblGrid>
                  <a:tr h="333961">
                    <a:tc gridSpan="4"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sz="16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1" i="1" dirty="0" smtClean="0"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b>
                              </m:sSub>
                              <m:r>
                                <a:rPr lang="ko-KR" altLang="en-US" sz="1600" i="0" dirty="0"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oMath>
                          </a14:m>
                          <a:r>
                            <a:rPr lang="en-US" altLang="ko-KR" sz="1600" dirty="0"/>
                            <a:t>,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sz="16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sz="1600" b="1" i="0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ko-KR" altLang="en-US" sz="1600" i="0" dirty="0"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oMath>
                          </a14:m>
                          <a:r>
                            <a:rPr lang="en-US" altLang="ko-KR" sz="1600" dirty="0"/>
                            <a:t>,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sz="16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1" i="0" dirty="0" smtClean="0">
                                      <a:latin typeface="Cambria Math" panose="02040503050406030204" pitchFamily="18" charset="0"/>
                                    </a:rPr>
                                    <m:t>𝟐𝟑</m:t>
                                  </m:r>
                                </m:sub>
                              </m:sSub>
                              <m:r>
                                <a:rPr lang="ko-KR" altLang="en-US" sz="1600" i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1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1" i="0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ko-KR" altLang="en-US" sz="1600" i="0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600" b="1" i="0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658888"/>
                      </a:ext>
                    </a:extLst>
                  </a:tr>
                  <a:tr h="57684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320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2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32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320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2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3200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oMath>
                            </m:oMathPara>
                          </a14:m>
                          <a:endParaRPr lang="ko-KR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320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3200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3200" dirty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132778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-0.5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4845013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0.5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7086562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0.5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3781264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1.5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41765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표 10">
                <a:extLst>
                  <a:ext uri="{FF2B5EF4-FFF2-40B4-BE49-F238E27FC236}">
                    <a16:creationId xmlns:a16="http://schemas.microsoft.com/office/drawing/2014/main" id="{46B9EA42-FD7B-4765-8190-B4E804A15D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5998821"/>
                  </p:ext>
                </p:extLst>
              </p:nvPr>
            </p:nvGraphicFramePr>
            <p:xfrm>
              <a:off x="5607537" y="6540500"/>
              <a:ext cx="4711700" cy="3220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4078435972"/>
                        </a:ext>
                      </a:extLst>
                    </a:gridCol>
                    <a:gridCol w="1177925">
                      <a:extLst>
                        <a:ext uri="{9D8B030D-6E8A-4147-A177-3AD203B41FA5}">
                          <a16:colId xmlns:a16="http://schemas.microsoft.com/office/drawing/2014/main" val="3476776252"/>
                        </a:ext>
                      </a:extLst>
                    </a:gridCol>
                    <a:gridCol w="1177925">
                      <a:extLst>
                        <a:ext uri="{9D8B030D-6E8A-4147-A177-3AD203B41FA5}">
                          <a16:colId xmlns:a16="http://schemas.microsoft.com/office/drawing/2014/main" val="2048540882"/>
                        </a:ext>
                      </a:extLst>
                    </a:gridCol>
                    <a:gridCol w="1177925">
                      <a:extLst>
                        <a:ext uri="{9D8B030D-6E8A-4147-A177-3AD203B41FA5}">
                          <a16:colId xmlns:a16="http://schemas.microsoft.com/office/drawing/2014/main" val="3553801066"/>
                        </a:ext>
                      </a:extLst>
                    </a:gridCol>
                  </a:tblGrid>
                  <a:tr h="335280"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29" t="-3636" r="-517" b="-88545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65888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515" t="-60000" r="-301031" b="-4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01036" t="-60000" r="-202591" b="-4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0000" t="-60000" r="-101546" b="-4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1554" t="-60000" r="-2073" b="-41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132778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-0.5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4845013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0.5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7086562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0.5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3781264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1.5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41765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6" name="표 10">
                <a:extLst>
                  <a:ext uri="{FF2B5EF4-FFF2-40B4-BE49-F238E27FC236}">
                    <a16:creationId xmlns:a16="http://schemas.microsoft.com/office/drawing/2014/main" id="{104F7385-473E-4630-A6D7-DCFF0785FC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8863587"/>
                  </p:ext>
                </p:extLst>
              </p:nvPr>
            </p:nvGraphicFramePr>
            <p:xfrm>
              <a:off x="10417932" y="6546116"/>
              <a:ext cx="4711700" cy="3220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4078435972"/>
                        </a:ext>
                      </a:extLst>
                    </a:gridCol>
                    <a:gridCol w="1177925">
                      <a:extLst>
                        <a:ext uri="{9D8B030D-6E8A-4147-A177-3AD203B41FA5}">
                          <a16:colId xmlns:a16="http://schemas.microsoft.com/office/drawing/2014/main" val="3476776252"/>
                        </a:ext>
                      </a:extLst>
                    </a:gridCol>
                    <a:gridCol w="1177925">
                      <a:extLst>
                        <a:ext uri="{9D8B030D-6E8A-4147-A177-3AD203B41FA5}">
                          <a16:colId xmlns:a16="http://schemas.microsoft.com/office/drawing/2014/main" val="2048540882"/>
                        </a:ext>
                      </a:extLst>
                    </a:gridCol>
                    <a:gridCol w="1177925">
                      <a:extLst>
                        <a:ext uri="{9D8B030D-6E8A-4147-A177-3AD203B41FA5}">
                          <a16:colId xmlns:a16="http://schemas.microsoft.com/office/drawing/2014/main" val="3553801066"/>
                        </a:ext>
                      </a:extLst>
                    </a:gridCol>
                  </a:tblGrid>
                  <a:tr h="333961">
                    <a:tc gridSpan="4"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sz="160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𝟑𝟏</m:t>
                                  </m:r>
                                </m:sub>
                              </m:sSub>
                              <m:r>
                                <a:rPr lang="ko-KR" altLang="en-US" sz="1600" i="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=1.0</m:t>
                              </m:r>
                            </m:oMath>
                          </a14:m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</a:rPr>
                            <a:t>,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sz="160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1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𝟑𝟐</m:t>
                                  </m:r>
                                </m:sub>
                              </m:sSub>
                              <m:r>
                                <a:rPr lang="ko-KR" altLang="en-US" sz="1600" i="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600" i="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oMath>
                          </a14:m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</a:rPr>
                            <a:t>,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en-US" sz="160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1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𝟑𝟑</m:t>
                                  </m:r>
                                </m:sub>
                              </m:sSub>
                              <m:r>
                                <a:rPr lang="ko-KR" altLang="en-US" sz="1600" i="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ko-KR" altLang="en-US" sz="1600" i="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6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endParaRPr lang="ko-KR" alt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658888"/>
                      </a:ext>
                    </a:extLst>
                  </a:tr>
                  <a:tr h="57684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32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ko-KR" altLang="en-US" sz="320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32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3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oMath>
                            </m:oMathPara>
                          </a14:m>
                          <a:endParaRPr lang="ko-KR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132778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4845013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7086562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3781264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41765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6" name="표 10">
                <a:extLst>
                  <a:ext uri="{FF2B5EF4-FFF2-40B4-BE49-F238E27FC236}">
                    <a16:creationId xmlns:a16="http://schemas.microsoft.com/office/drawing/2014/main" id="{104F7385-473E-4630-A6D7-DCFF0785FC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8863587"/>
                  </p:ext>
                </p:extLst>
              </p:nvPr>
            </p:nvGraphicFramePr>
            <p:xfrm>
              <a:off x="10417932" y="6546116"/>
              <a:ext cx="4711700" cy="3220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925">
                      <a:extLst>
                        <a:ext uri="{9D8B030D-6E8A-4147-A177-3AD203B41FA5}">
                          <a16:colId xmlns:a16="http://schemas.microsoft.com/office/drawing/2014/main" val="4078435972"/>
                        </a:ext>
                      </a:extLst>
                    </a:gridCol>
                    <a:gridCol w="1177925">
                      <a:extLst>
                        <a:ext uri="{9D8B030D-6E8A-4147-A177-3AD203B41FA5}">
                          <a16:colId xmlns:a16="http://schemas.microsoft.com/office/drawing/2014/main" val="3476776252"/>
                        </a:ext>
                      </a:extLst>
                    </a:gridCol>
                    <a:gridCol w="1177925">
                      <a:extLst>
                        <a:ext uri="{9D8B030D-6E8A-4147-A177-3AD203B41FA5}">
                          <a16:colId xmlns:a16="http://schemas.microsoft.com/office/drawing/2014/main" val="2048540882"/>
                        </a:ext>
                      </a:extLst>
                    </a:gridCol>
                    <a:gridCol w="1177925">
                      <a:extLst>
                        <a:ext uri="{9D8B030D-6E8A-4147-A177-3AD203B41FA5}">
                          <a16:colId xmlns:a16="http://schemas.microsoft.com/office/drawing/2014/main" val="3553801066"/>
                        </a:ext>
                      </a:extLst>
                    </a:gridCol>
                  </a:tblGrid>
                  <a:tr h="335280"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29" t="-3636" r="-646" b="-88545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65888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515" t="-60000" r="-301546" b="-4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1036" t="-60000" r="-203109" b="-4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0000" t="-60000" r="-102062" b="-4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1554" t="-60000" r="-2591" b="-41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132778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4845013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7086562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3781264"/>
                      </a:ext>
                    </a:extLst>
                  </a:tr>
                  <a:tr h="57644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417652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D130132D-C1FD-430E-A1F5-D0E3EC43C3D2}"/>
              </a:ext>
            </a:extLst>
          </p:cNvPr>
          <p:cNvGrpSpPr/>
          <p:nvPr/>
        </p:nvGrpSpPr>
        <p:grpSpPr>
          <a:xfrm>
            <a:off x="8218791" y="594016"/>
            <a:ext cx="7162800" cy="3657600"/>
            <a:chOff x="9404138" y="603250"/>
            <a:chExt cx="7162800" cy="3657600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A1B5D0C3-B213-4B97-B63D-227FBDF5DAB3}"/>
                </a:ext>
              </a:extLst>
            </p:cNvPr>
            <p:cNvGrpSpPr/>
            <p:nvPr/>
          </p:nvGrpSpPr>
          <p:grpSpPr>
            <a:xfrm>
              <a:off x="9404138" y="603250"/>
              <a:ext cx="7162800" cy="3657600"/>
              <a:chOff x="2344826" y="3416300"/>
              <a:chExt cx="11648029" cy="6037949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C2350DD3-D6DF-4A1F-8E42-9A698D660C33}"/>
                  </a:ext>
                </a:extLst>
              </p:cNvPr>
              <p:cNvGrpSpPr/>
              <p:nvPr/>
            </p:nvGrpSpPr>
            <p:grpSpPr>
              <a:xfrm>
                <a:off x="2344826" y="3416300"/>
                <a:ext cx="8991600" cy="5300447"/>
                <a:chOff x="2362200" y="3425074"/>
                <a:chExt cx="10058400" cy="586748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EA141E6A-8FA1-494E-93AA-8AA0A9495F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1939" y="3425074"/>
                      <a:ext cx="614257" cy="52876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ko-KR" altLang="en-US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EA141E6A-8FA1-494E-93AA-8AA0A9495FA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1939" y="3425074"/>
                      <a:ext cx="614257" cy="52876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818" b="-104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DD8D6F5A-3E08-4EF2-A8DF-9E780F1741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89095" y="6140847"/>
                      <a:ext cx="639855" cy="5287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ko-KR" altLang="en-US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DD8D6F5A-3E08-4EF2-A8DF-9E780F1741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89095" y="6140847"/>
                      <a:ext cx="639855" cy="528763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04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5C0C0834-9119-48EA-8882-433E17208FC6}"/>
                    </a:ext>
                  </a:extLst>
                </p:cNvPr>
                <p:cNvCxnSpPr>
                  <a:cxnSpLocks/>
                  <a:stCxn id="18" idx="3"/>
                  <a:endCxn id="30" idx="2"/>
                </p:cNvCxnSpPr>
                <p:nvPr/>
              </p:nvCxnSpPr>
              <p:spPr>
                <a:xfrm>
                  <a:off x="3016195" y="3689456"/>
                  <a:ext cx="2397078" cy="98414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D14BF489-790C-4B02-A849-354D9EB9FB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2899" y="3812857"/>
                      <a:ext cx="702499" cy="5287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ko-KR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D14BF489-790C-4B02-A849-354D9EB9FB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2899" y="3812857"/>
                      <a:ext cx="702499" cy="528763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2500" r="-9375" b="-104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72F50CBE-A3E9-452E-88BB-C40D1BF480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62200" y="8763796"/>
                      <a:ext cx="639855" cy="5287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72F50CBE-A3E9-452E-88BB-C40D1BF480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62200" y="8763796"/>
                      <a:ext cx="639855" cy="528763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2B9D1FFA-F6D6-4216-9A98-9660EBA20C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67599" y="3650774"/>
                      <a:ext cx="411139" cy="5287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ko-KR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2B9D1FFA-F6D6-4216-9A98-9660EBA20C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67599" y="3650774"/>
                      <a:ext cx="411139" cy="528763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7838" r="-18919" b="-212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605B391D-2379-4D35-AD3E-4CE7E436CDA8}"/>
                    </a:ext>
                  </a:extLst>
                </p:cNvPr>
                <p:cNvCxnSpPr>
                  <a:cxnSpLocks/>
                  <a:stCxn id="20" idx="3"/>
                  <a:endCxn id="30" idx="2"/>
                </p:cNvCxnSpPr>
                <p:nvPr/>
              </p:nvCxnSpPr>
              <p:spPr>
                <a:xfrm flipV="1">
                  <a:off x="3028950" y="4673602"/>
                  <a:ext cx="2384323" cy="173162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18BED83C-2DAC-43ED-A0A1-C4CA920C9257}"/>
                    </a:ext>
                  </a:extLst>
                </p:cNvPr>
                <p:cNvGrpSpPr/>
                <p:nvPr/>
              </p:nvGrpSpPr>
              <p:grpSpPr>
                <a:xfrm>
                  <a:off x="5413274" y="3683000"/>
                  <a:ext cx="2057400" cy="1981200"/>
                  <a:chOff x="5413274" y="3683000"/>
                  <a:chExt cx="2057400" cy="1981200"/>
                </a:xfrm>
              </p:grpSpPr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ACBA292F-8E49-41C6-BDC4-5F8D39C01FD1}"/>
                      </a:ext>
                    </a:extLst>
                  </p:cNvPr>
                  <p:cNvSpPr/>
                  <p:nvPr/>
                </p:nvSpPr>
                <p:spPr>
                  <a:xfrm>
                    <a:off x="5413274" y="3683000"/>
                    <a:ext cx="2057400" cy="1981200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58" name="직선 연결선 57">
                    <a:extLst>
                      <a:ext uri="{FF2B5EF4-FFF2-40B4-BE49-F238E27FC236}">
                        <a16:creationId xmlns:a16="http://schemas.microsoft.com/office/drawing/2014/main" id="{045B193B-690D-455B-8FFE-845B72C27E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472" y="3683000"/>
                    <a:ext cx="0" cy="1981200"/>
                  </a:xfrm>
                  <a:prstGeom prst="line">
                    <a:avLst/>
                  </a:prstGeom>
                  <a:ln w="254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E15EFA56-1F78-4BA0-99FE-336265B0FF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64598" y="4342505"/>
                        <a:ext cx="412549" cy="5287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ko-KR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oMath>
                          </m:oMathPara>
                        </a14:m>
                        <a:endParaRPr lang="ko-KR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E15EFA56-1F78-4BA0-99FE-336265B0FF3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64598" y="4342505"/>
                        <a:ext cx="412549" cy="52876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6216" r="-18919" b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B73830E8-C87E-40D3-BF53-EA87D142A9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31202" y="4342505"/>
                        <a:ext cx="412549" cy="5287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m:oMathPara>
                        </a14:m>
                        <a:endParaRPr lang="ko-KR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B73830E8-C87E-40D3-BF53-EA87D142A90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31202" y="4342505"/>
                        <a:ext cx="412549" cy="528762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27027" t="-2128" r="-27027" b="-2978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7A62E1DB-EA1D-438A-87CF-FA1CE35B9A93}"/>
                    </a:ext>
                  </a:extLst>
                </p:cNvPr>
                <p:cNvGrpSpPr/>
                <p:nvPr/>
              </p:nvGrpSpPr>
              <p:grpSpPr>
                <a:xfrm>
                  <a:off x="5410772" y="6972300"/>
                  <a:ext cx="2057400" cy="1981200"/>
                  <a:chOff x="5413274" y="3683000"/>
                  <a:chExt cx="2057400" cy="1981200"/>
                </a:xfrm>
              </p:grpSpPr>
              <p:sp>
                <p:nvSpPr>
                  <p:cNvPr id="49" name="타원 48">
                    <a:extLst>
                      <a:ext uri="{FF2B5EF4-FFF2-40B4-BE49-F238E27FC236}">
                        <a16:creationId xmlns:a16="http://schemas.microsoft.com/office/drawing/2014/main" id="{59F7DDD0-C706-4A8F-9B1C-D5FFA4B3A6F7}"/>
                      </a:ext>
                    </a:extLst>
                  </p:cNvPr>
                  <p:cNvSpPr/>
                  <p:nvPr/>
                </p:nvSpPr>
                <p:spPr>
                  <a:xfrm>
                    <a:off x="5413274" y="3683000"/>
                    <a:ext cx="2057400" cy="1981200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50" name="직선 연결선 49">
                    <a:extLst>
                      <a:ext uri="{FF2B5EF4-FFF2-40B4-BE49-F238E27FC236}">
                        <a16:creationId xmlns:a16="http://schemas.microsoft.com/office/drawing/2014/main" id="{F990AFAF-A6F1-4765-91B9-84FEB2E4AC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472" y="3683000"/>
                    <a:ext cx="0" cy="1981200"/>
                  </a:xfrm>
                  <a:prstGeom prst="line">
                    <a:avLst/>
                  </a:prstGeom>
                  <a:ln w="254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30D04FFF-F98C-4A63-B40E-AC0D872444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64598" y="4342505"/>
                        <a:ext cx="412549" cy="5287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ko-KR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oMath>
                          </m:oMathPara>
                        </a14:m>
                        <a:endParaRPr lang="ko-KR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30D04FFF-F98C-4A63-B40E-AC0D8724442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64598" y="4342505"/>
                        <a:ext cx="412549" cy="528762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18919" r="-16216" b="-20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67A5A254-97D8-48BF-A187-5E7854F0F4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31202" y="4342505"/>
                        <a:ext cx="412549" cy="5287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m:oMathPara>
                        </a14:m>
                        <a:endParaRPr lang="ko-KR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67A5A254-97D8-48BF-A187-5E7854F0F43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31202" y="4342505"/>
                        <a:ext cx="412549" cy="528762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27027" t="-2083" r="-27027" b="-270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7ABBD6BC-B612-44DD-A3B2-E6C66E10B538}"/>
                    </a:ext>
                  </a:extLst>
                </p:cNvPr>
                <p:cNvCxnSpPr>
                  <a:cxnSpLocks/>
                  <a:stCxn id="29" idx="3"/>
                  <a:endCxn id="30" idx="2"/>
                </p:cNvCxnSpPr>
                <p:nvPr/>
              </p:nvCxnSpPr>
              <p:spPr>
                <a:xfrm flipV="1">
                  <a:off x="3002055" y="4673602"/>
                  <a:ext cx="2411219" cy="4354577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2FD9B5F9-7BE8-4BDE-8CB9-61115F6A7C57}"/>
                    </a:ext>
                  </a:extLst>
                </p:cNvPr>
                <p:cNvCxnSpPr>
                  <a:cxnSpLocks/>
                  <a:stCxn id="18" idx="3"/>
                  <a:endCxn id="49" idx="2"/>
                </p:cNvCxnSpPr>
                <p:nvPr/>
              </p:nvCxnSpPr>
              <p:spPr>
                <a:xfrm>
                  <a:off x="3016195" y="3689456"/>
                  <a:ext cx="2394577" cy="427344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117C40A5-075A-4EC3-ABBD-CB00F33DD68B}"/>
                    </a:ext>
                  </a:extLst>
                </p:cNvPr>
                <p:cNvCxnSpPr>
                  <a:cxnSpLocks/>
                  <a:stCxn id="20" idx="3"/>
                  <a:endCxn id="49" idx="2"/>
                </p:cNvCxnSpPr>
                <p:nvPr/>
              </p:nvCxnSpPr>
              <p:spPr>
                <a:xfrm>
                  <a:off x="3028950" y="6405229"/>
                  <a:ext cx="2381823" cy="155767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83D8E44B-51FA-4A7E-86CF-71EEA3D4B97B}"/>
                    </a:ext>
                  </a:extLst>
                </p:cNvPr>
                <p:cNvCxnSpPr>
                  <a:cxnSpLocks/>
                  <a:stCxn id="29" idx="3"/>
                  <a:endCxn id="49" idx="2"/>
                </p:cNvCxnSpPr>
                <p:nvPr/>
              </p:nvCxnSpPr>
              <p:spPr>
                <a:xfrm flipV="1">
                  <a:off x="3002055" y="7962901"/>
                  <a:ext cx="2408718" cy="1065277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D4606192-E3CF-45AE-ADC7-5597C77116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52461" y="4570453"/>
                      <a:ext cx="702499" cy="5287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ko-KR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D4606192-E3CF-45AE-ADC7-5597C77116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52461" y="4570453"/>
                      <a:ext cx="702499" cy="528763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2698" r="-9524" b="-104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F96DF516-3D2E-4465-954A-E02927DB50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00330" y="5469776"/>
                      <a:ext cx="702499" cy="5287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ko-KR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F96DF516-3D2E-4465-954A-E02927DB504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0330" y="5469776"/>
                      <a:ext cx="702499" cy="528763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2698" r="-11111" b="-106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14CD2433-5A6A-439D-AFA0-B32BB7AE07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42471" y="6589156"/>
                      <a:ext cx="702499" cy="5287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ko-KR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14CD2433-5A6A-439D-AFA0-B32BB7AE075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2471" y="6589156"/>
                      <a:ext cx="702499" cy="528763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12698" r="-11111" b="-104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81A05A90-15AE-4AF6-977D-3C48EC6899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80670" y="7308533"/>
                      <a:ext cx="702499" cy="5287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ko-KR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81A05A90-15AE-4AF6-977D-3C48EC6899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0670" y="7308533"/>
                      <a:ext cx="702499" cy="528763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12500" r="-10938" b="-104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0E8C5B2C-1E37-4BC8-BBC2-C81CE74330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00322" y="8249282"/>
                      <a:ext cx="702499" cy="5287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ko-KR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0E8C5B2C-1E37-4BC8-BBC2-C81CE74330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00322" y="8249282"/>
                      <a:ext cx="702499" cy="528763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12698" r="-12698" b="-106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90F400D9-0993-41C7-95F4-9985570FB2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67599" y="6743700"/>
                      <a:ext cx="411139" cy="5287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ko-KR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90F400D9-0993-41C7-95F4-9985570FB2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67599" y="6743700"/>
                      <a:ext cx="411139" cy="528763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37838" r="-21622" b="-187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455465C3-3A5D-40CE-8754-DA511B224043}"/>
                    </a:ext>
                  </a:extLst>
                </p:cNvPr>
                <p:cNvGrpSpPr/>
                <p:nvPr/>
              </p:nvGrpSpPr>
              <p:grpSpPr>
                <a:xfrm>
                  <a:off x="10363200" y="5372100"/>
                  <a:ext cx="2057400" cy="1981200"/>
                  <a:chOff x="5413274" y="3683000"/>
                  <a:chExt cx="2057400" cy="1981200"/>
                </a:xfrm>
              </p:grpSpPr>
              <p:sp>
                <p:nvSpPr>
                  <p:cNvPr id="71" name="타원 70">
                    <a:extLst>
                      <a:ext uri="{FF2B5EF4-FFF2-40B4-BE49-F238E27FC236}">
                        <a16:creationId xmlns:a16="http://schemas.microsoft.com/office/drawing/2014/main" id="{D9B507D0-C5B5-4689-A1F9-8242D19B9984}"/>
                      </a:ext>
                    </a:extLst>
                  </p:cNvPr>
                  <p:cNvSpPr/>
                  <p:nvPr/>
                </p:nvSpPr>
                <p:spPr>
                  <a:xfrm>
                    <a:off x="5413274" y="3683000"/>
                    <a:ext cx="2057400" cy="1981200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2" name="직선 연결선 71">
                    <a:extLst>
                      <a:ext uri="{FF2B5EF4-FFF2-40B4-BE49-F238E27FC236}">
                        <a16:creationId xmlns:a16="http://schemas.microsoft.com/office/drawing/2014/main" id="{196807A3-C46C-49B8-AC1A-98B809610B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472" y="3683000"/>
                    <a:ext cx="0" cy="1981200"/>
                  </a:xfrm>
                  <a:prstGeom prst="line">
                    <a:avLst/>
                  </a:prstGeom>
                  <a:ln w="254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F355D578-4E46-42A7-9C3D-3E2B405384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64598" y="4342505"/>
                        <a:ext cx="412549" cy="5287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ko-KR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oMath>
                          </m:oMathPara>
                        </a14:m>
                        <a:endParaRPr lang="ko-KR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F355D578-4E46-42A7-9C3D-3E2B4053845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64598" y="4342505"/>
                        <a:ext cx="412549" cy="528762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5789" r="-15789" b="-20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TextBox 73">
                        <a:extLst>
                          <a:ext uri="{FF2B5EF4-FFF2-40B4-BE49-F238E27FC236}">
                            <a16:creationId xmlns:a16="http://schemas.microsoft.com/office/drawing/2014/main" id="{378744D5-7097-4C67-B4C5-F9A07F2E34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31202" y="4342505"/>
                        <a:ext cx="412549" cy="5287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m:oMathPara>
                        </a14:m>
                        <a:endParaRPr lang="ko-KR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" name="TextBox 73">
                        <a:extLst>
                          <a:ext uri="{FF2B5EF4-FFF2-40B4-BE49-F238E27FC236}">
                            <a16:creationId xmlns:a16="http://schemas.microsoft.com/office/drawing/2014/main" id="{378744D5-7097-4C67-B4C5-F9A07F2E34C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31202" y="4342505"/>
                        <a:ext cx="412549" cy="528762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27027" t="-2083" r="-27027" b="-270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660A6FE3-47BF-4664-8CBF-950D3FBCA869}"/>
                    </a:ext>
                  </a:extLst>
                </p:cNvPr>
                <p:cNvCxnSpPr>
                  <a:cxnSpLocks/>
                  <a:stCxn id="30" idx="6"/>
                  <a:endCxn id="71" idx="2"/>
                </p:cNvCxnSpPr>
                <p:nvPr/>
              </p:nvCxnSpPr>
              <p:spPr>
                <a:xfrm>
                  <a:off x="7470674" y="4673600"/>
                  <a:ext cx="2892526" cy="16891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7D8B9EA8-5F66-4247-AAAA-D143F1F7326B}"/>
                    </a:ext>
                  </a:extLst>
                </p:cNvPr>
                <p:cNvCxnSpPr>
                  <a:cxnSpLocks/>
                  <a:stCxn id="49" idx="6"/>
                  <a:endCxn id="71" idx="2"/>
                </p:cNvCxnSpPr>
                <p:nvPr/>
              </p:nvCxnSpPr>
              <p:spPr>
                <a:xfrm flipV="1">
                  <a:off x="7468172" y="6362700"/>
                  <a:ext cx="2895028" cy="16002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8F306962-AD75-4BE2-BC10-727536FC4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36018" y="4676100"/>
                      <a:ext cx="702499" cy="5061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ko-KR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8F306962-AD75-4BE2-BC10-727536FC4F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36018" y="4676100"/>
                      <a:ext cx="702499" cy="506187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2698" r="-11111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7F9EBEB-F16D-4081-ABAF-E822E0693E3D}"/>
                      </a:ext>
                    </a:extLst>
                  </p:cNvPr>
                  <p:cNvSpPr txBox="1"/>
                  <p:nvPr/>
                </p:nvSpPr>
                <p:spPr>
                  <a:xfrm>
                    <a:off x="6772582" y="8976586"/>
                    <a:ext cx="639855" cy="47766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7F9EBEB-F16D-4081-ABAF-E822E0693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2582" y="8976586"/>
                    <a:ext cx="639855" cy="47766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8FF3592D-69B9-4F09-AEB8-A89A2B2CD968}"/>
                  </a:ext>
                </a:extLst>
              </p:cNvPr>
              <p:cNvCxnSpPr>
                <a:cxnSpLocks/>
                <a:stCxn id="82" idx="3"/>
                <a:endCxn id="71" idx="2"/>
              </p:cNvCxnSpPr>
              <p:nvPr/>
            </p:nvCxnSpPr>
            <p:spPr>
              <a:xfrm flipV="1">
                <a:off x="7412437" y="6070033"/>
                <a:ext cx="2084798" cy="3145386"/>
              </a:xfrm>
              <a:prstGeom prst="line">
                <a:avLst/>
              </a:prstGeom>
              <a:ln w="254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6532941D-2380-4780-9E3D-735BC088EEE4}"/>
                      </a:ext>
                    </a:extLst>
                  </p:cNvPr>
                  <p:cNvSpPr txBox="1"/>
                  <p:nvPr/>
                </p:nvSpPr>
                <p:spPr>
                  <a:xfrm>
                    <a:off x="13624061" y="5762255"/>
                    <a:ext cx="368794" cy="47766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6532941D-2380-4780-9E3D-735BC088EE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24061" y="5762255"/>
                    <a:ext cx="368794" cy="477663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6216" r="-16216" b="-2127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603D1D14-6D07-4987-A180-40AFE8B581C6}"/>
                  </a:ext>
                </a:extLst>
              </p:cNvPr>
              <p:cNvCxnSpPr>
                <a:cxnSpLocks/>
                <a:stCxn id="71" idx="6"/>
                <a:endCxn id="90" idx="1"/>
              </p:cNvCxnSpPr>
              <p:nvPr/>
            </p:nvCxnSpPr>
            <p:spPr>
              <a:xfrm flipV="1">
                <a:off x="11336426" y="6001087"/>
                <a:ext cx="2287635" cy="68946"/>
              </a:xfrm>
              <a:prstGeom prst="line">
                <a:avLst/>
              </a:prstGeom>
              <a:ln w="254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371A374F-61B1-4F32-81CD-85E6E02791E5}"/>
                    </a:ext>
                  </a:extLst>
                </p:cNvPr>
                <p:cNvSpPr txBox="1"/>
                <p:nvPr/>
              </p:nvSpPr>
              <p:spPr>
                <a:xfrm>
                  <a:off x="12785008" y="2202562"/>
                  <a:ext cx="3861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371A374F-61B1-4F32-81CD-85E6E02791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5008" y="2202562"/>
                  <a:ext cx="386175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12698" r="-11111" b="-1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907C252-3861-44BF-8757-CCEEF8910ADB}"/>
                    </a:ext>
                  </a:extLst>
                </p:cNvPr>
                <p:cNvSpPr txBox="1"/>
                <p:nvPr/>
              </p:nvSpPr>
              <p:spPr>
                <a:xfrm>
                  <a:off x="13277205" y="3003550"/>
                  <a:ext cx="3861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907C252-3861-44BF-8757-CCEEF8910A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7205" y="3003550"/>
                  <a:ext cx="386175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12698" r="-11111"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4E57603-DC83-476D-A9F5-A875648266F9}"/>
                  </a:ext>
                </a:extLst>
              </p:cNvPr>
              <p:cNvSpPr txBox="1"/>
              <p:nvPr/>
            </p:nvSpPr>
            <p:spPr>
              <a:xfrm>
                <a:off x="13675727" y="5989900"/>
                <a:ext cx="42486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4E57603-DC83-476D-A9F5-A87564826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727" y="5989900"/>
                <a:ext cx="424867" cy="43088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14D51B9-77A8-4076-97A2-80386060DAAC}"/>
              </a:ext>
            </a:extLst>
          </p:cNvPr>
          <p:cNvCxnSpPr>
            <a:cxnSpLocks/>
          </p:cNvCxnSpPr>
          <p:nvPr/>
        </p:nvCxnSpPr>
        <p:spPr>
          <a:xfrm>
            <a:off x="11613247" y="5980446"/>
            <a:ext cx="2160448" cy="16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477E9BA-34F9-45B4-9AA2-F321691602B5}"/>
                  </a:ext>
                </a:extLst>
              </p:cNvPr>
              <p:cNvSpPr txBox="1"/>
              <p:nvPr/>
            </p:nvSpPr>
            <p:spPr>
              <a:xfrm>
                <a:off x="11613247" y="3848100"/>
                <a:ext cx="42486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477E9BA-34F9-45B4-9AA2-F32169160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3247" y="3848100"/>
                <a:ext cx="424867" cy="43088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B706CBB-0621-4F2C-B18F-FF87EDFA7BE2}"/>
                  </a:ext>
                </a:extLst>
              </p:cNvPr>
              <p:cNvSpPr txBox="1"/>
              <p:nvPr/>
            </p:nvSpPr>
            <p:spPr>
              <a:xfrm>
                <a:off x="11358683" y="5102345"/>
                <a:ext cx="53468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B706CBB-0621-4F2C-B18F-FF87EDFA7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683" y="5102345"/>
                <a:ext cx="534681" cy="43088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479E1374-3E1D-4656-B8F1-0A8ED9F6DEB5}"/>
              </a:ext>
            </a:extLst>
          </p:cNvPr>
          <p:cNvSpPr/>
          <p:nvPr/>
        </p:nvSpPr>
        <p:spPr>
          <a:xfrm>
            <a:off x="774700" y="7505700"/>
            <a:ext cx="14354932" cy="45417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3A04A36-93DB-4BBA-A48D-3E9AAD690FAA}"/>
              </a:ext>
            </a:extLst>
          </p:cNvPr>
          <p:cNvSpPr/>
          <p:nvPr/>
        </p:nvSpPr>
        <p:spPr>
          <a:xfrm>
            <a:off x="774700" y="8077535"/>
            <a:ext cx="14354932" cy="45417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1DC8BD1-7C65-4355-942E-C7538293C76C}"/>
              </a:ext>
            </a:extLst>
          </p:cNvPr>
          <p:cNvSpPr/>
          <p:nvPr/>
        </p:nvSpPr>
        <p:spPr>
          <a:xfrm>
            <a:off x="787400" y="8663798"/>
            <a:ext cx="14354932" cy="45417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D698935-C70A-4406-A8A6-9F612C017A2C}"/>
              </a:ext>
            </a:extLst>
          </p:cNvPr>
          <p:cNvSpPr/>
          <p:nvPr/>
        </p:nvSpPr>
        <p:spPr>
          <a:xfrm>
            <a:off x="774700" y="9247238"/>
            <a:ext cx="14354932" cy="45417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0295D84-B99E-4573-A356-4D4617F36EEA}"/>
              </a:ext>
            </a:extLst>
          </p:cNvPr>
          <p:cNvGrpSpPr/>
          <p:nvPr/>
        </p:nvGrpSpPr>
        <p:grpSpPr>
          <a:xfrm>
            <a:off x="2345022" y="5257800"/>
            <a:ext cx="779178" cy="717692"/>
            <a:chOff x="2345022" y="5257800"/>
            <a:chExt cx="779178" cy="717692"/>
          </a:xfrm>
        </p:grpSpPr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739CC4BC-CAFA-4729-9500-FC7ADC0A1A90}"/>
                </a:ext>
              </a:extLst>
            </p:cNvPr>
            <p:cNvCxnSpPr>
              <a:cxnSpLocks/>
            </p:cNvCxnSpPr>
            <p:nvPr/>
          </p:nvCxnSpPr>
          <p:spPr>
            <a:xfrm>
              <a:off x="2345022" y="5257800"/>
              <a:ext cx="77917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F78FBEF8-C4D9-4861-9F58-3815467ED586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5257800"/>
              <a:ext cx="0" cy="71769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02BF654F-7C90-4680-9175-CBD7E02C08C9}"/>
              </a:ext>
            </a:extLst>
          </p:cNvPr>
          <p:cNvGrpSpPr/>
          <p:nvPr/>
        </p:nvGrpSpPr>
        <p:grpSpPr>
          <a:xfrm>
            <a:off x="7132320" y="5235714"/>
            <a:ext cx="779178" cy="717692"/>
            <a:chOff x="2345022" y="5257800"/>
            <a:chExt cx="779178" cy="717692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36D4E5E4-7B12-45A8-98C2-1DAA0F3FBA6C}"/>
                </a:ext>
              </a:extLst>
            </p:cNvPr>
            <p:cNvCxnSpPr>
              <a:cxnSpLocks/>
            </p:cNvCxnSpPr>
            <p:nvPr/>
          </p:nvCxnSpPr>
          <p:spPr>
            <a:xfrm>
              <a:off x="2345022" y="5257800"/>
              <a:ext cx="77917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598DFE06-1B01-45F6-9B07-BAA77BAB3C6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5257800"/>
              <a:ext cx="0" cy="71769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247B2EF1-9C99-4C25-B969-D3E0A94199EB}"/>
              </a:ext>
            </a:extLst>
          </p:cNvPr>
          <p:cNvGrpSpPr/>
          <p:nvPr/>
        </p:nvGrpSpPr>
        <p:grpSpPr>
          <a:xfrm>
            <a:off x="12011187" y="5262950"/>
            <a:ext cx="779178" cy="717692"/>
            <a:chOff x="2345022" y="5257800"/>
            <a:chExt cx="779178" cy="717692"/>
          </a:xfrm>
        </p:grpSpPr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CCE86BF6-6493-48A5-9638-F70C152822ED}"/>
                </a:ext>
              </a:extLst>
            </p:cNvPr>
            <p:cNvCxnSpPr>
              <a:cxnSpLocks/>
            </p:cNvCxnSpPr>
            <p:nvPr/>
          </p:nvCxnSpPr>
          <p:spPr>
            <a:xfrm>
              <a:off x="2345022" y="5257800"/>
              <a:ext cx="77917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F6D17133-01B8-4413-A8C3-2F75250E5734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5257800"/>
              <a:ext cx="0" cy="71769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5AD8999-0A59-485B-AF1D-36AFDFF91E6F}"/>
              </a:ext>
            </a:extLst>
          </p:cNvPr>
          <p:cNvGrpSpPr/>
          <p:nvPr/>
        </p:nvGrpSpPr>
        <p:grpSpPr>
          <a:xfrm>
            <a:off x="6477000" y="3826794"/>
            <a:ext cx="2741911" cy="2572687"/>
            <a:chOff x="2264556" y="3839494"/>
            <a:chExt cx="2741911" cy="2572687"/>
          </a:xfrm>
        </p:grpSpPr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AEA5EFE-7328-488B-AAA7-4796CDA67F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3178" y="3918773"/>
              <a:ext cx="10809" cy="24624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78547384-236A-48A1-91E0-F0EE8E9FB24E}"/>
                    </a:ext>
                  </a:extLst>
                </p:cNvPr>
                <p:cNvSpPr txBox="1"/>
                <p:nvPr/>
              </p:nvSpPr>
              <p:spPr>
                <a:xfrm>
                  <a:off x="4581600" y="5981294"/>
                  <a:ext cx="42486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2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8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78547384-236A-48A1-91E0-F0EE8E9FB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1600" y="5981294"/>
                  <a:ext cx="424867" cy="430887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71CB6679-E7C1-4346-ADCD-FA4506AFDF1C}"/>
                </a:ext>
              </a:extLst>
            </p:cNvPr>
            <p:cNvCxnSpPr>
              <a:cxnSpLocks/>
            </p:cNvCxnSpPr>
            <p:nvPr/>
          </p:nvCxnSpPr>
          <p:spPr>
            <a:xfrm>
              <a:off x="2519120" y="5971840"/>
              <a:ext cx="2160448" cy="16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21A16EB7-E1C6-4B45-99AE-28D7B9087B1A}"/>
                    </a:ext>
                  </a:extLst>
                </p:cNvPr>
                <p:cNvSpPr txBox="1"/>
                <p:nvPr/>
              </p:nvSpPr>
              <p:spPr>
                <a:xfrm>
                  <a:off x="2519120" y="3839494"/>
                  <a:ext cx="42486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28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21A16EB7-E1C6-4B45-99AE-28D7B9087B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120" y="3839494"/>
                  <a:ext cx="424867" cy="430887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B40BBAF5-FBF8-4EEE-8B5A-3ABE3BB70C19}"/>
                </a:ext>
              </a:extLst>
            </p:cNvPr>
            <p:cNvSpPr/>
            <p:nvPr/>
          </p:nvSpPr>
          <p:spPr>
            <a:xfrm>
              <a:off x="2802217" y="5116921"/>
              <a:ext cx="261922" cy="2606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30D860BB-3E05-48D6-88D9-1498A36F9BB6}"/>
                </a:ext>
              </a:extLst>
            </p:cNvPr>
            <p:cNvSpPr/>
            <p:nvPr/>
          </p:nvSpPr>
          <p:spPr>
            <a:xfrm>
              <a:off x="2813025" y="5830878"/>
              <a:ext cx="261922" cy="2606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A4C1403-A96A-4421-A068-64B081C3324C}"/>
                </a:ext>
              </a:extLst>
            </p:cNvPr>
            <p:cNvSpPr/>
            <p:nvPr/>
          </p:nvSpPr>
          <p:spPr>
            <a:xfrm>
              <a:off x="3566352" y="5839357"/>
              <a:ext cx="261922" cy="2606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AA4F44F4-E527-4781-8E56-EF33144E2AB9}"/>
                </a:ext>
              </a:extLst>
            </p:cNvPr>
            <p:cNvSpPr/>
            <p:nvPr/>
          </p:nvSpPr>
          <p:spPr>
            <a:xfrm>
              <a:off x="3566352" y="5127338"/>
              <a:ext cx="261922" cy="2606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F0BBAA38-1B78-476E-9965-FEF56854BD2D}"/>
                    </a:ext>
                  </a:extLst>
                </p:cNvPr>
                <p:cNvSpPr txBox="1"/>
                <p:nvPr/>
              </p:nvSpPr>
              <p:spPr>
                <a:xfrm>
                  <a:off x="2264556" y="5093739"/>
                  <a:ext cx="534681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F0BBAA38-1B78-476E-9965-FEF56854B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4556" y="5093739"/>
                  <a:ext cx="534681" cy="430887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A728B6A-D60B-4C6E-9517-B2D2A00464A4}"/>
              </a:ext>
            </a:extLst>
          </p:cNvPr>
          <p:cNvGrpSpPr/>
          <p:nvPr/>
        </p:nvGrpSpPr>
        <p:grpSpPr>
          <a:xfrm>
            <a:off x="1676400" y="3839494"/>
            <a:ext cx="2741911" cy="2572687"/>
            <a:chOff x="2264556" y="3839494"/>
            <a:chExt cx="2741911" cy="2572687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B355FEA-1F88-4F57-A35D-F961B06CC7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3178" y="3918773"/>
              <a:ext cx="10809" cy="24624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BB18BDB-C788-4970-B62F-6505CD954097}"/>
                    </a:ext>
                  </a:extLst>
                </p:cNvPr>
                <p:cNvSpPr txBox="1"/>
                <p:nvPr/>
              </p:nvSpPr>
              <p:spPr>
                <a:xfrm>
                  <a:off x="4581600" y="5981294"/>
                  <a:ext cx="42486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2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8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BB18BDB-C788-4970-B62F-6505CD954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1600" y="5981294"/>
                  <a:ext cx="424867" cy="430887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E38CD765-A8B4-47AA-9785-EBDBCABF1A5B}"/>
                </a:ext>
              </a:extLst>
            </p:cNvPr>
            <p:cNvCxnSpPr>
              <a:cxnSpLocks/>
            </p:cNvCxnSpPr>
            <p:nvPr/>
          </p:nvCxnSpPr>
          <p:spPr>
            <a:xfrm>
              <a:off x="2519120" y="5971840"/>
              <a:ext cx="2160448" cy="16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F2F6785-525B-41EE-BA0E-9D63C8D698F6}"/>
                    </a:ext>
                  </a:extLst>
                </p:cNvPr>
                <p:cNvSpPr txBox="1"/>
                <p:nvPr/>
              </p:nvSpPr>
              <p:spPr>
                <a:xfrm>
                  <a:off x="2519120" y="3839494"/>
                  <a:ext cx="42486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28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F2F6785-525B-41EE-BA0E-9D63C8D698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120" y="3839494"/>
                  <a:ext cx="424867" cy="430887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51E3E58E-0106-4A02-82C6-7AB79CC93137}"/>
                </a:ext>
              </a:extLst>
            </p:cNvPr>
            <p:cNvSpPr/>
            <p:nvPr/>
          </p:nvSpPr>
          <p:spPr>
            <a:xfrm>
              <a:off x="2802217" y="5116921"/>
              <a:ext cx="261922" cy="2606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35B00042-4997-446F-A915-464A263A7D2D}"/>
                </a:ext>
              </a:extLst>
            </p:cNvPr>
            <p:cNvSpPr/>
            <p:nvPr/>
          </p:nvSpPr>
          <p:spPr>
            <a:xfrm>
              <a:off x="2813025" y="5830878"/>
              <a:ext cx="261922" cy="2606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5E85594-6371-4DEC-ACD9-3AEC35EDBA2B}"/>
                </a:ext>
              </a:extLst>
            </p:cNvPr>
            <p:cNvSpPr/>
            <p:nvPr/>
          </p:nvSpPr>
          <p:spPr>
            <a:xfrm>
              <a:off x="3566352" y="5839357"/>
              <a:ext cx="261922" cy="2606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E0C9977-21CB-420F-AE2A-2F04B87D70B8}"/>
                </a:ext>
              </a:extLst>
            </p:cNvPr>
            <p:cNvSpPr/>
            <p:nvPr/>
          </p:nvSpPr>
          <p:spPr>
            <a:xfrm>
              <a:off x="3566352" y="5127338"/>
              <a:ext cx="261922" cy="26068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D89D0B9-AB4E-47CD-9EA4-D6F0AB3A6AB0}"/>
                    </a:ext>
                  </a:extLst>
                </p:cNvPr>
                <p:cNvSpPr txBox="1"/>
                <p:nvPr/>
              </p:nvSpPr>
              <p:spPr>
                <a:xfrm>
                  <a:off x="2264556" y="5093739"/>
                  <a:ext cx="534681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D89D0B9-AB4E-47CD-9EA4-D6F0AB3A6A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4556" y="5093739"/>
                  <a:ext cx="534681" cy="430887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E09F9899-B9F8-4EBC-92A3-3CE71428EB42}"/>
              </a:ext>
            </a:extLst>
          </p:cNvPr>
          <p:cNvSpPr/>
          <p:nvPr/>
        </p:nvSpPr>
        <p:spPr>
          <a:xfrm>
            <a:off x="12660479" y="5135944"/>
            <a:ext cx="261922" cy="260687"/>
          </a:xfrm>
          <a:prstGeom prst="ellipse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37EC806-5629-4046-8B0F-BC3484D048BC}"/>
              </a:ext>
            </a:extLst>
          </p:cNvPr>
          <p:cNvCxnSpPr>
            <a:cxnSpLocks/>
          </p:cNvCxnSpPr>
          <p:nvPr/>
        </p:nvCxnSpPr>
        <p:spPr>
          <a:xfrm flipH="1" flipV="1">
            <a:off x="12027305" y="3927379"/>
            <a:ext cx="10809" cy="2462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541CCCA3-F15E-42D4-8B0C-273E46BA2F4C}"/>
              </a:ext>
            </a:extLst>
          </p:cNvPr>
          <p:cNvSpPr/>
          <p:nvPr/>
        </p:nvSpPr>
        <p:spPr>
          <a:xfrm>
            <a:off x="11896344" y="5125527"/>
            <a:ext cx="261922" cy="26068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86C33A09-C295-4ECA-AC2C-36C3254B0A1F}"/>
              </a:ext>
            </a:extLst>
          </p:cNvPr>
          <p:cNvSpPr/>
          <p:nvPr/>
        </p:nvSpPr>
        <p:spPr>
          <a:xfrm>
            <a:off x="11907152" y="5839484"/>
            <a:ext cx="261922" cy="2606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4CD3E6E-AEC6-4C54-AA28-2748741816E5}"/>
              </a:ext>
            </a:extLst>
          </p:cNvPr>
          <p:cNvCxnSpPr>
            <a:cxnSpLocks/>
          </p:cNvCxnSpPr>
          <p:nvPr/>
        </p:nvCxnSpPr>
        <p:spPr>
          <a:xfrm>
            <a:off x="14654547" y="5987996"/>
            <a:ext cx="2160448" cy="16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6F565FB9-3AC7-4AF6-A514-F8FE0B55E96E}"/>
              </a:ext>
            </a:extLst>
          </p:cNvPr>
          <p:cNvGrpSpPr/>
          <p:nvPr/>
        </p:nvGrpSpPr>
        <p:grpSpPr>
          <a:xfrm>
            <a:off x="15052487" y="5270500"/>
            <a:ext cx="779178" cy="717692"/>
            <a:chOff x="2345022" y="5257800"/>
            <a:chExt cx="779178" cy="717692"/>
          </a:xfrm>
        </p:grpSpPr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9C7540AB-B3DA-4E01-BAA7-E9CA1B960708}"/>
                </a:ext>
              </a:extLst>
            </p:cNvPr>
            <p:cNvCxnSpPr>
              <a:cxnSpLocks/>
            </p:cNvCxnSpPr>
            <p:nvPr/>
          </p:nvCxnSpPr>
          <p:spPr>
            <a:xfrm>
              <a:off x="2345022" y="5257800"/>
              <a:ext cx="77917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6F809FFD-8F2F-4EA1-948B-CCEDCB656DC6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5257800"/>
              <a:ext cx="0" cy="71769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EA6F184A-48C5-4D28-B328-9DCD45A7A49A}"/>
              </a:ext>
            </a:extLst>
          </p:cNvPr>
          <p:cNvCxnSpPr>
            <a:cxnSpLocks/>
          </p:cNvCxnSpPr>
          <p:nvPr/>
        </p:nvCxnSpPr>
        <p:spPr>
          <a:xfrm flipH="1" flipV="1">
            <a:off x="15068605" y="3934929"/>
            <a:ext cx="10809" cy="2462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488468A7-DCCF-4DE2-9A7D-B8A1EB328B43}"/>
              </a:ext>
            </a:extLst>
          </p:cNvPr>
          <p:cNvSpPr/>
          <p:nvPr/>
        </p:nvSpPr>
        <p:spPr>
          <a:xfrm>
            <a:off x="14976169" y="5162819"/>
            <a:ext cx="228600" cy="208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D3FC6FF-5870-40B4-8DF3-D6053E87F6AE}"/>
              </a:ext>
            </a:extLst>
          </p:cNvPr>
          <p:cNvSpPr/>
          <p:nvPr/>
        </p:nvSpPr>
        <p:spPr>
          <a:xfrm>
            <a:off x="15723821" y="5160212"/>
            <a:ext cx="228600" cy="2089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EF174A2-E3CA-4F22-8CF1-0A106C9BA60A}"/>
              </a:ext>
            </a:extLst>
          </p:cNvPr>
          <p:cNvSpPr/>
          <p:nvPr/>
        </p:nvSpPr>
        <p:spPr>
          <a:xfrm>
            <a:off x="14977468" y="5878346"/>
            <a:ext cx="228600" cy="2089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3BE08E44-4209-47AF-8A65-1DEE1183E525}"/>
              </a:ext>
            </a:extLst>
          </p:cNvPr>
          <p:cNvSpPr/>
          <p:nvPr/>
        </p:nvSpPr>
        <p:spPr>
          <a:xfrm>
            <a:off x="15723730" y="5899702"/>
            <a:ext cx="228600" cy="208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3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8" grpId="0" animBg="1"/>
      <p:bldP spid="119" grpId="0" animBg="1"/>
      <p:bldP spid="1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EE5F81-6052-4298-AA8C-00D2CD301A1F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18000" y="-3632200"/>
            <a:ext cx="9652000" cy="17551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1" y="552870"/>
            <a:ext cx="16217900" cy="9283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117600"/>
            <a:ext cx="137033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435100" y="2082800"/>
            <a:ext cx="3975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C4BFB7"/>
                </a:solidFill>
                <a:latin typeface="Cormorant Bold"/>
              </a:rPr>
              <a:t>Structure of Multi-layer Perception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35100" y="2514600"/>
            <a:ext cx="91567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6000" dirty="0">
                <a:solidFill>
                  <a:srgbClr val="595042"/>
                </a:solidFill>
                <a:latin typeface="Cormorant Bold"/>
              </a:rPr>
              <a:t>Multi</a:t>
            </a:r>
            <a:r>
              <a:rPr lang="ko-KR" altLang="en-US" sz="6000" dirty="0">
                <a:solidFill>
                  <a:srgbClr val="595042"/>
                </a:solidFill>
                <a:latin typeface="Cormorant Bold"/>
              </a:rPr>
              <a:t> </a:t>
            </a:r>
            <a:r>
              <a:rPr lang="en-US" altLang="ko-KR" sz="6000" dirty="0">
                <a:solidFill>
                  <a:srgbClr val="595042"/>
                </a:solidFill>
                <a:latin typeface="Cormorant Bold"/>
              </a:rPr>
              <a:t>Layer Perceptron</a:t>
            </a:r>
            <a:endParaRPr lang="en-US" altLang="ko-KR" sz="6000" b="0" i="0" u="none" strike="noStrike" dirty="0">
              <a:solidFill>
                <a:srgbClr val="595042"/>
              </a:solidFill>
              <a:latin typeface="Cormorant Bold"/>
            </a:endParaRPr>
          </a:p>
        </p:txBody>
      </p:sp>
      <p:sp>
        <p:nvSpPr>
          <p:cNvPr id="14" name="TextBox 14"/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/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  <p:sp>
        <p:nvSpPr>
          <p:cNvPr id="95" name="TextBox 8">
            <a:extLst>
              <a:ext uri="{FF2B5EF4-FFF2-40B4-BE49-F238E27FC236}">
                <a16:creationId xmlns:a16="http://schemas.microsoft.com/office/drawing/2014/main" id="{1B433CD5-D947-428A-95D7-32A6A0089B95}"/>
              </a:ext>
            </a:extLst>
          </p:cNvPr>
          <p:cNvSpPr txBox="1"/>
          <p:nvPr/>
        </p:nvSpPr>
        <p:spPr>
          <a:xfrm>
            <a:off x="14846300" y="965200"/>
            <a:ext cx="13970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595042"/>
                </a:solidFill>
                <a:latin typeface="Cormorant Bold"/>
              </a:rPr>
              <a:t>Chapter 02</a:t>
            </a:r>
          </a:p>
        </p:txBody>
      </p:sp>
      <p:sp>
        <p:nvSpPr>
          <p:cNvPr id="108" name="TextBox 13">
            <a:extLst>
              <a:ext uri="{FF2B5EF4-FFF2-40B4-BE49-F238E27FC236}">
                <a16:creationId xmlns:a16="http://schemas.microsoft.com/office/drawing/2014/main" id="{A42C9A03-638D-4CA7-9FB0-051CAFCE5316}"/>
              </a:ext>
            </a:extLst>
          </p:cNvPr>
          <p:cNvSpPr txBox="1"/>
          <p:nvPr/>
        </p:nvSpPr>
        <p:spPr>
          <a:xfrm>
            <a:off x="1435100" y="4229100"/>
            <a:ext cx="9156700" cy="533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indent="-3429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595042"/>
                </a:solidFill>
                <a:latin typeface="Cormorant Bold"/>
              </a:rPr>
              <a:t>Neural Network -&gt; can compute all kinds of functions</a:t>
            </a:r>
          </a:p>
          <a:p>
            <a:pPr marL="342900" indent="-342900">
              <a:lnSpc>
                <a:spcPct val="996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595042"/>
              </a:solidFill>
              <a:latin typeface="Cormorant Bold"/>
            </a:endParaRPr>
          </a:p>
          <a:p>
            <a:pPr marL="342900" indent="-342900">
              <a:lnSpc>
                <a:spcPct val="996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595042"/>
              </a:solidFill>
              <a:latin typeface="Cormorant Bold"/>
            </a:endParaRPr>
          </a:p>
          <a:p>
            <a:pPr marL="342900" indent="-342900">
              <a:lnSpc>
                <a:spcPct val="996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595042"/>
              </a:solidFill>
              <a:latin typeface="Cormorant Bold"/>
            </a:endParaRPr>
          </a:p>
          <a:p>
            <a:pPr marL="342900" indent="-3429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595042"/>
                </a:solidFill>
                <a:latin typeface="Cormorant Bold"/>
              </a:rPr>
              <a:t>Feed-Forward Network, Layered Structure</a:t>
            </a:r>
          </a:p>
          <a:p>
            <a:pPr marL="342900" indent="-342900">
              <a:lnSpc>
                <a:spcPct val="996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595042"/>
              </a:solidFill>
              <a:latin typeface="Cormorant Bold"/>
            </a:endParaRPr>
          </a:p>
          <a:p>
            <a:pPr marL="342900" indent="-342900">
              <a:lnSpc>
                <a:spcPct val="996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595042"/>
              </a:solidFill>
              <a:latin typeface="Cormorant Bold"/>
            </a:endParaRPr>
          </a:p>
          <a:p>
            <a:pPr marL="342900" indent="-342900">
              <a:lnSpc>
                <a:spcPct val="996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595042"/>
              </a:solidFill>
              <a:latin typeface="Cormorant Bold"/>
            </a:endParaRPr>
          </a:p>
          <a:p>
            <a:pPr marL="342900" indent="-3429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595042"/>
                </a:solidFill>
                <a:latin typeface="Cormorant Bold"/>
              </a:rPr>
              <a:t>Boolean Function : 2-layer</a:t>
            </a:r>
          </a:p>
          <a:p>
            <a:pPr marL="342900" indent="-3429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595042"/>
                </a:solidFill>
                <a:latin typeface="Cormorant Bold"/>
              </a:rPr>
              <a:t>Continuous Function : 2-layer</a:t>
            </a:r>
          </a:p>
          <a:p>
            <a:pPr marL="342900" indent="-3429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595042"/>
                </a:solidFill>
                <a:latin typeface="Cormorant Bold"/>
              </a:rPr>
              <a:t>Arbitary</a:t>
            </a:r>
            <a:r>
              <a:rPr lang="en-US" altLang="ko-KR" sz="2000" dirty="0">
                <a:solidFill>
                  <a:srgbClr val="595042"/>
                </a:solidFill>
                <a:latin typeface="Cormorant Bold"/>
              </a:rPr>
              <a:t> Function : 3-layer</a:t>
            </a:r>
          </a:p>
          <a:p>
            <a:pPr marL="342900" indent="-342900">
              <a:lnSpc>
                <a:spcPct val="996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595042"/>
              </a:solidFill>
              <a:latin typeface="Cormorant Bold"/>
            </a:endParaRPr>
          </a:p>
          <a:p>
            <a:pPr marL="342900" indent="-342900">
              <a:lnSpc>
                <a:spcPct val="996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595042"/>
              </a:solidFill>
              <a:latin typeface="Cormorant Bold"/>
            </a:endParaRPr>
          </a:p>
          <a:p>
            <a:pPr marL="342900" indent="-342900">
              <a:lnSpc>
                <a:spcPct val="996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595042"/>
              </a:solidFill>
              <a:latin typeface="Cormorant Bold"/>
            </a:endParaRPr>
          </a:p>
          <a:p>
            <a:pPr marL="342900" indent="-342900">
              <a:lnSpc>
                <a:spcPct val="996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595042"/>
                </a:solidFill>
                <a:latin typeface="Cormorant Bold"/>
              </a:rPr>
              <a:t>Why Do We Need DN(over 5-layer)?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E551748-B329-4049-9748-88A9C79699C8}"/>
                  </a:ext>
                </a:extLst>
              </p:cNvPr>
              <p:cNvSpPr txBox="1"/>
              <p:nvPr/>
            </p:nvSpPr>
            <p:spPr>
              <a:xfrm>
                <a:off x="7818376" y="6515100"/>
                <a:ext cx="5017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E551748-B329-4049-9748-88A9C7969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376" y="6515100"/>
                <a:ext cx="501739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579EC43-06FE-45A9-B03E-740C9DF7F058}"/>
                  </a:ext>
                </a:extLst>
              </p:cNvPr>
              <p:cNvSpPr txBox="1"/>
              <p:nvPr/>
            </p:nvSpPr>
            <p:spPr>
              <a:xfrm>
                <a:off x="11536356" y="4319023"/>
                <a:ext cx="714363" cy="403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jk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579EC43-06FE-45A9-B03E-740C9DF7F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356" y="4319023"/>
                <a:ext cx="714363" cy="403572"/>
              </a:xfrm>
              <a:prstGeom prst="rect">
                <a:avLst/>
              </a:prstGeom>
              <a:blipFill>
                <a:blip r:embed="rId9"/>
                <a:stretch>
                  <a:fillRect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469A63B-40C3-49E8-AA71-9032B9D31440}"/>
              </a:ext>
            </a:extLst>
          </p:cNvPr>
          <p:cNvCxnSpPr>
            <a:cxnSpLocks/>
          </p:cNvCxnSpPr>
          <p:nvPr/>
        </p:nvCxnSpPr>
        <p:spPr>
          <a:xfrm>
            <a:off x="8375650" y="4814363"/>
            <a:ext cx="6248400" cy="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4EA5311-9AA9-4749-9130-218D52DC2929}"/>
                  </a:ext>
                </a:extLst>
              </p:cNvPr>
              <p:cNvSpPr txBox="1"/>
              <p:nvPr/>
            </p:nvSpPr>
            <p:spPr>
              <a:xfrm>
                <a:off x="7107220" y="8721923"/>
                <a:ext cx="18288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4EA5311-9AA9-4749-9130-218D52DC2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20" y="8721923"/>
                <a:ext cx="1828800" cy="307777"/>
              </a:xfrm>
              <a:prstGeom prst="rect">
                <a:avLst/>
              </a:prstGeom>
              <a:blipFill>
                <a:blip r:embed="rId10"/>
                <a:stretch>
                  <a:fillRect b="-3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E23CC1F-CEE0-4A1B-817E-A677E0C0C80D}"/>
                  </a:ext>
                </a:extLst>
              </p:cNvPr>
              <p:cNvSpPr txBox="1"/>
              <p:nvPr/>
            </p:nvSpPr>
            <p:spPr>
              <a:xfrm>
                <a:off x="9079416" y="4303245"/>
                <a:ext cx="714363" cy="403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E23CC1F-CEE0-4A1B-817E-A677E0C0C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416" y="4303245"/>
                <a:ext cx="714363" cy="403572"/>
              </a:xfrm>
              <a:prstGeom prst="rect">
                <a:avLst/>
              </a:prstGeom>
              <a:blipFill>
                <a:blip r:embed="rId11"/>
                <a:stretch>
                  <a:fillRect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EFE71BF5-AC2D-4536-A87D-17518C71FE7D}"/>
              </a:ext>
            </a:extLst>
          </p:cNvPr>
          <p:cNvCxnSpPr>
            <a:cxnSpLocks/>
          </p:cNvCxnSpPr>
          <p:nvPr/>
        </p:nvCxnSpPr>
        <p:spPr>
          <a:xfrm>
            <a:off x="8375650" y="5882246"/>
            <a:ext cx="6248400" cy="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24B051FC-CEAD-46B9-9C66-F21379746853}"/>
              </a:ext>
            </a:extLst>
          </p:cNvPr>
          <p:cNvCxnSpPr>
            <a:cxnSpLocks/>
          </p:cNvCxnSpPr>
          <p:nvPr/>
        </p:nvCxnSpPr>
        <p:spPr>
          <a:xfrm>
            <a:off x="8382000" y="8115300"/>
            <a:ext cx="6248400" cy="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568E8C4-C2F5-4F55-8387-3CC2828E925C}"/>
                  </a:ext>
                </a:extLst>
              </p:cNvPr>
              <p:cNvSpPr txBox="1"/>
              <p:nvPr/>
            </p:nvSpPr>
            <p:spPr>
              <a:xfrm>
                <a:off x="14652247" y="4547729"/>
                <a:ext cx="7025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sz="32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568E8C4-C2F5-4F55-8387-3CC2828E9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247" y="4547729"/>
                <a:ext cx="702500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A8FC8F7-FEA0-4C03-BB3C-04ECEBD2DD3B}"/>
                  </a:ext>
                </a:extLst>
              </p:cNvPr>
              <p:cNvSpPr txBox="1"/>
              <p:nvPr/>
            </p:nvSpPr>
            <p:spPr>
              <a:xfrm>
                <a:off x="14679553" y="5597792"/>
                <a:ext cx="7025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A8FC8F7-FEA0-4C03-BB3C-04ECEBD2D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9553" y="5597792"/>
                <a:ext cx="70250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A41247D-F9C7-4680-ACE8-3EA55CCEC8C6}"/>
                  </a:ext>
                </a:extLst>
              </p:cNvPr>
              <p:cNvSpPr txBox="1"/>
              <p:nvPr/>
            </p:nvSpPr>
            <p:spPr>
              <a:xfrm>
                <a:off x="14653129" y="7829154"/>
                <a:ext cx="7025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A41247D-F9C7-4680-ACE8-3EA55CCEC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129" y="7829154"/>
                <a:ext cx="702500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AE80F51-23ED-4A6F-A61C-98B56B8A8710}"/>
                  </a:ext>
                </a:extLst>
              </p:cNvPr>
              <p:cNvSpPr txBox="1"/>
              <p:nvPr/>
            </p:nvSpPr>
            <p:spPr>
              <a:xfrm>
                <a:off x="7719600" y="4519424"/>
                <a:ext cx="7025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32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AE80F51-23ED-4A6F-A61C-98B56B8A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600" y="4519424"/>
                <a:ext cx="702500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455B955-E5AE-497C-A2E6-59768C9ACB66}"/>
                  </a:ext>
                </a:extLst>
              </p:cNvPr>
              <p:cNvSpPr txBox="1"/>
              <p:nvPr/>
            </p:nvSpPr>
            <p:spPr>
              <a:xfrm>
                <a:off x="7719600" y="5570798"/>
                <a:ext cx="7025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32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455B955-E5AE-497C-A2E6-59768C9AC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600" y="5570798"/>
                <a:ext cx="702500" cy="4924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BD90443-4D5F-4A06-BE97-8AFCC381481A}"/>
                  </a:ext>
                </a:extLst>
              </p:cNvPr>
              <p:cNvSpPr txBox="1"/>
              <p:nvPr/>
            </p:nvSpPr>
            <p:spPr>
              <a:xfrm>
                <a:off x="7717996" y="7771283"/>
                <a:ext cx="7025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3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BD90443-4D5F-4A06-BE97-8AFCC3814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996" y="7771283"/>
                <a:ext cx="702500" cy="4924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64769E3-3B31-4F41-8933-FAEB9AC5FC8A}"/>
                  </a:ext>
                </a:extLst>
              </p:cNvPr>
              <p:cNvSpPr txBox="1"/>
              <p:nvPr/>
            </p:nvSpPr>
            <p:spPr>
              <a:xfrm>
                <a:off x="10693343" y="6515099"/>
                <a:ext cx="5017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64769E3-3B31-4F41-8933-FAEB9AC5F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343" y="6515099"/>
                <a:ext cx="501739" cy="61555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96EFCEA6-C96C-40DC-92BF-7B7F5C142C29}"/>
                  </a:ext>
                </a:extLst>
              </p:cNvPr>
              <p:cNvSpPr txBox="1"/>
              <p:nvPr/>
            </p:nvSpPr>
            <p:spPr>
              <a:xfrm>
                <a:off x="12759790" y="6517972"/>
                <a:ext cx="5017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96EFCEA6-C96C-40DC-92BF-7B7F5C142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9790" y="6517972"/>
                <a:ext cx="501739" cy="61555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05C14BBE-A7CD-4D82-A97D-4A8DD3818C1C}"/>
              </a:ext>
            </a:extLst>
          </p:cNvPr>
          <p:cNvCxnSpPr>
            <a:cxnSpLocks/>
            <a:endCxn id="145" idx="2"/>
          </p:cNvCxnSpPr>
          <p:nvPr/>
        </p:nvCxnSpPr>
        <p:spPr>
          <a:xfrm>
            <a:off x="8915400" y="4813929"/>
            <a:ext cx="1676400" cy="1058792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EA6DCBD-8983-4081-A120-57C60599125B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8915400" y="4827064"/>
            <a:ext cx="1671632" cy="3293957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1F52B675-D4E9-4911-A305-AC32B9EBC410}"/>
              </a:ext>
            </a:extLst>
          </p:cNvPr>
          <p:cNvCxnSpPr>
            <a:cxnSpLocks/>
            <a:endCxn id="129" idx="2"/>
          </p:cNvCxnSpPr>
          <p:nvPr/>
        </p:nvCxnSpPr>
        <p:spPr>
          <a:xfrm flipV="1">
            <a:off x="9015781" y="4815446"/>
            <a:ext cx="1576019" cy="106680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6DA7F883-75E8-4EAD-87E8-729530C7682E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9078150" y="5872721"/>
            <a:ext cx="1513650" cy="2240094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62B154B2-8080-4913-BAF9-232911015EDC}"/>
              </a:ext>
            </a:extLst>
          </p:cNvPr>
          <p:cNvCxnSpPr>
            <a:cxnSpLocks/>
            <a:endCxn id="129" idx="2"/>
          </p:cNvCxnSpPr>
          <p:nvPr/>
        </p:nvCxnSpPr>
        <p:spPr>
          <a:xfrm flipV="1">
            <a:off x="9084500" y="4815446"/>
            <a:ext cx="1507300" cy="329678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4D055A15-0B43-430C-80A4-E52DCF0B024E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9015781" y="5882246"/>
            <a:ext cx="1571251" cy="2238775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C85FF3A-C856-4DCB-9EB7-9558E99B40EF}"/>
              </a:ext>
            </a:extLst>
          </p:cNvPr>
          <p:cNvCxnSpPr>
            <a:cxnSpLocks/>
            <a:stCxn id="129" idx="6"/>
            <a:endCxn id="152" idx="2"/>
          </p:cNvCxnSpPr>
          <p:nvPr/>
        </p:nvCxnSpPr>
        <p:spPr>
          <a:xfrm>
            <a:off x="11306163" y="4815446"/>
            <a:ext cx="1347316" cy="3304058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D6EB6A59-4B73-4E04-A492-1B0085DDED21}"/>
              </a:ext>
            </a:extLst>
          </p:cNvPr>
          <p:cNvCxnSpPr>
            <a:cxnSpLocks/>
            <a:stCxn id="129" idx="6"/>
            <a:endCxn id="151" idx="2"/>
          </p:cNvCxnSpPr>
          <p:nvPr/>
        </p:nvCxnSpPr>
        <p:spPr>
          <a:xfrm>
            <a:off x="11306163" y="4815446"/>
            <a:ext cx="1352084" cy="1055758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0D8ADF0C-95A0-4752-9F17-D4BAF2B625A1}"/>
              </a:ext>
            </a:extLst>
          </p:cNvPr>
          <p:cNvCxnSpPr>
            <a:cxnSpLocks/>
            <a:stCxn id="145" idx="6"/>
            <a:endCxn id="150" idx="2"/>
          </p:cNvCxnSpPr>
          <p:nvPr/>
        </p:nvCxnSpPr>
        <p:spPr>
          <a:xfrm flipV="1">
            <a:off x="11306163" y="4813929"/>
            <a:ext cx="1352084" cy="1058792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3BB9C4B5-0445-441E-8FDB-E3F611803C60}"/>
              </a:ext>
            </a:extLst>
          </p:cNvPr>
          <p:cNvCxnSpPr>
            <a:cxnSpLocks/>
            <a:stCxn id="145" idx="6"/>
            <a:endCxn id="152" idx="2"/>
          </p:cNvCxnSpPr>
          <p:nvPr/>
        </p:nvCxnSpPr>
        <p:spPr>
          <a:xfrm>
            <a:off x="11306163" y="5872721"/>
            <a:ext cx="1347316" cy="2246783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C05346BF-64DF-4928-8A0D-AE6433BCAD33}"/>
              </a:ext>
            </a:extLst>
          </p:cNvPr>
          <p:cNvCxnSpPr>
            <a:cxnSpLocks/>
            <a:stCxn id="146" idx="6"/>
            <a:endCxn id="151" idx="2"/>
          </p:cNvCxnSpPr>
          <p:nvPr/>
        </p:nvCxnSpPr>
        <p:spPr>
          <a:xfrm flipV="1">
            <a:off x="11301395" y="5871204"/>
            <a:ext cx="1356852" cy="2249817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EAEE91E4-5C1D-4AFD-81EE-68467225F22E}"/>
              </a:ext>
            </a:extLst>
          </p:cNvPr>
          <p:cNvCxnSpPr>
            <a:cxnSpLocks/>
            <a:stCxn id="146" idx="6"/>
            <a:endCxn id="150" idx="2"/>
          </p:cNvCxnSpPr>
          <p:nvPr/>
        </p:nvCxnSpPr>
        <p:spPr>
          <a:xfrm flipV="1">
            <a:off x="11301395" y="4813929"/>
            <a:ext cx="1356852" cy="3307092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FEFEE351-3389-411B-A5A6-7BFCE8950A0A}"/>
              </a:ext>
            </a:extLst>
          </p:cNvPr>
          <p:cNvSpPr/>
          <p:nvPr/>
        </p:nvSpPr>
        <p:spPr>
          <a:xfrm>
            <a:off x="10591800" y="4467225"/>
            <a:ext cx="714363" cy="6964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860E55D-4629-4710-B79E-D52B86E25144}"/>
              </a:ext>
            </a:extLst>
          </p:cNvPr>
          <p:cNvSpPr/>
          <p:nvPr/>
        </p:nvSpPr>
        <p:spPr>
          <a:xfrm>
            <a:off x="10591800" y="5524500"/>
            <a:ext cx="714363" cy="6964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7A318B6F-35B2-4815-B99E-FAA3D05CA6E7}"/>
              </a:ext>
            </a:extLst>
          </p:cNvPr>
          <p:cNvSpPr/>
          <p:nvPr/>
        </p:nvSpPr>
        <p:spPr>
          <a:xfrm>
            <a:off x="10587032" y="7772800"/>
            <a:ext cx="714363" cy="6964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EB3544B-6DF6-4568-B0D5-847DC785309A}"/>
              </a:ext>
            </a:extLst>
          </p:cNvPr>
          <p:cNvSpPr/>
          <p:nvPr/>
        </p:nvSpPr>
        <p:spPr>
          <a:xfrm>
            <a:off x="12658247" y="4465708"/>
            <a:ext cx="714363" cy="6964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7F42045B-96C4-4906-830C-5B5003F89366}"/>
              </a:ext>
            </a:extLst>
          </p:cNvPr>
          <p:cNvSpPr/>
          <p:nvPr/>
        </p:nvSpPr>
        <p:spPr>
          <a:xfrm>
            <a:off x="12658247" y="5522983"/>
            <a:ext cx="714363" cy="6964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8B0A71C-840C-469B-AD17-CC10506ECA2A}"/>
              </a:ext>
            </a:extLst>
          </p:cNvPr>
          <p:cNvSpPr/>
          <p:nvPr/>
        </p:nvSpPr>
        <p:spPr>
          <a:xfrm>
            <a:off x="12653479" y="7771283"/>
            <a:ext cx="714363" cy="69644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157EAEE-3C61-4BBF-844B-09543C060DC9}"/>
                  </a:ext>
                </a:extLst>
              </p:cNvPr>
              <p:cNvSpPr txBox="1"/>
              <p:nvPr/>
            </p:nvSpPr>
            <p:spPr>
              <a:xfrm>
                <a:off x="10036162" y="8717227"/>
                <a:ext cx="18288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157EAEE-3C61-4BBF-844B-09543C06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162" y="8717227"/>
                <a:ext cx="1828800" cy="307777"/>
              </a:xfrm>
              <a:prstGeom prst="rect">
                <a:avLst/>
              </a:prstGeom>
              <a:blipFill>
                <a:blip r:embed="rId20"/>
                <a:stretch>
                  <a:fillRect b="-3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B87F4B7-D973-4F45-9D0A-07B451A26E75}"/>
                  </a:ext>
                </a:extLst>
              </p:cNvPr>
              <p:cNvSpPr txBox="1"/>
              <p:nvPr/>
            </p:nvSpPr>
            <p:spPr>
              <a:xfrm>
                <a:off x="12096750" y="8717227"/>
                <a:ext cx="18288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1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𝑢𝑡𝑝𝑢𝑡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B87F4B7-D973-4F45-9D0A-07B451A26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6750" y="8717227"/>
                <a:ext cx="1828800" cy="307777"/>
              </a:xfrm>
              <a:prstGeom prst="rect">
                <a:avLst/>
              </a:prstGeom>
              <a:blipFill>
                <a:blip r:embed="rId21"/>
                <a:stretch>
                  <a:fillRect b="-3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73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D0C736-9072-40F6-B7A3-E7432D931D67}"/>
              </a:ext>
            </a:extLst>
          </p:cNvPr>
          <p:cNvSpPr/>
          <p:nvPr/>
        </p:nvSpPr>
        <p:spPr>
          <a:xfrm>
            <a:off x="0" y="-6350"/>
            <a:ext cx="182880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963400" y="4013200"/>
            <a:ext cx="9652000" cy="2273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0" y="495300"/>
            <a:ext cx="1689100" cy="9283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04800"/>
            <a:ext cx="15836900" cy="966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2400" y="4318000"/>
            <a:ext cx="825500" cy="16383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663700" y="2349500"/>
            <a:ext cx="9626600" cy="151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66400"/>
              </a:lnSpc>
            </a:pPr>
            <a:r>
              <a:rPr lang="en-US" sz="14900" b="0" i="0" u="none" strike="noStrike" spc="-200">
                <a:solidFill>
                  <a:srgbClr val="595042"/>
                </a:solidFill>
                <a:latin typeface="Cormorant SemiBold"/>
              </a:rPr>
              <a:t>Thank You!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00" y="304800"/>
            <a:ext cx="317500" cy="9664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6700" y="8382000"/>
            <a:ext cx="137414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0198100" y="8851900"/>
            <a:ext cx="9525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833100" y="8470900"/>
            <a:ext cx="3060700" cy="279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56040"/>
              </a:lnSpc>
            </a:pPr>
            <a:r>
              <a:rPr lang="en-US" sz="1600" b="0" i="0" u="none" strike="noStrike" dirty="0">
                <a:solidFill>
                  <a:srgbClr val="595042"/>
                </a:solidFill>
                <a:latin typeface="Cormorant Bold"/>
              </a:rPr>
              <a:t>Presenter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623800" y="8864600"/>
            <a:ext cx="2463800" cy="419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56040"/>
              </a:lnSpc>
            </a:pPr>
            <a:r>
              <a:rPr lang="en-US" sz="2400" b="0" i="0" u="none" strike="noStrike" dirty="0">
                <a:solidFill>
                  <a:srgbClr val="595042"/>
                </a:solidFill>
                <a:latin typeface="Cormorant Bold"/>
              </a:rPr>
              <a:t>Kim </a:t>
            </a:r>
            <a:r>
              <a:rPr lang="en-US" sz="2400" b="0" i="0" u="none" strike="noStrike" dirty="0" err="1">
                <a:solidFill>
                  <a:srgbClr val="595042"/>
                </a:solidFill>
                <a:latin typeface="Cormorant Bold"/>
              </a:rPr>
              <a:t>Chanu</a:t>
            </a:r>
            <a:endParaRPr lang="en-US" sz="2400" b="0" i="0" u="none" strike="noStrike" dirty="0">
              <a:solidFill>
                <a:srgbClr val="595042"/>
              </a:solidFill>
              <a:latin typeface="Cormorant Bold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81500" y="4203700"/>
            <a:ext cx="533400" cy="1892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6814800" y="8851900"/>
            <a:ext cx="1206500" cy="7239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 rot="5400000">
            <a:off x="16395700" y="5029200"/>
            <a:ext cx="19050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en-US" sz="1400" b="0" i="0" u="none" strike="noStrike">
                <a:solidFill>
                  <a:srgbClr val="595042"/>
                </a:solidFill>
                <a:latin typeface="Cormorant Bold"/>
              </a:rPr>
              <a:t>CATS</a:t>
            </a:r>
          </a:p>
        </p:txBody>
      </p:sp>
      <p:sp>
        <p:nvSpPr>
          <p:cNvPr id="15" name="TextBox 15"/>
          <p:cNvSpPr txBox="1"/>
          <p:nvPr/>
        </p:nvSpPr>
        <p:spPr>
          <a:xfrm rot="5400000">
            <a:off x="16687800" y="1498600"/>
            <a:ext cx="1384300" cy="304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1700" b="0" i="0" u="none" strike="noStrike">
                <a:solidFill>
                  <a:srgbClr val="595042"/>
                </a:solidFill>
                <a:latin typeface="Cormorant Bold"/>
              </a:rPr>
              <a:t>2025.03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479</Words>
  <Application>Microsoft Office PowerPoint</Application>
  <PresentationFormat>사용자 지정</PresentationFormat>
  <Paragraphs>301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Cormorant SemiBold</vt:lpstr>
      <vt:lpstr>Cambria Math</vt:lpstr>
      <vt:lpstr>Pretendard Medium</vt:lpstr>
      <vt:lpstr>Arial</vt:lpstr>
      <vt:lpstr>Calibri</vt:lpstr>
      <vt:lpstr>Cormorant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aries</cp:lastModifiedBy>
  <cp:revision>27</cp:revision>
  <dcterms:created xsi:type="dcterms:W3CDTF">2006-08-16T00:00:00Z</dcterms:created>
  <dcterms:modified xsi:type="dcterms:W3CDTF">2025-04-03T04:46:07Z</dcterms:modified>
</cp:coreProperties>
</file>