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59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4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8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31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68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23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31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556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50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79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C82F5-4BEC-4C6D-AC7E-0EBE1A7D0913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CC27-B294-42F1-A53F-8B1BF24D38A0}" type="slidenum">
              <a:rPr lang="en-GB" smtClean="0"/>
              <a:t>‹Nr.›</a:t>
            </a:fld>
            <a:endParaRPr lang="en-GB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16" y="5105840"/>
            <a:ext cx="2798028" cy="19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3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Funktionale</a:t>
            </a:r>
            <a:r>
              <a:rPr lang="en-GB" dirty="0"/>
              <a:t>  </a:t>
            </a:r>
            <a:r>
              <a:rPr lang="en-GB" dirty="0" err="1"/>
              <a:t>Programmierung</a:t>
            </a:r>
            <a:r>
              <a:rPr lang="en-GB" dirty="0"/>
              <a:t> Projekt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Böck</a:t>
            </a:r>
            <a:r>
              <a:rPr lang="en-GB" dirty="0"/>
              <a:t> Niclas, </a:t>
            </a:r>
            <a:r>
              <a:rPr lang="en-GB" dirty="0" err="1"/>
              <a:t>Fichtinger</a:t>
            </a:r>
            <a:r>
              <a:rPr lang="en-GB" dirty="0"/>
              <a:t> Matthias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210" y="0"/>
            <a:ext cx="6817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35FC7E6-CBE6-13C0-A4EA-661D53C78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930" y="643466"/>
            <a:ext cx="694213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6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5867731-687E-D34B-CDFB-1E0F8DFD68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467" y="1520613"/>
            <a:ext cx="10905066" cy="38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1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95674A4-551C-0943-FA81-4912616B9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52345"/>
            <a:ext cx="10905066" cy="335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55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6BAF916-9D9C-F10D-14B1-1A0BD8390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326" y="643466"/>
            <a:ext cx="1076534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2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6B887EF-F726-FB81-4319-C5F9B5C5E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554" y="643466"/>
            <a:ext cx="784889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35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AF7AE9-D8D9-1C74-B168-F95C9DF0FC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Danke für Ihre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8B1268-4522-9A86-4663-90361BC95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713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Funktionale  Programmierung Projekt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Danke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Milan</dc:creator>
  <cp:lastModifiedBy>Niclas B</cp:lastModifiedBy>
  <cp:revision>2</cp:revision>
  <dcterms:created xsi:type="dcterms:W3CDTF">2019-03-28T08:56:36Z</dcterms:created>
  <dcterms:modified xsi:type="dcterms:W3CDTF">2024-11-26T20:07:16Z</dcterms:modified>
</cp:coreProperties>
</file>