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67000"/>
            <a:ext cx="4191000" cy="419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10600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10600" y="1676399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001000" y="12700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02097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2" y="0"/>
                </a:moveTo>
                <a:lnTo>
                  <a:pt x="2910009" y="104730"/>
                </a:lnTo>
                <a:lnTo>
                  <a:pt x="2591109" y="200680"/>
                </a:lnTo>
                <a:lnTo>
                  <a:pt x="2485693" y="230028"/>
                </a:lnTo>
                <a:lnTo>
                  <a:pt x="2271591" y="287263"/>
                </a:lnTo>
                <a:lnTo>
                  <a:pt x="2059818" y="340542"/>
                </a:lnTo>
                <a:lnTo>
                  <a:pt x="1954693" y="365781"/>
                </a:lnTo>
                <a:lnTo>
                  <a:pt x="1639737" y="436182"/>
                </a:lnTo>
                <a:lnTo>
                  <a:pt x="1330144" y="498887"/>
                </a:lnTo>
                <a:lnTo>
                  <a:pt x="1127429" y="536811"/>
                </a:lnTo>
                <a:lnTo>
                  <a:pt x="829317" y="588476"/>
                </a:lnTo>
                <a:lnTo>
                  <a:pt x="447987" y="646868"/>
                </a:lnTo>
                <a:lnTo>
                  <a:pt x="174797" y="683896"/>
                </a:lnTo>
                <a:lnTo>
                  <a:pt x="0" y="705139"/>
                </a:lnTo>
                <a:lnTo>
                  <a:pt x="9746" y="720500"/>
                </a:lnTo>
                <a:lnTo>
                  <a:pt x="29355" y="751171"/>
                </a:lnTo>
                <a:lnTo>
                  <a:pt x="39102" y="766532"/>
                </a:lnTo>
                <a:lnTo>
                  <a:pt x="66156" y="767310"/>
                </a:lnTo>
                <a:lnTo>
                  <a:pt x="95125" y="767755"/>
                </a:lnTo>
                <a:lnTo>
                  <a:pt x="125952" y="767874"/>
                </a:lnTo>
                <a:lnTo>
                  <a:pt x="192955" y="767159"/>
                </a:lnTo>
                <a:lnTo>
                  <a:pt x="305988" y="763815"/>
                </a:lnTo>
                <a:lnTo>
                  <a:pt x="477726" y="755409"/>
                </a:lnTo>
                <a:lnTo>
                  <a:pt x="773086" y="735256"/>
                </a:lnTo>
                <a:lnTo>
                  <a:pt x="1336057" y="685296"/>
                </a:lnTo>
                <a:lnTo>
                  <a:pt x="2059052" y="606984"/>
                </a:lnTo>
                <a:lnTo>
                  <a:pt x="2689054" y="527381"/>
                </a:lnTo>
                <a:lnTo>
                  <a:pt x="3038254" y="477256"/>
                </a:lnTo>
                <a:lnTo>
                  <a:pt x="3250133" y="443322"/>
                </a:lnTo>
                <a:lnTo>
                  <a:pt x="3288023" y="436813"/>
                </a:lnTo>
                <a:lnTo>
                  <a:pt x="3280253" y="379813"/>
                </a:lnTo>
                <a:lnTo>
                  <a:pt x="3273996" y="334513"/>
                </a:lnTo>
                <a:lnTo>
                  <a:pt x="3264926" y="270501"/>
                </a:lnTo>
                <a:lnTo>
                  <a:pt x="3252844" y="189276"/>
                </a:lnTo>
                <a:lnTo>
                  <a:pt x="3249479" y="166311"/>
                </a:lnTo>
                <a:lnTo>
                  <a:pt x="3245426" y="138028"/>
                </a:lnTo>
                <a:lnTo>
                  <a:pt x="3240409" y="102300"/>
                </a:lnTo>
                <a:lnTo>
                  <a:pt x="3234153" y="56999"/>
                </a:lnTo>
                <a:lnTo>
                  <a:pt x="322638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57200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462"/>
                </a:lnTo>
                <a:lnTo>
                  <a:pt x="4648200" y="381000"/>
                </a:lnTo>
                <a:lnTo>
                  <a:pt x="4006850" y="357187"/>
                </a:lnTo>
                <a:lnTo>
                  <a:pt x="2828925" y="290512"/>
                </a:lnTo>
                <a:lnTo>
                  <a:pt x="2132012" y="238125"/>
                </a:lnTo>
                <a:lnTo>
                  <a:pt x="1519237" y="180975"/>
                </a:lnTo>
                <a:lnTo>
                  <a:pt x="773112" y="100012"/>
                </a:lnTo>
                <a:lnTo>
                  <a:pt x="403225" y="55562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87"/>
                </a:moveTo>
                <a:lnTo>
                  <a:pt x="10510838" y="115887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138" y="280987"/>
                </a:lnTo>
                <a:lnTo>
                  <a:pt x="8467725" y="319087"/>
                </a:lnTo>
                <a:lnTo>
                  <a:pt x="8215312" y="334962"/>
                </a:lnTo>
                <a:lnTo>
                  <a:pt x="7466012" y="371475"/>
                </a:lnTo>
                <a:lnTo>
                  <a:pt x="6731000" y="392112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695" y="2974825"/>
            <a:ext cx="9724609" cy="136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58" y="2673478"/>
            <a:ext cx="9424883" cy="257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Predicting suitable locations</a:t>
            </a:r>
            <a:r>
              <a:rPr dirty="0" spc="-220"/>
              <a:t> </a:t>
            </a:r>
            <a:r>
              <a:rPr dirty="0" spc="5"/>
              <a:t>to  </a:t>
            </a:r>
            <a:r>
              <a:rPr dirty="0" spc="10"/>
              <a:t>open </a:t>
            </a:r>
            <a:r>
              <a:rPr dirty="0" spc="15"/>
              <a:t>new </a:t>
            </a:r>
            <a:r>
              <a:rPr dirty="0"/>
              <a:t>cuisine</a:t>
            </a:r>
            <a:r>
              <a:rPr dirty="0" spc="-204"/>
              <a:t> </a:t>
            </a:r>
            <a:r>
              <a:rPr dirty="0" spc="-5"/>
              <a:t>restaurants.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3" y="717421"/>
            <a:ext cx="40881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Final</a:t>
            </a:r>
            <a:r>
              <a:rPr dirty="0" u="heavy" sz="3600" spc="-12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Observations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558" y="2673478"/>
            <a:ext cx="8076565" cy="25730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As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per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observations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notebook.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Following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predictions can</a:t>
            </a:r>
            <a:r>
              <a:rPr dirty="0" sz="1800" spc="-2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made: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5" i="1">
                <a:solidFill>
                  <a:srgbClr val="404040"/>
                </a:solidFill>
                <a:latin typeface="Century Gothic"/>
                <a:cs typeface="Century Gothic"/>
              </a:rPr>
              <a:t>Cafe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can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opened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'Palam</a:t>
            </a:r>
            <a:r>
              <a:rPr dirty="0" sz="1800" spc="-18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Vihar'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10" i="1">
                <a:solidFill>
                  <a:srgbClr val="404040"/>
                </a:solidFill>
                <a:latin typeface="Century Gothic"/>
                <a:cs typeface="Century Gothic"/>
              </a:rPr>
              <a:t>Chinese </a:t>
            </a:r>
            <a:r>
              <a:rPr dirty="0" sz="1800" spc="-10" i="1">
                <a:solidFill>
                  <a:srgbClr val="404040"/>
                </a:solidFill>
                <a:latin typeface="Century Gothic"/>
                <a:cs typeface="Century Gothic"/>
              </a:rPr>
              <a:t>Restaurant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in 'Cyber</a:t>
            </a:r>
            <a:r>
              <a:rPr dirty="0" sz="1800" spc="-2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Hub'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25" i="1">
                <a:solidFill>
                  <a:srgbClr val="404040"/>
                </a:solidFill>
                <a:latin typeface="Century Gothic"/>
                <a:cs typeface="Century Gothic"/>
              </a:rPr>
              <a:t>Pizza </a:t>
            </a:r>
            <a:r>
              <a:rPr dirty="0" sz="1800" spc="-10" i="1">
                <a:solidFill>
                  <a:srgbClr val="404040"/>
                </a:solidFill>
                <a:latin typeface="Century Gothic"/>
                <a:cs typeface="Century Gothic"/>
              </a:rPr>
              <a:t>Store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on 'Sohna</a:t>
            </a:r>
            <a:r>
              <a:rPr dirty="0" sz="1800" spc="-26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Road'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i="1">
                <a:solidFill>
                  <a:srgbClr val="404040"/>
                </a:solidFill>
                <a:latin typeface="Century Gothic"/>
                <a:cs typeface="Century Gothic"/>
              </a:rPr>
              <a:t>Street </a:t>
            </a:r>
            <a:r>
              <a:rPr dirty="0" sz="1800" spc="15" i="1">
                <a:solidFill>
                  <a:srgbClr val="404040"/>
                </a:solidFill>
                <a:latin typeface="Century Gothic"/>
                <a:cs typeface="Century Gothic"/>
              </a:rPr>
              <a:t>Food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at </a:t>
            </a:r>
            <a:r>
              <a:rPr dirty="0" sz="1800" spc="25">
                <a:solidFill>
                  <a:srgbClr val="404040"/>
                </a:solidFill>
                <a:latin typeface="Century Gothic"/>
                <a:cs typeface="Century Gothic"/>
              </a:rPr>
              <a:t>'Old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Railway</a:t>
            </a:r>
            <a:r>
              <a:rPr dirty="0" sz="1800" spc="-18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Road'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5" i="1">
                <a:solidFill>
                  <a:srgbClr val="404040"/>
                </a:solidFill>
                <a:latin typeface="Century Gothic"/>
                <a:cs typeface="Century Gothic"/>
              </a:rPr>
              <a:t>Fast </a:t>
            </a:r>
            <a:r>
              <a:rPr dirty="0" sz="1800" spc="15" i="1">
                <a:solidFill>
                  <a:srgbClr val="404040"/>
                </a:solidFill>
                <a:latin typeface="Century Gothic"/>
                <a:cs typeface="Century Gothic"/>
              </a:rPr>
              <a:t>Food </a:t>
            </a:r>
            <a:r>
              <a:rPr dirty="0" sz="1800" i="1">
                <a:solidFill>
                  <a:srgbClr val="404040"/>
                </a:solidFill>
                <a:latin typeface="Century Gothic"/>
                <a:cs typeface="Century Gothic"/>
              </a:rPr>
              <a:t>Centre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'Sector</a:t>
            </a:r>
            <a:r>
              <a:rPr dirty="0" sz="1800" spc="-29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29'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3" y="1027429"/>
            <a:ext cx="38214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Business</a:t>
            </a:r>
            <a:r>
              <a:rPr dirty="0" u="heavy" sz="3600" spc="-16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Problem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3" y="3207734"/>
            <a:ext cx="8615045" cy="151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order to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open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new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restaurant,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owner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need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assess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localities in</a:t>
            </a:r>
            <a:r>
              <a:rPr dirty="0" sz="1800" spc="-15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 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city</a:t>
            </a:r>
            <a:r>
              <a:rPr dirty="0" sz="1800" spc="-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get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insights</a:t>
            </a:r>
            <a:r>
              <a:rPr dirty="0" sz="1800" spc="-1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about</a:t>
            </a:r>
            <a:r>
              <a:rPr dirty="0" sz="1800" spc="9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1800" spc="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different</a:t>
            </a:r>
            <a:r>
              <a:rPr dirty="0" sz="1800" spc="-1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kind</a:t>
            </a:r>
            <a:r>
              <a:rPr dirty="0" sz="18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1800" spc="-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possibilities,</a:t>
            </a:r>
            <a:r>
              <a:rPr dirty="0" sz="1800" spc="-1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like</a:t>
            </a:r>
            <a:r>
              <a:rPr dirty="0" sz="1800" spc="-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suitable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40"/>
              </a:lnSpc>
            </a:pP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location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along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with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type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cuisine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that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will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served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dirty="0" sz="1800" spc="-37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restaurant.</a:t>
            </a:r>
            <a:endParaRPr sz="1800">
              <a:latin typeface="Century Gothic"/>
              <a:cs typeface="Century Gothic"/>
            </a:endParaRPr>
          </a:p>
          <a:p>
            <a:pPr marL="12700" marR="656590">
              <a:lnSpc>
                <a:spcPts val="2100"/>
              </a:lnSpc>
              <a:spcBef>
                <a:spcPts val="1160"/>
              </a:spcBef>
            </a:pP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So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problem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find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out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 suitable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locality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start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new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restaurants 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alongwith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proper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choice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cuisine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served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at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each</a:t>
            </a:r>
            <a:r>
              <a:rPr dirty="0" sz="1800" spc="-2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3" y="1079100"/>
            <a:ext cx="45472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-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Things </a:t>
            </a:r>
            <a:r>
              <a:rPr dirty="0" u="heavy" sz="32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to </a:t>
            </a:r>
            <a:r>
              <a:rPr dirty="0" u="heavy" sz="3200" spc="-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keep </a:t>
            </a:r>
            <a:r>
              <a:rPr dirty="0" u="heavy" sz="32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in</a:t>
            </a:r>
            <a:r>
              <a:rPr dirty="0" u="heavy" sz="3200" spc="8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200" spc="-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mind.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3" y="2517140"/>
            <a:ext cx="8509000" cy="269240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Generally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restaurants </a:t>
            </a:r>
            <a:r>
              <a:rPr dirty="0" sz="1800" spc="-25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opened with keeping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locality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dirty="0" sz="1800" spc="-18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mind.</a:t>
            </a:r>
            <a:endParaRPr sz="1800">
              <a:latin typeface="Century Gothic"/>
              <a:cs typeface="Century Gothic"/>
            </a:endParaRPr>
          </a:p>
          <a:p>
            <a:pPr marL="355600" marR="55880" indent="-342900">
              <a:lnSpc>
                <a:spcPct val="101899"/>
              </a:lnSpc>
              <a:spcBef>
                <a:spcPts val="894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Restaurant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should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not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opened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an area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where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too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many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restaurants  </a:t>
            </a:r>
            <a:r>
              <a:rPr dirty="0" sz="1800" spc="-25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already</a:t>
            </a:r>
            <a:r>
              <a:rPr dirty="0" sz="1800" spc="18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present.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What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kind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cuisine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will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served also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need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picked</a:t>
            </a:r>
            <a:r>
              <a:rPr dirty="0" sz="1800" spc="-2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wisely.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Predicting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suitable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location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helps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owner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target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location</a:t>
            </a:r>
            <a:r>
              <a:rPr dirty="0" sz="1800" spc="-37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acquire.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What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restaurants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your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area </a:t>
            </a:r>
            <a:r>
              <a:rPr dirty="0" sz="1800" spc="-30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successful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which </a:t>
            </a:r>
            <a:r>
              <a:rPr dirty="0" sz="1800" spc="-30">
                <a:solidFill>
                  <a:srgbClr val="404040"/>
                </a:solidFill>
                <a:latin typeface="Century Gothic"/>
                <a:cs typeface="Century Gothic"/>
              </a:rPr>
              <a:t>are</a:t>
            </a:r>
            <a:r>
              <a:rPr dirty="0" sz="1800" spc="1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failures.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Foodies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have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interest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as</a:t>
            </a:r>
            <a:r>
              <a:rPr dirty="0" sz="1800" spc="-8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well.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3" y="1027429"/>
            <a:ext cx="3690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Data</a:t>
            </a:r>
            <a:r>
              <a:rPr dirty="0" u="heavy" sz="3600" spc="-7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2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Acquisition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3" y="2893146"/>
            <a:ext cx="8583930" cy="189230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dataset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`zomato.csv`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downloaded from Kaggle</a:t>
            </a:r>
            <a:r>
              <a:rPr dirty="0" sz="1800" spc="-17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dataset.</a:t>
            </a:r>
            <a:endParaRPr sz="1800">
              <a:latin typeface="Century Gothic"/>
              <a:cs typeface="Century Gothic"/>
            </a:endParaRPr>
          </a:p>
          <a:p>
            <a:pPr marL="355600" marR="323850" indent="-342900">
              <a:lnSpc>
                <a:spcPct val="101899"/>
              </a:lnSpc>
              <a:spcBef>
                <a:spcPts val="894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Restaurant,</a:t>
            </a:r>
            <a:r>
              <a:rPr dirty="0" sz="1800" spc="1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City,</a:t>
            </a:r>
            <a:r>
              <a:rPr dirty="0" sz="1800" spc="-9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Locality,</a:t>
            </a:r>
            <a:r>
              <a:rPr dirty="0" sz="1800" spc="-1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Type</a:t>
            </a:r>
            <a:r>
              <a:rPr dirty="0" sz="1800" spc="-7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1800" spc="-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Cuisine</a:t>
            </a:r>
            <a:r>
              <a:rPr dirty="0" sz="1800" spc="-6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served</a:t>
            </a:r>
            <a:r>
              <a:rPr dirty="0" sz="18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alongwith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Price</a:t>
            </a:r>
            <a:r>
              <a:rPr dirty="0" sz="1800" spc="-7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Range  and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Rating </a:t>
            </a:r>
            <a:r>
              <a:rPr dirty="0" sz="1800" spc="-25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major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columns for</a:t>
            </a:r>
            <a:r>
              <a:rPr dirty="0" sz="1800" spc="-1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consideration.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Latitude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Longitude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each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restaurant </a:t>
            </a:r>
            <a:r>
              <a:rPr dirty="0" sz="1800" spc="-30">
                <a:solidFill>
                  <a:srgbClr val="404040"/>
                </a:solidFill>
                <a:latin typeface="Century Gothic"/>
                <a:cs typeface="Century Gothic"/>
              </a:rPr>
              <a:t>are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also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available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1800" spc="18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dataset.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In total,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9551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rows and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21</a:t>
            </a:r>
            <a:r>
              <a:rPr dirty="0" sz="1800" spc="9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columns.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93" y="1027429"/>
            <a:ext cx="3260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Data</a:t>
            </a:r>
            <a:r>
              <a:rPr dirty="0" u="heavy" sz="3600" spc="-4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Cleaning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93" y="2961153"/>
            <a:ext cx="8620760" cy="19253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219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sake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simplicity</a:t>
            </a:r>
            <a:r>
              <a:rPr dirty="0" sz="1800" spc="-40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only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data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city=‘Gurgaon’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considered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rest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data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dirty="0" sz="1800" spc="1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dropped.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Duplicate,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highly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similar or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highly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correlated features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dirty="0" sz="1800" spc="-3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entury Gothic"/>
                <a:cs typeface="Century Gothic"/>
              </a:rPr>
              <a:t>dropped.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3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400" spc="450">
                <a:solidFill>
                  <a:srgbClr val="B31166"/>
                </a:solidFill>
                <a:latin typeface="Microsoft Sans Serif"/>
                <a:cs typeface="Microsoft Sans Serif"/>
              </a:rPr>
              <a:t>u	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example-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Rating, Rating 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Color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Rating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text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all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conveys</a:t>
            </a:r>
            <a:r>
              <a:rPr dirty="0" sz="1800" spc="-37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 same</a:t>
            </a:r>
            <a:endParaRPr sz="1800">
              <a:latin typeface="Century Gothic"/>
              <a:cs typeface="Century Gothic"/>
            </a:endParaRPr>
          </a:p>
          <a:p>
            <a:pPr marL="355600" marR="193040">
              <a:lnSpc>
                <a:spcPts val="2200"/>
              </a:lnSpc>
              <a:spcBef>
                <a:spcPts val="10"/>
              </a:spcBef>
            </a:pP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information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therefore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any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two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these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columns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can 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be dropped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without 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any </a:t>
            </a:r>
            <a:r>
              <a:rPr dirty="0" sz="1800" spc="15">
                <a:solidFill>
                  <a:srgbClr val="404040"/>
                </a:solidFill>
                <a:latin typeface="Century Gothic"/>
                <a:cs typeface="Century Gothic"/>
              </a:rPr>
              <a:t>loss 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18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information.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7000"/>
            <a:ext cx="4191000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5867400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0600" y="1676399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1000" y="127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2097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2" y="0"/>
                </a:moveTo>
                <a:lnTo>
                  <a:pt x="2910009" y="104730"/>
                </a:lnTo>
                <a:lnTo>
                  <a:pt x="2591109" y="200680"/>
                </a:lnTo>
                <a:lnTo>
                  <a:pt x="2485693" y="230028"/>
                </a:lnTo>
                <a:lnTo>
                  <a:pt x="2271591" y="287263"/>
                </a:lnTo>
                <a:lnTo>
                  <a:pt x="2059818" y="340542"/>
                </a:lnTo>
                <a:lnTo>
                  <a:pt x="1954693" y="365781"/>
                </a:lnTo>
                <a:lnTo>
                  <a:pt x="1639737" y="436182"/>
                </a:lnTo>
                <a:lnTo>
                  <a:pt x="1330144" y="498887"/>
                </a:lnTo>
                <a:lnTo>
                  <a:pt x="1127429" y="536811"/>
                </a:lnTo>
                <a:lnTo>
                  <a:pt x="829317" y="588476"/>
                </a:lnTo>
                <a:lnTo>
                  <a:pt x="447987" y="646868"/>
                </a:lnTo>
                <a:lnTo>
                  <a:pt x="174797" y="683896"/>
                </a:lnTo>
                <a:lnTo>
                  <a:pt x="0" y="705139"/>
                </a:lnTo>
                <a:lnTo>
                  <a:pt x="9746" y="720500"/>
                </a:lnTo>
                <a:lnTo>
                  <a:pt x="29355" y="751171"/>
                </a:lnTo>
                <a:lnTo>
                  <a:pt x="39102" y="766532"/>
                </a:lnTo>
                <a:lnTo>
                  <a:pt x="66156" y="767310"/>
                </a:lnTo>
                <a:lnTo>
                  <a:pt x="95125" y="767755"/>
                </a:lnTo>
                <a:lnTo>
                  <a:pt x="125952" y="767874"/>
                </a:lnTo>
                <a:lnTo>
                  <a:pt x="192955" y="767159"/>
                </a:lnTo>
                <a:lnTo>
                  <a:pt x="305988" y="763815"/>
                </a:lnTo>
                <a:lnTo>
                  <a:pt x="477726" y="755409"/>
                </a:lnTo>
                <a:lnTo>
                  <a:pt x="773086" y="735256"/>
                </a:lnTo>
                <a:lnTo>
                  <a:pt x="1336057" y="685296"/>
                </a:lnTo>
                <a:lnTo>
                  <a:pt x="2059052" y="606984"/>
                </a:lnTo>
                <a:lnTo>
                  <a:pt x="2689054" y="527381"/>
                </a:lnTo>
                <a:lnTo>
                  <a:pt x="3038254" y="477256"/>
                </a:lnTo>
                <a:lnTo>
                  <a:pt x="3250133" y="443322"/>
                </a:lnTo>
                <a:lnTo>
                  <a:pt x="3288023" y="436813"/>
                </a:lnTo>
                <a:lnTo>
                  <a:pt x="3280253" y="379813"/>
                </a:lnTo>
                <a:lnTo>
                  <a:pt x="3273996" y="334513"/>
                </a:lnTo>
                <a:lnTo>
                  <a:pt x="3264926" y="270501"/>
                </a:lnTo>
                <a:lnTo>
                  <a:pt x="3252844" y="189276"/>
                </a:lnTo>
                <a:lnTo>
                  <a:pt x="3249479" y="166311"/>
                </a:lnTo>
                <a:lnTo>
                  <a:pt x="3245426" y="138028"/>
                </a:lnTo>
                <a:lnTo>
                  <a:pt x="3240409" y="102300"/>
                </a:lnTo>
                <a:lnTo>
                  <a:pt x="3234153" y="56999"/>
                </a:lnTo>
                <a:lnTo>
                  <a:pt x="322638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462"/>
                </a:lnTo>
                <a:lnTo>
                  <a:pt x="4648200" y="381000"/>
                </a:lnTo>
                <a:lnTo>
                  <a:pt x="4006850" y="357187"/>
                </a:lnTo>
                <a:lnTo>
                  <a:pt x="2828925" y="290512"/>
                </a:lnTo>
                <a:lnTo>
                  <a:pt x="2132012" y="238125"/>
                </a:lnTo>
                <a:lnTo>
                  <a:pt x="1519237" y="180975"/>
                </a:lnTo>
                <a:lnTo>
                  <a:pt x="773112" y="100012"/>
                </a:lnTo>
                <a:lnTo>
                  <a:pt x="403225" y="55562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87"/>
                </a:moveTo>
                <a:lnTo>
                  <a:pt x="10510838" y="115887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138" y="280987"/>
                </a:lnTo>
                <a:lnTo>
                  <a:pt x="8467725" y="319087"/>
                </a:lnTo>
                <a:lnTo>
                  <a:pt x="8215312" y="334962"/>
                </a:lnTo>
                <a:lnTo>
                  <a:pt x="7466012" y="371475"/>
                </a:lnTo>
                <a:lnTo>
                  <a:pt x="6731000" y="392112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3693" y="557164"/>
            <a:ext cx="65760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Different </a:t>
            </a: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localities in</a:t>
            </a:r>
            <a:r>
              <a:rPr dirty="0" u="heavy" sz="3600" spc="-3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Gurgaon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3600" y="1752600"/>
            <a:ext cx="9880600" cy="482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7000"/>
            <a:ext cx="4191000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5867400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0600" y="1676399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1000" y="127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2097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2" y="0"/>
                </a:moveTo>
                <a:lnTo>
                  <a:pt x="2910009" y="104730"/>
                </a:lnTo>
                <a:lnTo>
                  <a:pt x="2591109" y="200680"/>
                </a:lnTo>
                <a:lnTo>
                  <a:pt x="2485693" y="230028"/>
                </a:lnTo>
                <a:lnTo>
                  <a:pt x="2271591" y="287263"/>
                </a:lnTo>
                <a:lnTo>
                  <a:pt x="2059818" y="340542"/>
                </a:lnTo>
                <a:lnTo>
                  <a:pt x="1954693" y="365781"/>
                </a:lnTo>
                <a:lnTo>
                  <a:pt x="1639737" y="436182"/>
                </a:lnTo>
                <a:lnTo>
                  <a:pt x="1330144" y="498887"/>
                </a:lnTo>
                <a:lnTo>
                  <a:pt x="1127429" y="536811"/>
                </a:lnTo>
                <a:lnTo>
                  <a:pt x="829317" y="588476"/>
                </a:lnTo>
                <a:lnTo>
                  <a:pt x="447987" y="646868"/>
                </a:lnTo>
                <a:lnTo>
                  <a:pt x="174797" y="683896"/>
                </a:lnTo>
                <a:lnTo>
                  <a:pt x="0" y="705139"/>
                </a:lnTo>
                <a:lnTo>
                  <a:pt x="9746" y="720500"/>
                </a:lnTo>
                <a:lnTo>
                  <a:pt x="29355" y="751171"/>
                </a:lnTo>
                <a:lnTo>
                  <a:pt x="39102" y="766532"/>
                </a:lnTo>
                <a:lnTo>
                  <a:pt x="66156" y="767310"/>
                </a:lnTo>
                <a:lnTo>
                  <a:pt x="95125" y="767755"/>
                </a:lnTo>
                <a:lnTo>
                  <a:pt x="125952" y="767874"/>
                </a:lnTo>
                <a:lnTo>
                  <a:pt x="192955" y="767159"/>
                </a:lnTo>
                <a:lnTo>
                  <a:pt x="305988" y="763815"/>
                </a:lnTo>
                <a:lnTo>
                  <a:pt x="477726" y="755409"/>
                </a:lnTo>
                <a:lnTo>
                  <a:pt x="773086" y="735256"/>
                </a:lnTo>
                <a:lnTo>
                  <a:pt x="1336057" y="685296"/>
                </a:lnTo>
                <a:lnTo>
                  <a:pt x="2059052" y="606984"/>
                </a:lnTo>
                <a:lnTo>
                  <a:pt x="2689054" y="527381"/>
                </a:lnTo>
                <a:lnTo>
                  <a:pt x="3038254" y="477256"/>
                </a:lnTo>
                <a:lnTo>
                  <a:pt x="3250133" y="443322"/>
                </a:lnTo>
                <a:lnTo>
                  <a:pt x="3288023" y="436813"/>
                </a:lnTo>
                <a:lnTo>
                  <a:pt x="3280253" y="379813"/>
                </a:lnTo>
                <a:lnTo>
                  <a:pt x="3273996" y="334513"/>
                </a:lnTo>
                <a:lnTo>
                  <a:pt x="3264926" y="270501"/>
                </a:lnTo>
                <a:lnTo>
                  <a:pt x="3252844" y="189276"/>
                </a:lnTo>
                <a:lnTo>
                  <a:pt x="3249479" y="166311"/>
                </a:lnTo>
                <a:lnTo>
                  <a:pt x="3245426" y="138028"/>
                </a:lnTo>
                <a:lnTo>
                  <a:pt x="3240409" y="102300"/>
                </a:lnTo>
                <a:lnTo>
                  <a:pt x="3234153" y="56999"/>
                </a:lnTo>
                <a:lnTo>
                  <a:pt x="322638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462"/>
                </a:lnTo>
                <a:lnTo>
                  <a:pt x="4648200" y="381000"/>
                </a:lnTo>
                <a:lnTo>
                  <a:pt x="4006850" y="357187"/>
                </a:lnTo>
                <a:lnTo>
                  <a:pt x="2828925" y="290512"/>
                </a:lnTo>
                <a:lnTo>
                  <a:pt x="2132012" y="238125"/>
                </a:lnTo>
                <a:lnTo>
                  <a:pt x="1519237" y="180975"/>
                </a:lnTo>
                <a:lnTo>
                  <a:pt x="773112" y="100012"/>
                </a:lnTo>
                <a:lnTo>
                  <a:pt x="403225" y="55562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87"/>
                </a:moveTo>
                <a:lnTo>
                  <a:pt x="10510838" y="115887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138" y="280987"/>
                </a:lnTo>
                <a:lnTo>
                  <a:pt x="8467725" y="319087"/>
                </a:lnTo>
                <a:lnTo>
                  <a:pt x="8215312" y="334962"/>
                </a:lnTo>
                <a:lnTo>
                  <a:pt x="7466012" y="371475"/>
                </a:lnTo>
                <a:lnTo>
                  <a:pt x="6731000" y="392112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3693" y="624954"/>
            <a:ext cx="6362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1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Most </a:t>
            </a:r>
            <a:r>
              <a:rPr dirty="0" u="heavy" sz="3600" spc="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famous </a:t>
            </a:r>
            <a:r>
              <a:rPr dirty="0" u="heavy" sz="3600" spc="2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kind </a:t>
            </a:r>
            <a:r>
              <a:rPr dirty="0" u="heavy" sz="3600" spc="-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of</a:t>
            </a:r>
            <a:r>
              <a:rPr dirty="0" u="heavy" sz="3600" spc="-12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cuisines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2500" y="1612900"/>
            <a:ext cx="9423401" cy="5245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7000"/>
            <a:ext cx="4191000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5867400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0600" y="1676399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1000" y="127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2097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2" y="0"/>
                </a:moveTo>
                <a:lnTo>
                  <a:pt x="2910009" y="104730"/>
                </a:lnTo>
                <a:lnTo>
                  <a:pt x="2591109" y="200680"/>
                </a:lnTo>
                <a:lnTo>
                  <a:pt x="2485693" y="230028"/>
                </a:lnTo>
                <a:lnTo>
                  <a:pt x="2271591" y="287263"/>
                </a:lnTo>
                <a:lnTo>
                  <a:pt x="2059818" y="340542"/>
                </a:lnTo>
                <a:lnTo>
                  <a:pt x="1954693" y="365781"/>
                </a:lnTo>
                <a:lnTo>
                  <a:pt x="1639737" y="436182"/>
                </a:lnTo>
                <a:lnTo>
                  <a:pt x="1330144" y="498887"/>
                </a:lnTo>
                <a:lnTo>
                  <a:pt x="1127429" y="536811"/>
                </a:lnTo>
                <a:lnTo>
                  <a:pt x="829317" y="588476"/>
                </a:lnTo>
                <a:lnTo>
                  <a:pt x="447987" y="646868"/>
                </a:lnTo>
                <a:lnTo>
                  <a:pt x="174797" y="683896"/>
                </a:lnTo>
                <a:lnTo>
                  <a:pt x="0" y="705139"/>
                </a:lnTo>
                <a:lnTo>
                  <a:pt x="9746" y="720500"/>
                </a:lnTo>
                <a:lnTo>
                  <a:pt x="29355" y="751171"/>
                </a:lnTo>
                <a:lnTo>
                  <a:pt x="39102" y="766532"/>
                </a:lnTo>
                <a:lnTo>
                  <a:pt x="66156" y="767310"/>
                </a:lnTo>
                <a:lnTo>
                  <a:pt x="95125" y="767755"/>
                </a:lnTo>
                <a:lnTo>
                  <a:pt x="125952" y="767874"/>
                </a:lnTo>
                <a:lnTo>
                  <a:pt x="192955" y="767159"/>
                </a:lnTo>
                <a:lnTo>
                  <a:pt x="305988" y="763815"/>
                </a:lnTo>
                <a:lnTo>
                  <a:pt x="477726" y="755409"/>
                </a:lnTo>
                <a:lnTo>
                  <a:pt x="773086" y="735256"/>
                </a:lnTo>
                <a:lnTo>
                  <a:pt x="1336057" y="685296"/>
                </a:lnTo>
                <a:lnTo>
                  <a:pt x="2059052" y="606984"/>
                </a:lnTo>
                <a:lnTo>
                  <a:pt x="2689054" y="527381"/>
                </a:lnTo>
                <a:lnTo>
                  <a:pt x="3038254" y="477256"/>
                </a:lnTo>
                <a:lnTo>
                  <a:pt x="3250133" y="443322"/>
                </a:lnTo>
                <a:lnTo>
                  <a:pt x="3288023" y="436813"/>
                </a:lnTo>
                <a:lnTo>
                  <a:pt x="3280253" y="379813"/>
                </a:lnTo>
                <a:lnTo>
                  <a:pt x="3273996" y="334513"/>
                </a:lnTo>
                <a:lnTo>
                  <a:pt x="3264926" y="270501"/>
                </a:lnTo>
                <a:lnTo>
                  <a:pt x="3252844" y="189276"/>
                </a:lnTo>
                <a:lnTo>
                  <a:pt x="3249479" y="166311"/>
                </a:lnTo>
                <a:lnTo>
                  <a:pt x="3245426" y="138028"/>
                </a:lnTo>
                <a:lnTo>
                  <a:pt x="3240409" y="102300"/>
                </a:lnTo>
                <a:lnTo>
                  <a:pt x="3234153" y="56999"/>
                </a:lnTo>
                <a:lnTo>
                  <a:pt x="322638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462"/>
                </a:lnTo>
                <a:lnTo>
                  <a:pt x="4648200" y="381000"/>
                </a:lnTo>
                <a:lnTo>
                  <a:pt x="4006850" y="357187"/>
                </a:lnTo>
                <a:lnTo>
                  <a:pt x="2828925" y="290512"/>
                </a:lnTo>
                <a:lnTo>
                  <a:pt x="2132012" y="238125"/>
                </a:lnTo>
                <a:lnTo>
                  <a:pt x="1519237" y="180975"/>
                </a:lnTo>
                <a:lnTo>
                  <a:pt x="773112" y="100012"/>
                </a:lnTo>
                <a:lnTo>
                  <a:pt x="403225" y="55562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87"/>
                </a:moveTo>
                <a:lnTo>
                  <a:pt x="10510838" y="115887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138" y="280987"/>
                </a:lnTo>
                <a:lnTo>
                  <a:pt x="8467725" y="319087"/>
                </a:lnTo>
                <a:lnTo>
                  <a:pt x="8215312" y="334962"/>
                </a:lnTo>
                <a:lnTo>
                  <a:pt x="7466012" y="371475"/>
                </a:lnTo>
                <a:lnTo>
                  <a:pt x="6731000" y="392112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3693" y="563308"/>
            <a:ext cx="7006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North Indian </a:t>
            </a:r>
            <a:r>
              <a:rPr dirty="0" u="heavy" sz="3600" spc="2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restaurants (in</a:t>
            </a:r>
            <a:r>
              <a:rPr dirty="0" u="heavy" sz="3600" spc="-67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red)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2500" y="1409700"/>
            <a:ext cx="9143998" cy="530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7000"/>
            <a:ext cx="4191000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5867400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0600" y="1676399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1000" y="127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2097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82" y="0"/>
                </a:moveTo>
                <a:lnTo>
                  <a:pt x="2910009" y="104730"/>
                </a:lnTo>
                <a:lnTo>
                  <a:pt x="2591109" y="200680"/>
                </a:lnTo>
                <a:lnTo>
                  <a:pt x="2485693" y="230028"/>
                </a:lnTo>
                <a:lnTo>
                  <a:pt x="2271591" y="287263"/>
                </a:lnTo>
                <a:lnTo>
                  <a:pt x="2059818" y="340542"/>
                </a:lnTo>
                <a:lnTo>
                  <a:pt x="1954693" y="365781"/>
                </a:lnTo>
                <a:lnTo>
                  <a:pt x="1639737" y="436182"/>
                </a:lnTo>
                <a:lnTo>
                  <a:pt x="1330144" y="498887"/>
                </a:lnTo>
                <a:lnTo>
                  <a:pt x="1127429" y="536811"/>
                </a:lnTo>
                <a:lnTo>
                  <a:pt x="829317" y="588476"/>
                </a:lnTo>
                <a:lnTo>
                  <a:pt x="447987" y="646868"/>
                </a:lnTo>
                <a:lnTo>
                  <a:pt x="174797" y="683896"/>
                </a:lnTo>
                <a:lnTo>
                  <a:pt x="0" y="705139"/>
                </a:lnTo>
                <a:lnTo>
                  <a:pt x="9746" y="720500"/>
                </a:lnTo>
                <a:lnTo>
                  <a:pt x="29355" y="751171"/>
                </a:lnTo>
                <a:lnTo>
                  <a:pt x="39102" y="766532"/>
                </a:lnTo>
                <a:lnTo>
                  <a:pt x="66156" y="767310"/>
                </a:lnTo>
                <a:lnTo>
                  <a:pt x="95125" y="767755"/>
                </a:lnTo>
                <a:lnTo>
                  <a:pt x="125952" y="767874"/>
                </a:lnTo>
                <a:lnTo>
                  <a:pt x="192955" y="767159"/>
                </a:lnTo>
                <a:lnTo>
                  <a:pt x="305988" y="763815"/>
                </a:lnTo>
                <a:lnTo>
                  <a:pt x="477726" y="755409"/>
                </a:lnTo>
                <a:lnTo>
                  <a:pt x="773086" y="735256"/>
                </a:lnTo>
                <a:lnTo>
                  <a:pt x="1336057" y="685296"/>
                </a:lnTo>
                <a:lnTo>
                  <a:pt x="2059052" y="606984"/>
                </a:lnTo>
                <a:lnTo>
                  <a:pt x="2689054" y="527381"/>
                </a:lnTo>
                <a:lnTo>
                  <a:pt x="3038254" y="477256"/>
                </a:lnTo>
                <a:lnTo>
                  <a:pt x="3250133" y="443322"/>
                </a:lnTo>
                <a:lnTo>
                  <a:pt x="3288023" y="436813"/>
                </a:lnTo>
                <a:lnTo>
                  <a:pt x="3280253" y="379813"/>
                </a:lnTo>
                <a:lnTo>
                  <a:pt x="3273996" y="334513"/>
                </a:lnTo>
                <a:lnTo>
                  <a:pt x="3264926" y="270501"/>
                </a:lnTo>
                <a:lnTo>
                  <a:pt x="3252844" y="189276"/>
                </a:lnTo>
                <a:lnTo>
                  <a:pt x="3249479" y="166311"/>
                </a:lnTo>
                <a:lnTo>
                  <a:pt x="3245426" y="138028"/>
                </a:lnTo>
                <a:lnTo>
                  <a:pt x="3240409" y="102300"/>
                </a:lnTo>
                <a:lnTo>
                  <a:pt x="3234153" y="56999"/>
                </a:lnTo>
                <a:lnTo>
                  <a:pt x="3226382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462"/>
                </a:lnTo>
                <a:lnTo>
                  <a:pt x="4648200" y="381000"/>
                </a:lnTo>
                <a:lnTo>
                  <a:pt x="4006850" y="357187"/>
                </a:lnTo>
                <a:lnTo>
                  <a:pt x="2828925" y="290512"/>
                </a:lnTo>
                <a:lnTo>
                  <a:pt x="2132012" y="238125"/>
                </a:lnTo>
                <a:lnTo>
                  <a:pt x="1519237" y="180975"/>
                </a:lnTo>
                <a:lnTo>
                  <a:pt x="773112" y="100012"/>
                </a:lnTo>
                <a:lnTo>
                  <a:pt x="403225" y="55562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87"/>
                </a:moveTo>
                <a:lnTo>
                  <a:pt x="10510838" y="115887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138" y="280987"/>
                </a:lnTo>
                <a:lnTo>
                  <a:pt x="8467725" y="319087"/>
                </a:lnTo>
                <a:lnTo>
                  <a:pt x="8215312" y="334962"/>
                </a:lnTo>
                <a:lnTo>
                  <a:pt x="7466012" y="371475"/>
                </a:lnTo>
                <a:lnTo>
                  <a:pt x="6731000" y="392112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69900"/>
            <a:ext cx="476884" cy="5911850"/>
          </a:xfrm>
          <a:custGeom>
            <a:avLst/>
            <a:gdLst/>
            <a:ahLst/>
            <a:cxnLst/>
            <a:rect l="l" t="t" r="r" b="b"/>
            <a:pathLst>
              <a:path w="476884" h="5911850">
                <a:moveTo>
                  <a:pt x="0" y="5911850"/>
                </a:moveTo>
                <a:lnTo>
                  <a:pt x="476374" y="5911850"/>
                </a:lnTo>
                <a:lnTo>
                  <a:pt x="476374" y="0"/>
                </a:lnTo>
                <a:lnTo>
                  <a:pt x="0" y="0"/>
                </a:lnTo>
                <a:lnTo>
                  <a:pt x="0" y="5911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200" y="0"/>
            <a:ext cx="1066800" cy="469900"/>
          </a:xfrm>
          <a:custGeom>
            <a:avLst/>
            <a:gdLst/>
            <a:ahLst/>
            <a:cxnLst/>
            <a:rect l="l" t="t" r="r" b="b"/>
            <a:pathLst>
              <a:path w="1066800" h="469900">
                <a:moveTo>
                  <a:pt x="0" y="469900"/>
                </a:moveTo>
                <a:lnTo>
                  <a:pt x="1066800" y="469900"/>
                </a:lnTo>
                <a:lnTo>
                  <a:pt x="1066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0439400" cy="469900"/>
          </a:xfrm>
          <a:custGeom>
            <a:avLst/>
            <a:gdLst/>
            <a:ahLst/>
            <a:cxnLst/>
            <a:rect l="l" t="t" r="r" b="b"/>
            <a:pathLst>
              <a:path w="10439400" h="469900">
                <a:moveTo>
                  <a:pt x="0" y="469900"/>
                </a:moveTo>
                <a:lnTo>
                  <a:pt x="10439400" y="469900"/>
                </a:lnTo>
                <a:lnTo>
                  <a:pt x="104394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9274" y="470009"/>
            <a:ext cx="483234" cy="5911850"/>
          </a:xfrm>
          <a:custGeom>
            <a:avLst/>
            <a:gdLst/>
            <a:ahLst/>
            <a:cxnLst/>
            <a:rect l="l" t="t" r="r" b="b"/>
            <a:pathLst>
              <a:path w="483234" h="5911850">
                <a:moveTo>
                  <a:pt x="482725" y="0"/>
                </a:moveTo>
                <a:lnTo>
                  <a:pt x="0" y="0"/>
                </a:lnTo>
                <a:lnTo>
                  <a:pt x="0" y="5911630"/>
                </a:lnTo>
                <a:lnTo>
                  <a:pt x="482725" y="5911630"/>
                </a:lnTo>
                <a:lnTo>
                  <a:pt x="482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8600" y="0"/>
            <a:ext cx="787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3693" y="588994"/>
            <a:ext cx="6105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Chinese </a:t>
            </a:r>
            <a:r>
              <a:rPr dirty="0" u="heavy" sz="3600" spc="2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restaurants (in</a:t>
            </a:r>
            <a:r>
              <a:rPr dirty="0" u="heavy" sz="3600" spc="-560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3600" spc="15" b="1">
                <a:uFill>
                  <a:solidFill>
                    <a:srgbClr val="EBEBEB"/>
                  </a:solidFill>
                </a:uFill>
                <a:latin typeface="Century Gothic"/>
                <a:cs typeface="Century Gothic"/>
              </a:rPr>
              <a:t>red)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3600" y="1422400"/>
            <a:ext cx="9639298" cy="5321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2019-07-12T05:18:42Z</dcterms:created>
  <dcterms:modified xsi:type="dcterms:W3CDTF">2019-07-12T05:18:42Z</dcterms:modified>
</cp:coreProperties>
</file>