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E37"/>
    <a:srgbClr val="906E30"/>
    <a:srgbClr val="BB8F3E"/>
    <a:srgbClr val="448BEA"/>
    <a:srgbClr val="FF57D3"/>
    <a:srgbClr val="CC0099"/>
    <a:srgbClr val="FFFFFF"/>
    <a:srgbClr val="FDCC51"/>
    <a:srgbClr val="DEB6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53" d="100"/>
          <a:sy n="53" d="100"/>
        </p:scale>
        <p:origin x="1152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9" name="Shape 11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1540155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Click to edit Master title style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</a:lstStyle>
          <a:p>
            <a:r>
              <a:t>Click to edit Master subtitle style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93" name="Shape 9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94" name="Shape 9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/>
          </p:cNvSpPr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102" name="Shape 102"/>
          <p:cNvSpPr>
            <a:spLocks noGrp="1"/>
          </p:cNvSpPr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/>
          <a:lstStyle/>
          <a:p>
            <a:r>
              <a:t>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111" name="Shape 111"/>
          <p:cNvSpPr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2" name="Shape 11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21" name="Shape 2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22" name="Shape 2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Click to edit Master title style</a:t>
            </a:r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</a:lstStyle>
          <a:p>
            <a:r>
              <a:t>Edit Master text styles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9" name="Shape 39"/>
          <p:cNvSpPr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0" name="Shape 4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48" name="Shape 48"/>
          <p:cNvSpPr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</a:lstStyle>
          <a:p>
            <a:r>
              <a:t>Edit Master text styles</a:t>
            </a:r>
          </a:p>
        </p:txBody>
      </p:sp>
      <p:sp>
        <p:nvSpPr>
          <p:cNvPr id="49" name="Shape 49"/>
          <p:cNvSpPr>
            <a:spLocks noGrp="1"/>
          </p:cNvSpPr>
          <p:nvPr>
            <p:ph type="body" sz="quarter" idx="13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/>
            </a:pPr>
            <a:endParaRPr/>
          </a:p>
        </p:txBody>
      </p:sp>
      <p:sp>
        <p:nvSpPr>
          <p:cNvPr id="50" name="Shape 5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Click to edit Master title style</a:t>
            </a:r>
          </a:p>
        </p:txBody>
      </p:sp>
      <p:sp>
        <p:nvSpPr>
          <p:cNvPr id="73" name="Shape 73"/>
          <p:cNvSpPr>
            <a:spLocks noGrp="1"/>
          </p:cNvSpPr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74" name="Shape 74"/>
          <p:cNvSpPr>
            <a:spLocks noGrp="1"/>
          </p:cNvSpPr>
          <p:nvPr>
            <p:ph type="body" sz="quarter" idx="13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  <a:endParaRPr/>
          </a:p>
        </p:txBody>
      </p:sp>
      <p:sp>
        <p:nvSpPr>
          <p:cNvPr id="75" name="Shape 7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Click to edit Master title style</a:t>
            </a:r>
          </a:p>
        </p:txBody>
      </p:sp>
      <p:sp>
        <p:nvSpPr>
          <p:cNvPr id="83" name="Shape 83"/>
          <p:cNvSpPr>
            <a:spLocks noGrp="1"/>
          </p:cNvSpPr>
          <p:nvPr>
            <p:ph type="pic" sz="half" idx="13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</a:lstStyle>
          <a:p>
            <a:r>
              <a:t>Edit Master text styles</a:t>
            </a:r>
          </a:p>
        </p:txBody>
      </p:sp>
      <p:sp>
        <p:nvSpPr>
          <p:cNvPr id="85" name="Shape 8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Click to edit Master title style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r>
              <a:t>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1089818" y="6404292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g"/><Relationship Id="rId5" Type="http://schemas.openxmlformats.org/officeDocument/2006/relationships/image" Target="../media/image11.jpg"/><Relationship Id="rId4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9000">
              <a:srgbClr val="C00000"/>
            </a:gs>
            <a:gs pos="100000">
              <a:srgbClr val="404040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image1.png"/>
          <p:cNvPicPr>
            <a:picLocks noChangeAspect="1"/>
          </p:cNvPicPr>
          <p:nvPr/>
        </p:nvPicPr>
        <p:blipFill>
          <a:blip r:embed="rId2">
            <a:extLst/>
          </a:blip>
          <a:srcRect l="253" t="15696" b="3065"/>
          <a:stretch>
            <a:fillRect/>
          </a:stretch>
        </p:blipFill>
        <p:spPr>
          <a:xfrm>
            <a:off x="3119460" y="-10018"/>
            <a:ext cx="6014595" cy="6858049"/>
          </a:xfrm>
          <a:prstGeom prst="rect">
            <a:avLst/>
          </a:prstGeom>
          <a:ln w="12700">
            <a:miter lim="400000"/>
          </a:ln>
        </p:spPr>
      </p:pic>
      <p:sp>
        <p:nvSpPr>
          <p:cNvPr id="122" name="Shape 122"/>
          <p:cNvSpPr/>
          <p:nvPr/>
        </p:nvSpPr>
        <p:spPr>
          <a:xfrm>
            <a:off x="4879612" y="3981450"/>
            <a:ext cx="2419351" cy="0"/>
          </a:xfrm>
          <a:prstGeom prst="line">
            <a:avLst/>
          </a:prstGeom>
          <a:ln w="3175">
            <a:solidFill>
              <a:srgbClr val="A6A6A6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23" name="Shape 123"/>
          <p:cNvSpPr/>
          <p:nvPr/>
        </p:nvSpPr>
        <p:spPr>
          <a:xfrm>
            <a:off x="4879612" y="4413250"/>
            <a:ext cx="2419351" cy="0"/>
          </a:xfrm>
          <a:prstGeom prst="line">
            <a:avLst/>
          </a:prstGeom>
          <a:ln w="19050">
            <a:solidFill>
              <a:srgbClr val="A6A6A6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24" name="Shape 124"/>
          <p:cNvSpPr/>
          <p:nvPr/>
        </p:nvSpPr>
        <p:spPr>
          <a:xfrm rot="5400000">
            <a:off x="7060701" y="3665858"/>
            <a:ext cx="298446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1600">
                <a:solidFill>
                  <a:srgbClr val="FFFFFF"/>
                </a:solidFill>
                <a:latin typeface="Batang"/>
                <a:ea typeface="Batang"/>
                <a:cs typeface="Batang"/>
                <a:sym typeface="Batang"/>
              </a:defRPr>
            </a:lvl1pPr>
          </a:lstStyle>
          <a:p>
            <a:r>
              <a:t>&gt;</a:t>
            </a:r>
          </a:p>
        </p:txBody>
      </p:sp>
      <p:sp>
        <p:nvSpPr>
          <p:cNvPr id="125" name="Shape 125"/>
          <p:cNvSpPr/>
          <p:nvPr/>
        </p:nvSpPr>
        <p:spPr>
          <a:xfrm>
            <a:off x="4879612" y="4518026"/>
            <a:ext cx="160422" cy="152401"/>
          </a:xfrm>
          <a:prstGeom prst="roundRect">
            <a:avLst>
              <a:gd name="adj" fmla="val 16667"/>
            </a:avLst>
          </a:prstGeom>
          <a:solidFill>
            <a:srgbClr val="808080">
              <a:alpha val="52999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6" name="Shape 126"/>
          <p:cNvSpPr/>
          <p:nvPr/>
        </p:nvSpPr>
        <p:spPr>
          <a:xfrm>
            <a:off x="5008382" y="4470400"/>
            <a:ext cx="1267108" cy="23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>
                <a:solidFill>
                  <a:srgbClr val="DEDEDE">
                    <a:alpha val="70000"/>
                  </a:srgbClr>
                </a:solidFill>
              </a:defRPr>
            </a:lvl1pPr>
          </a:lstStyle>
          <a:p>
            <a:r>
              <a:t>Remember Password</a:t>
            </a:r>
          </a:p>
        </p:txBody>
      </p:sp>
      <p:sp>
        <p:nvSpPr>
          <p:cNvPr id="127" name="Shape 127"/>
          <p:cNvSpPr/>
          <p:nvPr/>
        </p:nvSpPr>
        <p:spPr>
          <a:xfrm>
            <a:off x="4879612" y="4972050"/>
            <a:ext cx="2419351" cy="523875"/>
          </a:xfrm>
          <a:prstGeom prst="rect">
            <a:avLst/>
          </a:prstGeom>
          <a:solidFill>
            <a:srgbClr val="CB0707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8" name="Shape 128"/>
          <p:cNvSpPr/>
          <p:nvPr/>
        </p:nvSpPr>
        <p:spPr>
          <a:xfrm>
            <a:off x="5693663" y="5099367"/>
            <a:ext cx="804674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solidFill>
                  <a:srgbClr val="F2F2F2"/>
                </a:solidFill>
              </a:defRPr>
            </a:lvl1pPr>
          </a:lstStyle>
          <a:p>
            <a:r>
              <a:t>Login Now</a:t>
            </a:r>
          </a:p>
        </p:txBody>
      </p:sp>
      <p:sp>
        <p:nvSpPr>
          <p:cNvPr id="129" name="Shape 129"/>
          <p:cNvSpPr/>
          <p:nvPr/>
        </p:nvSpPr>
        <p:spPr>
          <a:xfrm>
            <a:off x="4883534" y="5565859"/>
            <a:ext cx="2419351" cy="320592"/>
          </a:xfrm>
          <a:prstGeom prst="rect">
            <a:avLst/>
          </a:prstGeom>
          <a:solidFill>
            <a:srgbClr val="662D2D"/>
          </a:solidFill>
          <a:ln w="12700">
            <a:solidFill>
              <a:srgbClr val="595959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0" name="Shape 130"/>
          <p:cNvSpPr/>
          <p:nvPr/>
        </p:nvSpPr>
        <p:spPr>
          <a:xfrm>
            <a:off x="5246025" y="5591534"/>
            <a:ext cx="169995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solidFill>
                  <a:srgbClr val="808080"/>
                </a:solidFill>
              </a:defRPr>
            </a:lvl1pPr>
          </a:lstStyle>
          <a:p>
            <a:r>
              <a:t>Register A New Account</a:t>
            </a:r>
          </a:p>
        </p:txBody>
      </p:sp>
      <p:sp>
        <p:nvSpPr>
          <p:cNvPr id="131" name="Shape 131"/>
          <p:cNvSpPr/>
          <p:nvPr/>
        </p:nvSpPr>
        <p:spPr>
          <a:xfrm>
            <a:off x="5018774" y="3729335"/>
            <a:ext cx="1129466" cy="2773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1300">
                <a:solidFill>
                  <a:srgbClr val="FFFFFF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lvl1pPr>
          </a:lstStyle>
          <a:p>
            <a:r>
              <a:t>caaamillejc</a:t>
            </a:r>
          </a:p>
        </p:txBody>
      </p:sp>
      <p:sp>
        <p:nvSpPr>
          <p:cNvPr id="132" name="Shape 132"/>
          <p:cNvSpPr/>
          <p:nvPr/>
        </p:nvSpPr>
        <p:spPr>
          <a:xfrm>
            <a:off x="4916826" y="3829050"/>
            <a:ext cx="85727" cy="85726"/>
          </a:xfrm>
          <a:prstGeom prst="ellipse">
            <a:avLst/>
          </a:prstGeom>
          <a:solidFill>
            <a:schemeClr val="accent6"/>
          </a:solidFill>
          <a:ln w="12700">
            <a:solidFill>
              <a:srgbClr val="527E34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3" name="Shape 133"/>
          <p:cNvSpPr/>
          <p:nvPr/>
        </p:nvSpPr>
        <p:spPr>
          <a:xfrm>
            <a:off x="5135901" y="4260850"/>
            <a:ext cx="85727" cy="85726"/>
          </a:xfrm>
          <a:prstGeom prst="ellipse">
            <a:avLst/>
          </a:prstGeom>
          <a:solidFill>
            <a:srgbClr val="FFFFFF"/>
          </a:solidFill>
          <a:ln w="12700">
            <a:solidFill>
              <a:srgbClr val="FFFFF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4" name="Shape 134"/>
          <p:cNvSpPr/>
          <p:nvPr/>
        </p:nvSpPr>
        <p:spPr>
          <a:xfrm>
            <a:off x="5259726" y="4260850"/>
            <a:ext cx="85727" cy="85726"/>
          </a:xfrm>
          <a:prstGeom prst="ellipse">
            <a:avLst/>
          </a:prstGeom>
          <a:solidFill>
            <a:srgbClr val="FFFFFF"/>
          </a:solidFill>
          <a:ln w="12700">
            <a:solidFill>
              <a:srgbClr val="FFFFF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5" name="Shape 135"/>
          <p:cNvSpPr/>
          <p:nvPr/>
        </p:nvSpPr>
        <p:spPr>
          <a:xfrm>
            <a:off x="5383551" y="4260850"/>
            <a:ext cx="85727" cy="85726"/>
          </a:xfrm>
          <a:prstGeom prst="ellipse">
            <a:avLst/>
          </a:prstGeom>
          <a:solidFill>
            <a:srgbClr val="FFFFFF"/>
          </a:solidFill>
          <a:ln w="12700">
            <a:solidFill>
              <a:srgbClr val="FFFFF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6" name="Shape 136"/>
          <p:cNvSpPr/>
          <p:nvPr/>
        </p:nvSpPr>
        <p:spPr>
          <a:xfrm>
            <a:off x="5507376" y="4260850"/>
            <a:ext cx="85727" cy="85726"/>
          </a:xfrm>
          <a:prstGeom prst="ellipse">
            <a:avLst/>
          </a:prstGeom>
          <a:solidFill>
            <a:srgbClr val="FFFFFF"/>
          </a:solidFill>
          <a:ln w="12700">
            <a:solidFill>
              <a:srgbClr val="FFFFF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7" name="Shape 137"/>
          <p:cNvSpPr/>
          <p:nvPr/>
        </p:nvSpPr>
        <p:spPr>
          <a:xfrm>
            <a:off x="5631201" y="4260850"/>
            <a:ext cx="85727" cy="85726"/>
          </a:xfrm>
          <a:prstGeom prst="ellipse">
            <a:avLst/>
          </a:prstGeom>
          <a:solidFill>
            <a:srgbClr val="FFFFFF"/>
          </a:solidFill>
          <a:ln w="12700">
            <a:solidFill>
              <a:srgbClr val="FFFFF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8" name="Shape 138"/>
          <p:cNvSpPr/>
          <p:nvPr/>
        </p:nvSpPr>
        <p:spPr>
          <a:xfrm>
            <a:off x="5755026" y="4260850"/>
            <a:ext cx="85727" cy="85726"/>
          </a:xfrm>
          <a:prstGeom prst="ellipse">
            <a:avLst/>
          </a:prstGeom>
          <a:solidFill>
            <a:srgbClr val="FFFFFF"/>
          </a:solidFill>
          <a:ln w="12700">
            <a:solidFill>
              <a:srgbClr val="FFFFF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9" name="Shape 139"/>
          <p:cNvSpPr/>
          <p:nvPr/>
        </p:nvSpPr>
        <p:spPr>
          <a:xfrm>
            <a:off x="5878851" y="4260850"/>
            <a:ext cx="85727" cy="85726"/>
          </a:xfrm>
          <a:prstGeom prst="ellipse">
            <a:avLst/>
          </a:prstGeom>
          <a:solidFill>
            <a:srgbClr val="FFFFFF"/>
          </a:solidFill>
          <a:ln w="12700">
            <a:solidFill>
              <a:srgbClr val="FFFFF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0" name="Shape 140"/>
          <p:cNvSpPr/>
          <p:nvPr/>
        </p:nvSpPr>
        <p:spPr>
          <a:xfrm>
            <a:off x="6002676" y="4260850"/>
            <a:ext cx="85727" cy="85726"/>
          </a:xfrm>
          <a:prstGeom prst="ellipse">
            <a:avLst/>
          </a:prstGeom>
          <a:solidFill>
            <a:srgbClr val="FFFFFF"/>
          </a:solidFill>
          <a:ln w="12700">
            <a:solidFill>
              <a:srgbClr val="FFFFF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1" name="Shape 141"/>
          <p:cNvSpPr/>
          <p:nvPr/>
        </p:nvSpPr>
        <p:spPr>
          <a:xfrm>
            <a:off x="4815706" y="6372350"/>
            <a:ext cx="1072640" cy="23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>
                <a:solidFill>
                  <a:srgbClr val="DEDEDE">
                    <a:alpha val="70000"/>
                  </a:srgbClr>
                </a:solidFill>
              </a:defRPr>
            </a:lvl1pPr>
          </a:lstStyle>
          <a:p>
            <a:r>
              <a:t>Forgot Password?</a:t>
            </a:r>
          </a:p>
        </p:txBody>
      </p:sp>
      <p:sp>
        <p:nvSpPr>
          <p:cNvPr id="142" name="Shape 142"/>
          <p:cNvSpPr/>
          <p:nvPr/>
        </p:nvSpPr>
        <p:spPr>
          <a:xfrm>
            <a:off x="6353622" y="6372350"/>
            <a:ext cx="1000450" cy="253917"/>
          </a:xfrm>
          <a:prstGeom prst="rect">
            <a:avLst/>
          </a:prstGeom>
          <a:solidFill>
            <a:srgbClr val="593333"/>
          </a:solidFill>
          <a:ln w="12700">
            <a:solidFill>
              <a:srgbClr val="595959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3" name="Shape 143"/>
          <p:cNvSpPr/>
          <p:nvPr/>
        </p:nvSpPr>
        <p:spPr>
          <a:xfrm>
            <a:off x="6311327" y="6370334"/>
            <a:ext cx="624800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1100">
                <a:solidFill>
                  <a:srgbClr val="808080"/>
                </a:solidFill>
              </a:defRPr>
            </a:lvl1pPr>
          </a:lstStyle>
          <a:p>
            <a:r>
              <a:t>English	</a:t>
            </a:r>
          </a:p>
        </p:txBody>
      </p:sp>
      <p:sp>
        <p:nvSpPr>
          <p:cNvPr id="144" name="Shape 144"/>
          <p:cNvSpPr/>
          <p:nvPr/>
        </p:nvSpPr>
        <p:spPr>
          <a:xfrm rot="5400000">
            <a:off x="7089278" y="6421836"/>
            <a:ext cx="298446" cy="23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900">
                <a:solidFill>
                  <a:srgbClr val="808080"/>
                </a:solidFill>
                <a:latin typeface="Batang"/>
                <a:ea typeface="Batang"/>
                <a:cs typeface="Batang"/>
                <a:sym typeface="Batang"/>
              </a:defRPr>
            </a:lvl1pPr>
          </a:lstStyle>
          <a:p>
            <a:r>
              <a:t>&gt;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9000">
              <a:srgbClr val="C00000"/>
            </a:gs>
            <a:gs pos="100000">
              <a:srgbClr val="404040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/>
        </p:nvSpPr>
        <p:spPr>
          <a:xfrm>
            <a:off x="78755" y="97590"/>
            <a:ext cx="12034490" cy="6662820"/>
          </a:xfrm>
          <a:prstGeom prst="rect">
            <a:avLst/>
          </a:prstGeom>
          <a:solidFill>
            <a:srgbClr val="FFFFFF">
              <a:alpha val="78149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pic>
        <p:nvPicPr>
          <p:cNvPr id="147" name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2714" y="116331"/>
            <a:ext cx="536628" cy="536628"/>
          </a:xfrm>
          <a:prstGeom prst="rect">
            <a:avLst/>
          </a:prstGeom>
          <a:ln w="12700">
            <a:miter lim="400000"/>
          </a:ln>
        </p:spPr>
      </p:pic>
      <p:sp>
        <p:nvSpPr>
          <p:cNvPr id="148" name="Shape 148"/>
          <p:cNvSpPr/>
          <p:nvPr/>
        </p:nvSpPr>
        <p:spPr>
          <a:xfrm>
            <a:off x="734182" y="180149"/>
            <a:ext cx="959587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100">
                <a:solidFill>
                  <a:srgbClr val="C11A00"/>
                </a:solidFill>
              </a:defRPr>
            </a:lvl1pPr>
          </a:lstStyle>
          <a:p>
            <a:r>
              <a:t>Garena</a:t>
            </a:r>
          </a:p>
        </p:txBody>
      </p:sp>
      <p:sp>
        <p:nvSpPr>
          <p:cNvPr id="149" name="Shape 149"/>
          <p:cNvSpPr/>
          <p:nvPr/>
        </p:nvSpPr>
        <p:spPr>
          <a:xfrm>
            <a:off x="6667500" y="122681"/>
            <a:ext cx="523875" cy="523876"/>
          </a:xfrm>
          <a:prstGeom prst="roundRect">
            <a:avLst>
              <a:gd name="adj" fmla="val 15000"/>
            </a:avLst>
          </a:pr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50" name="unknown-person-icon-15.png"/>
          <p:cNvPicPr>
            <a:picLocks noChangeAspect="1"/>
          </p:cNvPicPr>
          <p:nvPr/>
        </p:nvPicPr>
        <p:blipFill>
          <a:blip r:embed="rId3">
            <a:alphaModFix amt="62073"/>
            <a:extLst/>
          </a:blip>
          <a:stretch>
            <a:fillRect/>
          </a:stretch>
        </p:blipFill>
        <p:spPr>
          <a:xfrm>
            <a:off x="6708799" y="164254"/>
            <a:ext cx="440905" cy="440904"/>
          </a:xfrm>
          <a:prstGeom prst="rect">
            <a:avLst/>
          </a:prstGeom>
          <a:ln w="12700">
            <a:solidFill>
              <a:schemeClr val="accent1"/>
            </a:solidFill>
            <a:miter/>
          </a:ln>
        </p:spPr>
      </p:pic>
      <p:sp>
        <p:nvSpPr>
          <p:cNvPr id="151" name="Shape 151"/>
          <p:cNvSpPr/>
          <p:nvPr/>
        </p:nvSpPr>
        <p:spPr>
          <a:xfrm>
            <a:off x="7236582" y="205549"/>
            <a:ext cx="1289111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caaamillejc</a:t>
            </a:r>
          </a:p>
        </p:txBody>
      </p:sp>
      <p:sp>
        <p:nvSpPr>
          <p:cNvPr id="152" name="Shape 152"/>
          <p:cNvSpPr/>
          <p:nvPr/>
        </p:nvSpPr>
        <p:spPr>
          <a:xfrm>
            <a:off x="8576935" y="211899"/>
            <a:ext cx="773510" cy="345441"/>
          </a:xfrm>
          <a:prstGeom prst="roundRect">
            <a:avLst>
              <a:gd name="adj" fmla="val 50000"/>
            </a:avLst>
          </a:prstGeom>
          <a:solidFill>
            <a:srgbClr val="FFFFFF">
              <a:alpha val="34924"/>
            </a:srgbClr>
          </a:solidFill>
          <a:ln w="12700">
            <a:solidFill>
              <a:schemeClr val="accent3">
                <a:lumOff val="-12941"/>
                <a:alpha val="34924"/>
              </a:schemeClr>
            </a:solidFill>
            <a:miter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>
            <a:lvl1pPr algn="ctr">
              <a:defRPr sz="1100"/>
            </a:lvl1pPr>
          </a:lstStyle>
          <a:p>
            <a:r>
              <a:t>Logout</a:t>
            </a:r>
          </a:p>
        </p:txBody>
      </p:sp>
      <p:sp>
        <p:nvSpPr>
          <p:cNvPr id="153" name="Shape 153"/>
          <p:cNvSpPr/>
          <p:nvPr/>
        </p:nvSpPr>
        <p:spPr>
          <a:xfrm>
            <a:off x="9763869" y="211899"/>
            <a:ext cx="2087712" cy="345441"/>
          </a:xfrm>
          <a:prstGeom prst="roundRect">
            <a:avLst>
              <a:gd name="adj" fmla="val 38491"/>
            </a:avLst>
          </a:prstGeom>
          <a:solidFill>
            <a:schemeClr val="accent3">
              <a:lumOff val="882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>
            <a:lvl1pPr algn="r">
              <a:defRPr sz="1200"/>
            </a:lvl1pPr>
          </a:lstStyle>
          <a:p>
            <a:r>
              <a:t>Philippines                    v</a:t>
            </a:r>
          </a:p>
        </p:txBody>
      </p:sp>
      <p:sp>
        <p:nvSpPr>
          <p:cNvPr id="154" name="Shape 154"/>
          <p:cNvSpPr/>
          <p:nvPr/>
        </p:nvSpPr>
        <p:spPr>
          <a:xfrm>
            <a:off x="76758" y="685799"/>
            <a:ext cx="12034490" cy="1"/>
          </a:xfrm>
          <a:prstGeom prst="line">
            <a:avLst/>
          </a:prstGeom>
          <a:ln w="12700">
            <a:solidFill>
              <a:schemeClr val="accent3">
                <a:lumOff val="-12941"/>
              </a:schemeClr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5" name="Shape 155"/>
          <p:cNvSpPr/>
          <p:nvPr/>
        </p:nvSpPr>
        <p:spPr>
          <a:xfrm>
            <a:off x="1154417" y="725043"/>
            <a:ext cx="9853772" cy="332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lvl="1">
              <a:defRPr sz="1600"/>
            </a:pPr>
            <a:r>
              <a:t>Home  v               Games  v               Platforms  v               Support               Account               Career</a:t>
            </a:r>
          </a:p>
        </p:txBody>
      </p:sp>
      <p:sp>
        <p:nvSpPr>
          <p:cNvPr id="156" name="Shape 156"/>
          <p:cNvSpPr/>
          <p:nvPr/>
        </p:nvSpPr>
        <p:spPr>
          <a:xfrm>
            <a:off x="76758" y="1104900"/>
            <a:ext cx="12034490" cy="0"/>
          </a:xfrm>
          <a:prstGeom prst="line">
            <a:avLst/>
          </a:prstGeom>
          <a:ln w="12700">
            <a:solidFill>
              <a:schemeClr val="accent3">
                <a:lumOff val="-12941"/>
              </a:schemeClr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157" name="rngif.gif"/>
          <p:cNvPicPr>
            <a:picLocks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05137" y="1234766"/>
            <a:ext cx="11777732" cy="543094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9000">
              <a:srgbClr val="C00000"/>
            </a:gs>
            <a:gs pos="100000">
              <a:srgbClr val="404040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/>
        </p:nvSpPr>
        <p:spPr>
          <a:xfrm>
            <a:off x="78755" y="97590"/>
            <a:ext cx="12034490" cy="6662820"/>
          </a:xfrm>
          <a:prstGeom prst="rect">
            <a:avLst/>
          </a:prstGeom>
          <a:solidFill>
            <a:srgbClr val="FFFFFF">
              <a:alpha val="78149"/>
            </a:srgbClr>
          </a:solidFill>
          <a:ln w="25400">
            <a:noFill/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pic>
        <p:nvPicPr>
          <p:cNvPr id="160" name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25473" y="149225"/>
            <a:ext cx="536627" cy="536627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Shape 161"/>
          <p:cNvSpPr/>
          <p:nvPr/>
        </p:nvSpPr>
        <p:spPr>
          <a:xfrm>
            <a:off x="5906941" y="213042"/>
            <a:ext cx="959586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100">
                <a:solidFill>
                  <a:srgbClr val="C11A00"/>
                </a:solidFill>
              </a:defRPr>
            </a:lvl1pPr>
          </a:lstStyle>
          <a:p>
            <a:r>
              <a:t>Garena</a:t>
            </a:r>
          </a:p>
        </p:txBody>
      </p:sp>
      <p:sp>
        <p:nvSpPr>
          <p:cNvPr id="162" name="Shape 162"/>
          <p:cNvSpPr/>
          <p:nvPr/>
        </p:nvSpPr>
        <p:spPr>
          <a:xfrm>
            <a:off x="76758" y="685800"/>
            <a:ext cx="12034490" cy="0"/>
          </a:xfrm>
          <a:prstGeom prst="line">
            <a:avLst/>
          </a:prstGeom>
          <a:ln w="12700">
            <a:solidFill>
              <a:schemeClr val="accent3">
                <a:lumOff val="-12941"/>
              </a:schemeClr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63" name="Shape 163"/>
          <p:cNvSpPr/>
          <p:nvPr/>
        </p:nvSpPr>
        <p:spPr>
          <a:xfrm>
            <a:off x="1154417" y="725043"/>
            <a:ext cx="9853772" cy="332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lvl="1">
              <a:defRPr sz="1600"/>
            </a:pPr>
            <a:r>
              <a:t>Home  v               Games  v               Platforms  v               Support               Account               Career</a:t>
            </a:r>
          </a:p>
        </p:txBody>
      </p:sp>
      <p:sp>
        <p:nvSpPr>
          <p:cNvPr id="164" name="Shape 164"/>
          <p:cNvSpPr/>
          <p:nvPr/>
        </p:nvSpPr>
        <p:spPr>
          <a:xfrm>
            <a:off x="76758" y="1104900"/>
            <a:ext cx="12034490" cy="0"/>
          </a:xfrm>
          <a:prstGeom prst="line">
            <a:avLst/>
          </a:prstGeom>
          <a:ln w="12700">
            <a:solidFill>
              <a:schemeClr val="accent3">
                <a:lumOff val="-12941"/>
              </a:schemeClr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65" name="Shape 165"/>
          <p:cNvSpPr/>
          <p:nvPr/>
        </p:nvSpPr>
        <p:spPr>
          <a:xfrm>
            <a:off x="257882" y="1211456"/>
            <a:ext cx="3522402" cy="4435088"/>
          </a:xfrm>
          <a:prstGeom prst="roundRect">
            <a:avLst>
              <a:gd name="adj" fmla="val 12368"/>
            </a:avLst>
          </a:prstGeom>
          <a:solidFill>
            <a:srgbClr val="000000"/>
          </a:solidFill>
          <a:ln w="50800">
            <a:solidFill>
              <a:srgbClr val="000000"/>
            </a:solidFill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6" name="Shape 166"/>
          <p:cNvSpPr/>
          <p:nvPr/>
        </p:nvSpPr>
        <p:spPr>
          <a:xfrm>
            <a:off x="910424" y="5802876"/>
            <a:ext cx="2217318" cy="877186"/>
          </a:xfrm>
          <a:prstGeom prst="roundRect">
            <a:avLst>
              <a:gd name="adj" fmla="val 16152"/>
            </a:avLst>
          </a:prstGeom>
          <a:gradFill>
            <a:gsLst>
              <a:gs pos="0">
                <a:srgbClr val="C00000"/>
              </a:gs>
              <a:gs pos="100000">
                <a:srgbClr val="404040"/>
              </a:gs>
            </a:gsLst>
            <a:lin ang="5400000"/>
          </a:gradFill>
          <a:ln w="508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>
            <a:lvl1pPr algn="r">
              <a:defRPr sz="2600" b="1"/>
            </a:lvl1pPr>
          </a:lstStyle>
          <a:p>
            <a:r>
              <a:t>Play Now</a:t>
            </a:r>
          </a:p>
        </p:txBody>
      </p:sp>
      <p:pic>
        <p:nvPicPr>
          <p:cNvPr id="167" name="play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14000" y="5848364"/>
            <a:ext cx="786211" cy="786210"/>
          </a:xfrm>
          <a:prstGeom prst="rect">
            <a:avLst/>
          </a:prstGeom>
          <a:ln w="12700">
            <a:miter lim="400000"/>
          </a:ln>
        </p:spPr>
      </p:pic>
      <p:sp>
        <p:nvSpPr>
          <p:cNvPr id="168" name="Shape 168"/>
          <p:cNvSpPr/>
          <p:nvPr/>
        </p:nvSpPr>
        <p:spPr>
          <a:xfrm>
            <a:off x="4972644" y="5801733"/>
            <a:ext cx="2217318" cy="877186"/>
          </a:xfrm>
          <a:prstGeom prst="roundRect">
            <a:avLst>
              <a:gd name="adj" fmla="val 16152"/>
            </a:avLst>
          </a:prstGeom>
          <a:gradFill>
            <a:gsLst>
              <a:gs pos="0">
                <a:srgbClr val="C00000"/>
              </a:gs>
              <a:gs pos="100000">
                <a:srgbClr val="404040"/>
              </a:gs>
            </a:gsLst>
            <a:lin ang="5400000"/>
          </a:gradFill>
          <a:ln w="508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>
            <a:lvl1pPr algn="r">
              <a:defRPr sz="2600" b="1"/>
            </a:lvl1pPr>
          </a:lstStyle>
          <a:p>
            <a:r>
              <a:t>Play Now</a:t>
            </a:r>
          </a:p>
        </p:txBody>
      </p:sp>
      <p:pic>
        <p:nvPicPr>
          <p:cNvPr id="169" name="play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976221" y="5847221"/>
            <a:ext cx="786210" cy="786210"/>
          </a:xfrm>
          <a:prstGeom prst="rect">
            <a:avLst/>
          </a:prstGeom>
          <a:ln w="12700">
            <a:miter lim="400000"/>
          </a:ln>
        </p:spPr>
      </p:pic>
      <p:sp>
        <p:nvSpPr>
          <p:cNvPr id="170" name="Shape 170"/>
          <p:cNvSpPr/>
          <p:nvPr/>
        </p:nvSpPr>
        <p:spPr>
          <a:xfrm>
            <a:off x="8382322" y="1219136"/>
            <a:ext cx="3522403" cy="4435087"/>
          </a:xfrm>
          <a:prstGeom prst="roundRect">
            <a:avLst>
              <a:gd name="adj" fmla="val 12368"/>
            </a:avLst>
          </a:prstGeom>
          <a:solidFill>
            <a:srgbClr val="000000"/>
          </a:solidFill>
          <a:ln w="50800">
            <a:solidFill>
              <a:srgbClr val="000000"/>
            </a:solidFill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71" name="Shape 171"/>
          <p:cNvSpPr/>
          <p:nvPr/>
        </p:nvSpPr>
        <p:spPr>
          <a:xfrm>
            <a:off x="9034865" y="5821926"/>
            <a:ext cx="2217317" cy="877186"/>
          </a:xfrm>
          <a:prstGeom prst="roundRect">
            <a:avLst>
              <a:gd name="adj" fmla="val 16152"/>
            </a:avLst>
          </a:prstGeom>
          <a:gradFill>
            <a:gsLst>
              <a:gs pos="0">
                <a:srgbClr val="C00000"/>
              </a:gs>
              <a:gs pos="100000">
                <a:srgbClr val="404040"/>
              </a:gs>
            </a:gsLst>
            <a:lin ang="5400000"/>
          </a:gradFill>
          <a:ln w="508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>
            <a:lvl1pPr algn="r">
              <a:defRPr sz="2600" b="1"/>
            </a:lvl1pPr>
          </a:lstStyle>
          <a:p>
            <a:r>
              <a:t>Play Now</a:t>
            </a:r>
          </a:p>
        </p:txBody>
      </p:sp>
      <p:pic>
        <p:nvPicPr>
          <p:cNvPr id="172" name="play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038441" y="5867414"/>
            <a:ext cx="786210" cy="786210"/>
          </a:xfrm>
          <a:prstGeom prst="rect">
            <a:avLst/>
          </a:prstGeom>
          <a:ln w="12700">
            <a:miter lim="400000"/>
          </a:ln>
        </p:spPr>
      </p:pic>
      <p:sp>
        <p:nvSpPr>
          <p:cNvPr id="173" name="Shape 173"/>
          <p:cNvSpPr/>
          <p:nvPr/>
        </p:nvSpPr>
        <p:spPr>
          <a:xfrm>
            <a:off x="4320102" y="1219136"/>
            <a:ext cx="3522402" cy="4435087"/>
          </a:xfrm>
          <a:prstGeom prst="roundRect">
            <a:avLst>
              <a:gd name="adj" fmla="val 12368"/>
            </a:avLst>
          </a:prstGeom>
          <a:solidFill>
            <a:srgbClr val="000000"/>
          </a:solidFill>
          <a:ln w="50800">
            <a:solidFill>
              <a:srgbClr val="000000"/>
            </a:solidFill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pic>
        <p:nvPicPr>
          <p:cNvPr id="174" name="lololol.jpg"/>
          <p:cNvPicPr>
            <a:picLocks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09601" y="1517650"/>
            <a:ext cx="3418964" cy="3331266"/>
          </a:xfrm>
          <a:prstGeom prst="rect">
            <a:avLst/>
          </a:prstGeom>
          <a:ln w="12700">
            <a:miter lim="400000"/>
          </a:ln>
        </p:spPr>
      </p:pic>
      <p:pic>
        <p:nvPicPr>
          <p:cNvPr id="175" name="aovaov.jpg"/>
          <p:cNvPicPr>
            <a:picLocks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371822" y="1517649"/>
            <a:ext cx="3418963" cy="3331267"/>
          </a:xfrm>
          <a:prstGeom prst="rect">
            <a:avLst/>
          </a:prstGeom>
          <a:ln w="12700">
            <a:miter lim="400000"/>
          </a:ln>
        </p:spPr>
      </p:pic>
      <p:pic>
        <p:nvPicPr>
          <p:cNvPr id="176" name="fffff.jpg"/>
          <p:cNvPicPr>
            <a:picLocks/>
          </p:cNvPicPr>
          <p:nvPr/>
        </p:nvPicPr>
        <p:blipFill>
          <a:blip r:embed="rId6">
            <a:extLst/>
          </a:blip>
          <a:srcRect l="4039"/>
          <a:stretch>
            <a:fillRect/>
          </a:stretch>
        </p:blipFill>
        <p:spPr>
          <a:xfrm>
            <a:off x="8434042" y="1517650"/>
            <a:ext cx="3419134" cy="3331389"/>
          </a:xfrm>
          <a:prstGeom prst="rect">
            <a:avLst/>
          </a:prstGeom>
          <a:ln w="12700">
            <a:miter lim="400000"/>
          </a:ln>
        </p:spPr>
      </p:pic>
      <p:sp>
        <p:nvSpPr>
          <p:cNvPr id="177" name="Shape 177"/>
          <p:cNvSpPr/>
          <p:nvPr/>
        </p:nvSpPr>
        <p:spPr>
          <a:xfrm>
            <a:off x="595412" y="4966002"/>
            <a:ext cx="2847341" cy="4705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700" b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League of Legends</a:t>
            </a:r>
          </a:p>
        </p:txBody>
      </p:sp>
      <p:sp>
        <p:nvSpPr>
          <p:cNvPr id="178" name="Shape 178"/>
          <p:cNvSpPr/>
          <p:nvPr/>
        </p:nvSpPr>
        <p:spPr>
          <a:xfrm>
            <a:off x="4946536" y="4966002"/>
            <a:ext cx="2269534" cy="4705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700" b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Arena of Valor</a:t>
            </a:r>
          </a:p>
        </p:txBody>
      </p:sp>
      <p:sp>
        <p:nvSpPr>
          <p:cNvPr id="179" name="Shape 179"/>
          <p:cNvSpPr/>
          <p:nvPr/>
        </p:nvSpPr>
        <p:spPr>
          <a:xfrm>
            <a:off x="9417206" y="4966002"/>
            <a:ext cx="1452635" cy="4705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700" b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Free Fire</a:t>
            </a:r>
          </a:p>
        </p:txBody>
      </p: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/>
        </p:nvSpPr>
        <p:spPr>
          <a:xfrm>
            <a:off x="0" y="0"/>
            <a:ext cx="12192000" cy="695325"/>
          </a:xfrm>
          <a:prstGeom prst="rect">
            <a:avLst/>
          </a:prstGeom>
          <a:solidFill>
            <a:srgbClr val="0D2135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82" name="image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5725" y="-466727"/>
            <a:ext cx="2557464" cy="1704976"/>
          </a:xfrm>
          <a:prstGeom prst="rect">
            <a:avLst/>
          </a:prstGeom>
          <a:ln w="12700">
            <a:miter lim="400000"/>
          </a:ln>
        </p:spPr>
      </p:pic>
      <p:sp>
        <p:nvSpPr>
          <p:cNvPr id="183" name="Shape 183"/>
          <p:cNvSpPr/>
          <p:nvPr/>
        </p:nvSpPr>
        <p:spPr>
          <a:xfrm>
            <a:off x="2346046" y="211547"/>
            <a:ext cx="6167175" cy="3484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solidFill>
                  <a:srgbClr val="A7824B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HOME    NEWS v    GAME INFO    UNIVERSE    SUPPORT</a:t>
            </a:r>
          </a:p>
        </p:txBody>
      </p:sp>
      <p:sp>
        <p:nvSpPr>
          <p:cNvPr id="184" name="Shape 184"/>
          <p:cNvSpPr/>
          <p:nvPr/>
        </p:nvSpPr>
        <p:spPr>
          <a:xfrm>
            <a:off x="9638071" y="211547"/>
            <a:ext cx="2591059" cy="3484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solidFill>
                  <a:srgbClr val="A7824B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DOWNLOAD  |  TOP UP</a:t>
            </a:r>
          </a:p>
        </p:txBody>
      </p:sp>
      <p:pic>
        <p:nvPicPr>
          <p:cNvPr id="185" name="LEAGUE.jpg"/>
          <p:cNvPicPr>
            <a:picLocks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967" y="695325"/>
            <a:ext cx="12176066" cy="6184477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</p:pic>
      <p:sp>
        <p:nvSpPr>
          <p:cNvPr id="187" name="Shape 187"/>
          <p:cNvSpPr/>
          <p:nvPr/>
        </p:nvSpPr>
        <p:spPr>
          <a:xfrm>
            <a:off x="2910725" y="928337"/>
            <a:ext cx="6481901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3000" b="1">
                <a:solidFill>
                  <a:srgbClr val="D7A86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rPr dirty="0">
                <a:solidFill>
                  <a:srgbClr val="FFAE37"/>
                </a:solidFill>
              </a:rPr>
              <a:t>PLAY LEAGUE OF LEGENDS NOW</a:t>
            </a:r>
          </a:p>
        </p:txBody>
      </p:sp>
      <p:sp>
        <p:nvSpPr>
          <p:cNvPr id="9" name="Shape 187">
            <a:extLst>
              <a:ext uri="{FF2B5EF4-FFF2-40B4-BE49-F238E27FC236}">
                <a16:creationId xmlns:a16="http://schemas.microsoft.com/office/drawing/2014/main" id="{DFA5D683-9DF0-4610-B59C-9CCDAEBDB4E2}"/>
              </a:ext>
            </a:extLst>
          </p:cNvPr>
          <p:cNvSpPr/>
          <p:nvPr/>
        </p:nvSpPr>
        <p:spPr>
          <a:xfrm>
            <a:off x="3668982" y="1382177"/>
            <a:ext cx="4660889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3000" b="1">
                <a:solidFill>
                  <a:srgbClr val="D7A86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rPr lang="en-PH" sz="2000" b="0" dirty="0">
                <a:solidFill>
                  <a:schemeClr val="bg1"/>
                </a:solidFill>
              </a:rPr>
              <a:t>Install </a:t>
            </a:r>
            <a:r>
              <a:rPr lang="en-PH" sz="2000" b="0" dirty="0" err="1">
                <a:solidFill>
                  <a:schemeClr val="bg1"/>
                </a:solidFill>
              </a:rPr>
              <a:t>Garena</a:t>
            </a:r>
            <a:r>
              <a:rPr lang="en-PH" sz="2000" b="0" dirty="0">
                <a:solidFill>
                  <a:schemeClr val="bg1"/>
                </a:solidFill>
              </a:rPr>
              <a:t> to Launch League of Legends</a:t>
            </a:r>
            <a:endParaRPr sz="2000" b="0" dirty="0">
              <a:solidFill>
                <a:schemeClr val="bg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E4B85F4-B725-4527-AC72-7B3FB0A0C341}"/>
              </a:ext>
            </a:extLst>
          </p:cNvPr>
          <p:cNvSpPr/>
          <p:nvPr/>
        </p:nvSpPr>
        <p:spPr>
          <a:xfrm>
            <a:off x="4856480" y="1803406"/>
            <a:ext cx="2052320" cy="369330"/>
          </a:xfrm>
          <a:prstGeom prst="rect">
            <a:avLst/>
          </a:prstGeom>
          <a:solidFill>
            <a:schemeClr val="tx1"/>
          </a:solidFill>
          <a:ln w="12700" cap="flat">
            <a:solidFill>
              <a:srgbClr val="BB8F3E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PH" sz="1800" b="0" i="0" u="none" strike="noStrike" cap="none" spc="0" normalizeH="0" baseline="0" dirty="0">
                <a:ln>
                  <a:noFill/>
                </a:ln>
                <a:solidFill>
                  <a:srgbClr val="BB8F3E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DO</a:t>
            </a:r>
            <a:r>
              <a:rPr lang="en-PH" dirty="0">
                <a:solidFill>
                  <a:srgbClr val="BB8F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WNLOAD</a:t>
            </a:r>
            <a:r>
              <a:rPr lang="en-PH" dirty="0">
                <a:solidFill>
                  <a:schemeClr val="bg1"/>
                </a:solidFill>
              </a:rPr>
              <a:t> </a:t>
            </a:r>
            <a:r>
              <a:rPr lang="en-PH" dirty="0">
                <a:solidFill>
                  <a:srgbClr val="BB8F3E"/>
                </a:solidFill>
              </a:rPr>
              <a:t>NOW</a:t>
            </a:r>
            <a:endParaRPr kumimoji="0" lang="en-PH" sz="1800" b="0" i="0" u="none" strike="noStrike" cap="none" spc="0" normalizeH="0" baseline="0" dirty="0">
              <a:ln>
                <a:noFill/>
              </a:ln>
              <a:solidFill>
                <a:srgbClr val="BB8F3E"/>
              </a:solidFill>
              <a:effectLst/>
              <a:uFillTx/>
              <a:sym typeface="Calibri"/>
            </a:endParaRPr>
          </a:p>
        </p:txBody>
      </p:sp>
      <p:sp>
        <p:nvSpPr>
          <p:cNvPr id="12" name="Shape 156">
            <a:extLst>
              <a:ext uri="{FF2B5EF4-FFF2-40B4-BE49-F238E27FC236}">
                <a16:creationId xmlns:a16="http://schemas.microsoft.com/office/drawing/2014/main" id="{24227966-5B22-4EB8-B830-5BFD0EE9AEDC}"/>
              </a:ext>
            </a:extLst>
          </p:cNvPr>
          <p:cNvSpPr/>
          <p:nvPr/>
        </p:nvSpPr>
        <p:spPr>
          <a:xfrm>
            <a:off x="85725" y="2293620"/>
            <a:ext cx="12034490" cy="0"/>
          </a:xfrm>
          <a:prstGeom prst="line">
            <a:avLst/>
          </a:prstGeom>
          <a:ln w="12700">
            <a:solidFill>
              <a:srgbClr val="BB8F3E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630487-F149-4462-ABAF-9EB1E465025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8728" y="4174584"/>
            <a:ext cx="3500081" cy="2065480"/>
          </a:xfrm>
          <a:prstGeom prst="rect">
            <a:avLst/>
          </a:prstGeom>
          <a:ln w="38100">
            <a:solidFill>
              <a:srgbClr val="BB8F3E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F0A5698-A6D5-4427-A141-B0EE1F218CD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568" y="4174585"/>
            <a:ext cx="3500081" cy="2065479"/>
          </a:xfrm>
          <a:prstGeom prst="rect">
            <a:avLst/>
          </a:prstGeom>
          <a:ln w="38100">
            <a:solidFill>
              <a:srgbClr val="BB8F3E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B1F202C-C95B-49D8-823A-BE3F6838CCF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8888" y="4155002"/>
            <a:ext cx="3515688" cy="2085062"/>
          </a:xfrm>
          <a:prstGeom prst="rect">
            <a:avLst/>
          </a:prstGeom>
          <a:ln w="38100">
            <a:solidFill>
              <a:srgbClr val="BB8F3E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89A02BA-F9BA-441E-9BC2-3304E3E7946B}"/>
              </a:ext>
            </a:extLst>
          </p:cNvPr>
          <p:cNvSpPr txBox="1"/>
          <p:nvPr/>
        </p:nvSpPr>
        <p:spPr>
          <a:xfrm>
            <a:off x="511942" y="6254375"/>
            <a:ext cx="3301324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PH" sz="1600" b="0" i="0" u="none" strike="noStrike" cap="none" spc="0" normalizeH="0" baseline="0" dirty="0">
                <a:ln>
                  <a:noFill/>
                </a:ln>
                <a:solidFill>
                  <a:srgbClr val="FFAE37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CONTENT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PH" sz="1600" dirty="0">
                <a:solidFill>
                  <a:srgbClr val="FFAE3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2019 EVENT GUIDE</a:t>
            </a:r>
            <a:endParaRPr kumimoji="0" lang="en-PH" sz="1600" b="0" i="0" u="none" strike="noStrike" cap="none" spc="0" normalizeH="0" baseline="0" dirty="0">
              <a:ln>
                <a:noFill/>
              </a:ln>
              <a:solidFill>
                <a:srgbClr val="FFAE37"/>
              </a:solidFill>
              <a:effectLst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Calibri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D2EBE4B-E6F5-48AD-A635-6EE2461524A3}"/>
              </a:ext>
            </a:extLst>
          </p:cNvPr>
          <p:cNvSpPr txBox="1"/>
          <p:nvPr/>
        </p:nvSpPr>
        <p:spPr>
          <a:xfrm>
            <a:off x="4348728" y="6273227"/>
            <a:ext cx="3301324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PH" sz="1600" b="0" i="0" u="none" strike="noStrike" cap="none" spc="0" normalizeH="0" baseline="0" dirty="0">
                <a:ln>
                  <a:noFill/>
                </a:ln>
                <a:solidFill>
                  <a:srgbClr val="FFAE37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SALES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PH" sz="1600" dirty="0">
                <a:solidFill>
                  <a:srgbClr val="FFAE3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PROJECT: LUCKY CRATE!</a:t>
            </a:r>
            <a:endParaRPr kumimoji="0" lang="en-PH" sz="1600" b="0" i="0" u="none" strike="noStrike" cap="none" spc="0" normalizeH="0" baseline="0" dirty="0">
              <a:ln>
                <a:noFill/>
              </a:ln>
              <a:solidFill>
                <a:srgbClr val="FFAE37"/>
              </a:solidFill>
              <a:effectLst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Calibri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E9A5D82-E03E-4462-8659-5DC3A10051D7}"/>
              </a:ext>
            </a:extLst>
          </p:cNvPr>
          <p:cNvSpPr txBox="1"/>
          <p:nvPr/>
        </p:nvSpPr>
        <p:spPr>
          <a:xfrm>
            <a:off x="8159632" y="6254375"/>
            <a:ext cx="3301324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PH" sz="1600" b="0" i="0" u="none" strike="noStrike" cap="none" spc="0" normalizeH="0" baseline="0" dirty="0">
                <a:ln>
                  <a:noFill/>
                </a:ln>
                <a:solidFill>
                  <a:srgbClr val="FFAE37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EVENTS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PH" sz="1600" dirty="0">
                <a:solidFill>
                  <a:srgbClr val="FFAE3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IRELIA’S CAPSULES!</a:t>
            </a:r>
            <a:endParaRPr kumimoji="0" lang="en-PH" sz="1600" b="0" i="0" u="none" strike="noStrike" cap="none" spc="0" normalizeH="0" baseline="0" dirty="0">
              <a:ln>
                <a:noFill/>
              </a:ln>
              <a:solidFill>
                <a:srgbClr val="FFAE37"/>
              </a:solidFill>
              <a:effectLst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Calibri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375B8D5-63AE-4BA3-AE0A-19BDB9FAF086}"/>
              </a:ext>
            </a:extLst>
          </p:cNvPr>
          <p:cNvSpPr/>
          <p:nvPr/>
        </p:nvSpPr>
        <p:spPr>
          <a:xfrm>
            <a:off x="4029052" y="4780979"/>
            <a:ext cx="4147835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>
                <a:ln>
                  <a:solidFill>
                    <a:srgbClr val="FF57D3"/>
                  </a:solidFill>
                </a:ln>
                <a:solidFill>
                  <a:srgbClr val="FF57D3"/>
                </a:solidFill>
                <a:latin typeface="Imprint MT Shadow" panose="04020605060303030202" pitchFamily="82" charset="0"/>
              </a:rPr>
              <a:t>PROJECT</a:t>
            </a:r>
            <a:r>
              <a:rPr lang="en-US" sz="6000" b="1">
                <a:ln>
                  <a:solidFill>
                    <a:srgbClr val="FF57D3"/>
                  </a:solidFill>
                </a:ln>
                <a:solidFill>
                  <a:srgbClr val="448BEA"/>
                </a:solidFill>
                <a:latin typeface="Imprint MT Shadow" panose="04020605060303030202" pitchFamily="82" charset="0"/>
              </a:rPr>
              <a:t> </a:t>
            </a:r>
          </a:p>
          <a:p>
            <a:pPr algn="ctr"/>
            <a:r>
              <a:rPr lang="en-US" sz="3600" b="1">
                <a:ln>
                  <a:solidFill>
                    <a:srgbClr val="FF57D3"/>
                  </a:solidFill>
                </a:ln>
                <a:solidFill>
                  <a:srgbClr val="448BEA"/>
                </a:solidFill>
                <a:latin typeface="Imprint MT Shadow" panose="04020605060303030202" pitchFamily="82" charset="0"/>
              </a:rPr>
              <a:t>CRATE</a:t>
            </a:r>
            <a:endParaRPr lang="en-US" sz="3600" b="1" dirty="0">
              <a:ln>
                <a:solidFill>
                  <a:srgbClr val="FF57D3"/>
                </a:solidFill>
              </a:ln>
              <a:solidFill>
                <a:srgbClr val="448BEA"/>
              </a:solidFill>
              <a:latin typeface="Imprint MT Shadow" panose="04020605060303030202" pitchFamily="82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BA6C115-05B9-41D5-BB84-C5405CAF353D}"/>
              </a:ext>
            </a:extLst>
          </p:cNvPr>
          <p:cNvSpPr/>
          <p:nvPr/>
        </p:nvSpPr>
        <p:spPr>
          <a:xfrm>
            <a:off x="7872295" y="4925074"/>
            <a:ext cx="4147835" cy="135421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dirty="0">
                <a:ln>
                  <a:solidFill>
                    <a:srgbClr val="FF57D3"/>
                  </a:solidFill>
                </a:ln>
                <a:solidFill>
                  <a:srgbClr val="FFAE37"/>
                </a:solidFill>
                <a:latin typeface="Imprint MT Shadow" panose="04020605060303030202" pitchFamily="82" charset="0"/>
              </a:rPr>
              <a:t>PROJECT</a:t>
            </a:r>
            <a:endParaRPr lang="en-US" sz="6000" b="1" dirty="0">
              <a:ln>
                <a:solidFill>
                  <a:srgbClr val="FF57D3"/>
                </a:solidFill>
              </a:ln>
              <a:solidFill>
                <a:srgbClr val="FFAE37"/>
              </a:solidFill>
              <a:latin typeface="Imprint MT Shadow" panose="04020605060303030202" pitchFamily="82" charset="0"/>
            </a:endParaRPr>
          </a:p>
          <a:p>
            <a:pPr algn="ctr"/>
            <a:r>
              <a:rPr lang="en-US" sz="2800" b="1" dirty="0">
                <a:ln>
                  <a:solidFill>
                    <a:srgbClr val="FF57D3"/>
                  </a:solidFill>
                </a:ln>
                <a:solidFill>
                  <a:srgbClr val="FFAE37"/>
                </a:solidFill>
                <a:latin typeface="Imprint MT Shadow" panose="04020605060303030202" pitchFamily="82" charset="0"/>
              </a:rPr>
              <a:t>JINX’S CAPSULE</a:t>
            </a:r>
          </a:p>
        </p:txBody>
      </p: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147F517A-BE43-438A-92E3-BB7ACE795C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0122"/>
            <a:ext cx="12192000" cy="5897878"/>
          </a:xfrm>
          <a:prstGeom prst="rect">
            <a:avLst/>
          </a:prstGeom>
        </p:spPr>
      </p:pic>
      <p:sp>
        <p:nvSpPr>
          <p:cNvPr id="2" name="Shape 156">
            <a:extLst>
              <a:ext uri="{FF2B5EF4-FFF2-40B4-BE49-F238E27FC236}">
                <a16:creationId xmlns:a16="http://schemas.microsoft.com/office/drawing/2014/main" id="{66C8E099-33F9-4AC6-81C0-531A5F7611DF}"/>
              </a:ext>
            </a:extLst>
          </p:cNvPr>
          <p:cNvSpPr/>
          <p:nvPr/>
        </p:nvSpPr>
        <p:spPr>
          <a:xfrm flipV="1">
            <a:off x="0" y="920677"/>
            <a:ext cx="5394958" cy="32679"/>
          </a:xfrm>
          <a:prstGeom prst="line">
            <a:avLst/>
          </a:prstGeom>
          <a:ln w="38100">
            <a:solidFill>
              <a:srgbClr val="BB8F3E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ED57268-1507-4587-AFEC-F61B23B3B27E}"/>
              </a:ext>
            </a:extLst>
          </p:cNvPr>
          <p:cNvCxnSpPr>
            <a:cxnSpLocks/>
          </p:cNvCxnSpPr>
          <p:nvPr/>
        </p:nvCxnSpPr>
        <p:spPr>
          <a:xfrm>
            <a:off x="4317076" y="-112738"/>
            <a:ext cx="1778924" cy="1762298"/>
          </a:xfrm>
          <a:prstGeom prst="line">
            <a:avLst/>
          </a:prstGeom>
          <a:noFill/>
          <a:ln w="38100" cap="flat">
            <a:solidFill>
              <a:srgbClr val="BB8F3E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2627C29-7315-4495-8C97-CFF50B991C0E}"/>
              </a:ext>
            </a:extLst>
          </p:cNvPr>
          <p:cNvCxnSpPr>
            <a:cxnSpLocks/>
          </p:cNvCxnSpPr>
          <p:nvPr/>
        </p:nvCxnSpPr>
        <p:spPr>
          <a:xfrm flipV="1">
            <a:off x="6071061" y="-112738"/>
            <a:ext cx="1745673" cy="1753986"/>
          </a:xfrm>
          <a:prstGeom prst="line">
            <a:avLst/>
          </a:prstGeom>
          <a:noFill/>
          <a:ln w="38100" cap="flat">
            <a:solidFill>
              <a:srgbClr val="BB8F3E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2" name="Shape 156">
            <a:extLst>
              <a:ext uri="{FF2B5EF4-FFF2-40B4-BE49-F238E27FC236}">
                <a16:creationId xmlns:a16="http://schemas.microsoft.com/office/drawing/2014/main" id="{EC0D4A20-FC0A-4A2E-A2C6-B591AE45D581}"/>
              </a:ext>
            </a:extLst>
          </p:cNvPr>
          <p:cNvSpPr/>
          <p:nvPr/>
        </p:nvSpPr>
        <p:spPr>
          <a:xfrm>
            <a:off x="7015943" y="928992"/>
            <a:ext cx="5176058" cy="14504"/>
          </a:xfrm>
          <a:prstGeom prst="line">
            <a:avLst/>
          </a:prstGeom>
          <a:ln w="38100">
            <a:solidFill>
              <a:srgbClr val="BB8F3E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50D3D7C-A5B5-43D1-A0B4-8F37BBC3E15D}"/>
              </a:ext>
            </a:extLst>
          </p:cNvPr>
          <p:cNvCxnSpPr>
            <a:cxnSpLocks/>
          </p:cNvCxnSpPr>
          <p:nvPr/>
        </p:nvCxnSpPr>
        <p:spPr>
          <a:xfrm>
            <a:off x="4532450" y="-145989"/>
            <a:ext cx="1563550" cy="1548937"/>
          </a:xfrm>
          <a:prstGeom prst="line">
            <a:avLst/>
          </a:prstGeom>
          <a:noFill/>
          <a:ln w="38100" cap="flat">
            <a:solidFill>
              <a:schemeClr val="bg1">
                <a:lumMod val="65000"/>
              </a:schemeClr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B54E5A2-38CF-4BAF-B682-CAAF484B379B}"/>
              </a:ext>
            </a:extLst>
          </p:cNvPr>
          <p:cNvCxnSpPr>
            <a:cxnSpLocks/>
          </p:cNvCxnSpPr>
          <p:nvPr/>
        </p:nvCxnSpPr>
        <p:spPr>
          <a:xfrm flipV="1">
            <a:off x="6071061" y="-108820"/>
            <a:ext cx="1504604" cy="1511769"/>
          </a:xfrm>
          <a:prstGeom prst="line">
            <a:avLst/>
          </a:prstGeom>
          <a:noFill/>
          <a:ln w="38100" cap="flat">
            <a:solidFill>
              <a:schemeClr val="bg1">
                <a:lumMod val="65000"/>
              </a:schemeClr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24" name="Picture 23">
            <a:extLst>
              <a:ext uri="{FF2B5EF4-FFF2-40B4-BE49-F238E27FC236}">
                <a16:creationId xmlns:a16="http://schemas.microsoft.com/office/drawing/2014/main" id="{3E2636CA-BBF3-4609-B32A-5A10BABE29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5690" y="55664"/>
            <a:ext cx="2520619" cy="1136489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D693708E-2B28-448B-8AFB-755D4E911337}"/>
              </a:ext>
            </a:extLst>
          </p:cNvPr>
          <p:cNvSpPr txBox="1"/>
          <p:nvPr/>
        </p:nvSpPr>
        <p:spPr>
          <a:xfrm flipH="1">
            <a:off x="710764" y="439243"/>
            <a:ext cx="3883807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PH" sz="1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NEWS          ESPORTS          HEROES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39CAFAF-E829-4EAC-8E3B-A8DA6A5433A7}"/>
              </a:ext>
            </a:extLst>
          </p:cNvPr>
          <p:cNvSpPr txBox="1"/>
          <p:nvPr/>
        </p:nvSpPr>
        <p:spPr>
          <a:xfrm flipH="1">
            <a:off x="7356309" y="462399"/>
            <a:ext cx="4585351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PH" sz="1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GAME          STRATEGY          COMMUNITY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9482A6B-C2CC-4242-9A64-549E2CA970D8}"/>
              </a:ext>
            </a:extLst>
          </p:cNvPr>
          <p:cNvSpPr/>
          <p:nvPr/>
        </p:nvSpPr>
        <p:spPr>
          <a:xfrm>
            <a:off x="2697479" y="2625845"/>
            <a:ext cx="6442790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0160">
                  <a:solidFill>
                    <a:srgbClr val="906E3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sx="103000" sy="103000" algn="tl" rotWithShape="0">
                    <a:srgbClr val="000000">
                      <a:alpha val="29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GARENA’S</a:t>
            </a:r>
          </a:p>
          <a:p>
            <a:pPr algn="ctr"/>
            <a:r>
              <a:rPr lang="en-US" sz="5400" b="1" cap="none" spc="0" dirty="0">
                <a:ln w="10160">
                  <a:solidFill>
                    <a:srgbClr val="906E3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sx="103000" sy="103000" algn="tl" rotWithShape="0">
                    <a:srgbClr val="000000">
                      <a:alpha val="29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5400" b="1" cap="none" spc="0" baseline="30000" dirty="0">
                <a:ln w="10160">
                  <a:solidFill>
                    <a:srgbClr val="906E3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sx="103000" sy="103000" algn="tl" rotWithShape="0">
                    <a:srgbClr val="000000">
                      <a:alpha val="29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sz="5400" b="1" cap="none" spc="0" dirty="0">
                <a:ln w="10160">
                  <a:solidFill>
                    <a:srgbClr val="906E3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sx="103000" sy="103000" algn="tl" rotWithShape="0">
                    <a:srgbClr val="000000">
                      <a:alpha val="29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MOBILE MOBA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FB75BA8D-6C5D-4594-BD52-DA07B605C62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6990" y="4690053"/>
            <a:ext cx="2998577" cy="980902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DBC1DD4D-BABA-4442-8DE1-BE179ED307D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978" y="4586144"/>
            <a:ext cx="3150831" cy="1188720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C83DAA72-114A-41AE-8D95-318792FEFD4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6433" y="4586144"/>
            <a:ext cx="3150831" cy="1188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895171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17D7A17-38CA-4B3D-B78B-65E2B2A365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2097"/>
            <a:ext cx="12192000" cy="596590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F7C689F-C586-420E-8575-F815EF0939D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6707" y="5348886"/>
            <a:ext cx="2998577" cy="98090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D6AF3B7-BBF1-458D-B5EB-7560AAB3183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6716" y="5244977"/>
            <a:ext cx="3150831" cy="1188720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5C605DF-EE28-45C6-9005-CB03541895D8}"/>
              </a:ext>
            </a:extLst>
          </p:cNvPr>
          <p:cNvSpPr/>
          <p:nvPr/>
        </p:nvSpPr>
        <p:spPr>
          <a:xfrm>
            <a:off x="234176" y="167268"/>
            <a:ext cx="11731083" cy="579864"/>
          </a:xfrm>
          <a:prstGeom prst="roundRect">
            <a:avLst/>
          </a:prstGeom>
          <a:solidFill>
            <a:srgbClr val="FFAE37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PH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A65AD14-9699-4408-9DE3-5E888A8C491F}"/>
              </a:ext>
            </a:extLst>
          </p:cNvPr>
          <p:cNvSpPr/>
          <p:nvPr/>
        </p:nvSpPr>
        <p:spPr>
          <a:xfrm>
            <a:off x="510363" y="167268"/>
            <a:ext cx="11174818" cy="579864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PH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FB6C7D-F2C4-4DB9-8FC5-43E819600170}"/>
              </a:ext>
            </a:extLst>
          </p:cNvPr>
          <p:cNvSpPr txBox="1"/>
          <p:nvPr/>
        </p:nvSpPr>
        <p:spPr>
          <a:xfrm>
            <a:off x="508591" y="283129"/>
            <a:ext cx="11174818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PH" b="1" dirty="0">
                <a:solidFill>
                  <a:schemeClr val="bg1"/>
                </a:solidFill>
              </a:rPr>
              <a:t>HOME	NEWS	WEAPONS      CHARACTERS      MAP v      MEDIA v			       EN v    | </a:t>
            </a:r>
            <a:endParaRPr kumimoji="0" lang="en-PH" sz="18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Calibri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2661A9E-1227-486C-84AC-9633CBE5BCF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9935" y="283129"/>
            <a:ext cx="376240" cy="37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701162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110</Words>
  <Application>Microsoft Office PowerPoint</Application>
  <PresentationFormat>Widescreen</PresentationFormat>
  <Paragraphs>41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Batang</vt:lpstr>
      <vt:lpstr>Arial</vt:lpstr>
      <vt:lpstr>Calibri</vt:lpstr>
      <vt:lpstr>Calibri Light</vt:lpstr>
      <vt:lpstr>Franklin Gothic Book</vt:lpstr>
      <vt:lpstr>Imprint MT Shadow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Camille</dc:creator>
  <cp:lastModifiedBy>ccasinsinan1@gmail.com</cp:lastModifiedBy>
  <cp:revision>16</cp:revision>
  <dcterms:modified xsi:type="dcterms:W3CDTF">2019-08-11T13:59:10Z</dcterms:modified>
</cp:coreProperties>
</file>