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35"/>
    <a:srgbClr val="E6E6E6"/>
    <a:srgbClr val="050D15"/>
    <a:srgbClr val="0F2539"/>
    <a:srgbClr val="183D5E"/>
    <a:srgbClr val="593333"/>
    <a:srgbClr val="662D2D"/>
    <a:srgbClr val="CB0707"/>
    <a:srgbClr val="AE0606"/>
    <a:srgbClr val="EB0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E2DF-3186-4397-B55B-F06F6EB9DFA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361D-EB9A-4975-B0B5-DF54CA2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C00000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99" y="576028"/>
            <a:ext cx="4048459" cy="5667843"/>
          </a:xfrm>
          <a:prstGeom prst="rect">
            <a:avLst/>
          </a:prstGeom>
          <a:effectLst>
            <a:softEdge rad="3048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15" y="738632"/>
            <a:ext cx="1156843" cy="1156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1250" y="1619250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91615"/>
                </a:solidFill>
                <a:latin typeface="Cordia New" panose="020B0304020202020204" pitchFamily="34" charset="-34"/>
                <a:ea typeface="BatangChe" panose="02030609000101010101" pitchFamily="49" charset="-127"/>
                <a:cs typeface="Cordia New" panose="020B0304020202020204" pitchFamily="34" charset="-34"/>
              </a:rPr>
              <a:t>Garena</a:t>
            </a:r>
            <a:endParaRPr lang="en-US" sz="4400" dirty="0">
              <a:solidFill>
                <a:srgbClr val="F91615"/>
              </a:solidFill>
              <a:latin typeface="Cordia New" panose="020B0304020202020204" pitchFamily="34" charset="-34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92151" y="1973655"/>
            <a:ext cx="0" cy="129767"/>
          </a:xfrm>
          <a:prstGeom prst="line">
            <a:avLst/>
          </a:prstGeom>
          <a:ln w="28575">
            <a:solidFill>
              <a:srgbClr val="F916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82786" y="2838450"/>
            <a:ext cx="241935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82786" y="3409950"/>
            <a:ext cx="2419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1896725" y="9969"/>
            <a:ext cx="295275" cy="295275"/>
          </a:xfrm>
          <a:prstGeom prst="mathMultiply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760968" y="2519951"/>
            <a:ext cx="29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endParaRPr lang="en-US" sz="16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82786" y="3514726"/>
            <a:ext cx="160421" cy="152400"/>
          </a:xfrm>
          <a:prstGeom prst="roundRect">
            <a:avLst/>
          </a:prstGeom>
          <a:solidFill>
            <a:schemeClr val="bg1">
              <a:lumMod val="5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11556" y="3467100"/>
            <a:ext cx="13452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DEDEDE">
                    <a:alpha val="70000"/>
                  </a:srgbClr>
                </a:solidFill>
                <a:ea typeface="Batang" panose="02030600000101010101" pitchFamily="18" charset="-127"/>
                <a:cs typeface="Aldhabi" panose="01000000000000000000" pitchFamily="2" charset="-78"/>
              </a:rPr>
              <a:t>Remember Password</a:t>
            </a:r>
            <a:endParaRPr lang="en-US" sz="1050" dirty="0">
              <a:solidFill>
                <a:srgbClr val="DEDEDE">
                  <a:alpha val="70000"/>
                </a:srgbClr>
              </a:solidFill>
              <a:ea typeface="Batang" panose="02030600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2786" y="4362450"/>
            <a:ext cx="2419350" cy="523875"/>
          </a:xfrm>
          <a:prstGeom prst="rect">
            <a:avLst/>
          </a:prstGeom>
          <a:solidFill>
            <a:srgbClr val="C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67325" y="4485887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86708" y="4956259"/>
            <a:ext cx="2419350" cy="320591"/>
          </a:xfrm>
          <a:prstGeom prst="rect">
            <a:avLst/>
          </a:prstGeom>
          <a:solidFill>
            <a:srgbClr val="662D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01839" y="4990325"/>
            <a:ext cx="1314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ACCOUNT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21948" y="2586336"/>
            <a:ext cx="11294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BatangChe" panose="02030609000101010101" pitchFamily="49" charset="-127"/>
              </a:rPr>
              <a:t>sydrem</a:t>
            </a:r>
            <a:endParaRPr lang="en-US" sz="1300" dirty="0">
              <a:solidFill>
                <a:schemeClr val="bg1"/>
              </a:solidFill>
              <a:latin typeface="Franklin Gothic Book" panose="020B05030201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620000" y="2686050"/>
            <a:ext cx="85725" cy="857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839075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2900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086725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10550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334375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58200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582025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705850" y="3257550"/>
            <a:ext cx="85725" cy="857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518880" y="5762751"/>
            <a:ext cx="11592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DEDEDE">
                    <a:alpha val="70000"/>
                  </a:srgbClr>
                </a:solidFill>
                <a:ea typeface="Batang" panose="02030600000101010101" pitchFamily="18" charset="-127"/>
                <a:cs typeface="Aldhabi" panose="01000000000000000000" pitchFamily="2" charset="-78"/>
              </a:rPr>
              <a:t>Forgot Password?</a:t>
            </a:r>
            <a:endParaRPr lang="en-US" sz="1050" dirty="0">
              <a:solidFill>
                <a:srgbClr val="DEDEDE">
                  <a:alpha val="70000"/>
                </a:srgbClr>
              </a:solidFill>
              <a:ea typeface="Batang" panose="02030600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56796" y="5762751"/>
            <a:ext cx="1000449" cy="253916"/>
          </a:xfrm>
          <a:prstGeom prst="rect">
            <a:avLst/>
          </a:prstGeom>
          <a:solidFill>
            <a:srgbClr val="5933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014501" y="5760734"/>
            <a:ext cx="62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English	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9792606" y="5812391"/>
            <a:ext cx="298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0D2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-466726"/>
            <a:ext cx="255746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Batang</vt:lpstr>
      <vt:lpstr>BatangChe</vt:lpstr>
      <vt:lpstr>Aldhabi</vt:lpstr>
      <vt:lpstr>Arial</vt:lpstr>
      <vt:lpstr>Calibri</vt:lpstr>
      <vt:lpstr>Calibri Light</vt:lpstr>
      <vt:lpstr>Cordia New</vt:lpstr>
      <vt:lpstr>Franklin Gothic Book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ITHelpdesk</dc:creator>
  <cp:lastModifiedBy>ITHelpdesk</cp:lastModifiedBy>
  <cp:revision>7</cp:revision>
  <dcterms:created xsi:type="dcterms:W3CDTF">2019-08-07T23:39:39Z</dcterms:created>
  <dcterms:modified xsi:type="dcterms:W3CDTF">2019-08-08T00:55:16Z</dcterms:modified>
</cp:coreProperties>
</file>