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130.png" ContentType="image/png"/>
  <Override PartName="/ppt/media/image2.png" ContentType="image/png"/>
  <Override PartName="/ppt/media/image3.png" ContentType="image/png"/>
  <Override PartName="/ppt/media/image59.png" ContentType="image/png"/>
  <Override PartName="/ppt/media/image131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199.jpeg" ContentType="image/jpeg"/>
  <Override PartName="/ppt/media/image100.png" ContentType="image/png"/>
  <Override PartName="/ppt/media/image28.png" ContentType="image/png"/>
  <Override PartName="/ppt/media/image101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110.png" ContentType="image/png"/>
  <Override PartName="/ppt/media/image38.png" ContentType="image/png"/>
  <Override PartName="/ppt/media/image111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120.png" ContentType="image/png"/>
  <Override PartName="/ppt/media/image48.png" ContentType="image/png"/>
  <Override PartName="/ppt/media/image49.png" ContentType="image/png"/>
  <Override PartName="/ppt/media/image121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140.png" ContentType="image/png"/>
  <Override PartName="/ppt/media/image69.png" ContentType="image/png"/>
  <Override PartName="/ppt/media/image141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150.png" ContentType="image/png"/>
  <Override PartName="/ppt/media/image79.png" ContentType="image/png"/>
  <Override PartName="/ppt/media/image151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160.png" ContentType="image/png"/>
  <Override PartName="/ppt/media/image89.png" ContentType="image/png"/>
  <Override PartName="/ppt/media/image161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98.png" ContentType="image/png"/>
  <Override PartName="/ppt/media/image170.png" ContentType="image/png"/>
  <Override PartName="/ppt/media/image99.png" ContentType="image/png"/>
  <Override PartName="/ppt/media/image171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07.png" ContentType="image/png"/>
  <Override PartName="/ppt/media/image108.png" ContentType="image/png"/>
  <Override PartName="/ppt/media/image109.png" ContentType="image/png"/>
  <Override PartName="/ppt/media/image112.png" ContentType="image/png"/>
  <Override PartName="/ppt/media/image113.png" ContentType="image/png"/>
  <Override PartName="/ppt/media/image114.png" ContentType="image/png"/>
  <Override PartName="/ppt/media/image115.png" ContentType="image/png"/>
  <Override PartName="/ppt/media/image116.png" ContentType="image/png"/>
  <Override PartName="/ppt/media/image117.png" ContentType="image/png"/>
  <Override PartName="/ppt/media/image118.png" ContentType="image/png"/>
  <Override PartName="/ppt/media/image119.png" ContentType="image/png"/>
  <Override PartName="/ppt/media/image122.png" ContentType="image/png"/>
  <Override PartName="/ppt/media/image123.png" ContentType="image/png"/>
  <Override PartName="/ppt/media/image124.png" ContentType="image/png"/>
  <Override PartName="/ppt/media/image125.png" ContentType="image/png"/>
  <Override PartName="/ppt/media/image126.png" ContentType="image/png"/>
  <Override PartName="/ppt/media/image127.png" ContentType="image/png"/>
  <Override PartName="/ppt/media/image128.png" ContentType="image/png"/>
  <Override PartName="/ppt/media/image129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142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152.png" ContentType="image/png"/>
  <Override PartName="/ppt/media/image153.png" ContentType="image/png"/>
  <Override PartName="/ppt/media/image154.png" ContentType="image/png"/>
  <Override PartName="/ppt/media/image155.png" ContentType="image/png"/>
  <Override PartName="/ppt/media/image156.png" ContentType="image/png"/>
  <Override PartName="/ppt/media/image157.png" ContentType="image/png"/>
  <Override PartName="/ppt/media/image158.png" ContentType="image/png"/>
  <Override PartName="/ppt/media/image159.png" ContentType="image/png"/>
  <Override PartName="/ppt/media/image162.png" ContentType="image/png"/>
  <Override PartName="/ppt/media/image163.png" ContentType="image/png"/>
  <Override PartName="/ppt/media/image164.png" ContentType="image/png"/>
  <Override PartName="/ppt/media/image165.png" ContentType="image/png"/>
  <Override PartName="/ppt/media/image16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2.png" ContentType="image/png"/>
  <Override PartName="/ppt/media/image173.png" ContentType="image/png"/>
  <Override PartName="/ppt/media/image174.png" ContentType="image/png"/>
  <Override PartName="/ppt/media/image175.png" ContentType="image/png"/>
  <Override PartName="/ppt/media/image176.png" ContentType="image/png"/>
  <Override PartName="/ppt/media/image177.png" ContentType="image/png"/>
  <Override PartName="/ppt/media/image178.png" ContentType="image/png"/>
  <Override PartName="/ppt/media/image179.png" ContentType="image/png"/>
  <Override PartName="/ppt/media/image180.png" ContentType="image/png"/>
  <Override PartName="/ppt/media/image181.png" ContentType="image/png"/>
  <Override PartName="/ppt/media/image182.png" ContentType="image/png"/>
  <Override PartName="/ppt/media/image183.png" ContentType="image/png"/>
  <Override PartName="/ppt/media/image184.png" ContentType="image/png"/>
  <Override PartName="/ppt/media/image185.png" ContentType="image/png"/>
  <Override PartName="/ppt/media/image186.png" ContentType="image/png"/>
  <Override PartName="/ppt/media/image187.png" ContentType="image/png"/>
  <Override PartName="/ppt/media/image188.png" ContentType="image/png"/>
  <Override PartName="/ppt/media/image189.png" ContentType="image/png"/>
  <Override PartName="/ppt/media/image190.png" ContentType="image/png"/>
  <Override PartName="/ppt/media/image191.png" ContentType="image/png"/>
  <Override PartName="/ppt/media/image192.png" ContentType="image/png"/>
  <Override PartName="/ppt/media/image193.png" ContentType="image/png"/>
  <Override PartName="/ppt/media/image194.png" ContentType="image/png"/>
  <Override PartName="/ppt/media/image195.png" ContentType="image/png"/>
  <Override PartName="/ppt/media/image196.png" ContentType="image/png"/>
  <Override PartName="/ppt/media/image197.png" ContentType="image/png"/>
  <Override PartName="/ppt/media/image198.png" ContentType="image/png"/>
  <Override PartName="/ppt/media/image200.png" ContentType="image/png"/>
  <Override PartName="/ppt/media/image201.png" ContentType="image/png"/>
  <Override PartName="/ppt/media/image202.png" ContentType="image/png"/>
  <Override PartName="/ppt/media/image203.png" ContentType="image/png"/>
  <Override PartName="/ppt/media/image204.png" ContentType="image/png"/>
  <Override PartName="/ppt/media/image205.png" ContentType="image/png"/>
  <Override PartName="/ppt/media/image206.png" ContentType="image/png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ZA" sz="4400" spc="-1" strike="noStrike">
                <a:latin typeface="Arial"/>
              </a:rPr>
              <a:t>Click to move the slide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ZA" sz="2000" spc="-1" strike="noStrike">
                <a:latin typeface="Arial"/>
              </a:rPr>
              <a:t>Click to edit the notes' format</a:t>
            </a:r>
            <a:endParaRPr b="0" lang="en-ZA" sz="2000" spc="-1" strike="noStrike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ZA" sz="1400" spc="-1" strike="noStrike">
                <a:latin typeface="Times New Roman"/>
              </a:rPr>
              <a:t>&lt;header&gt;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65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ZA" sz="1400" spc="-1" strike="noStrike">
                <a:latin typeface="Times New Roman"/>
              </a:rPr>
              <a:t>&lt;footer&gt;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66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6A5ED39-0486-41D9-A852-2D3B347DEA7D}" type="slidenum">
              <a:rPr b="0" lang="en-ZA" sz="1400" spc="-1" strike="noStrike">
                <a:latin typeface="Times New Roman"/>
              </a:rPr>
              <a:t>&lt;number&gt;</a:t>
            </a:fld>
            <a:endParaRPr b="0" lang="en-Z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000" cy="3425760"/>
          </a:xfrm>
          <a:prstGeom prst="rect">
            <a:avLst/>
          </a:prstGeom>
        </p:spPr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3480">
              <a:lnSpc>
                <a:spcPct val="100000"/>
              </a:lnSpc>
            </a:pPr>
            <a:r>
              <a:rPr b="0" lang="en-ZA" sz="1100" spc="-1" strike="noStrike">
                <a:latin typeface="Arial"/>
              </a:rPr>
              <a:t>Generalized Programming</a:t>
            </a:r>
            <a:endParaRPr b="0" lang="en-ZA" sz="11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ZA" sz="1100" spc="-1" strike="noStrike">
                <a:latin typeface="Arial"/>
              </a:rPr>
              <a:t>Workflow Tools</a:t>
            </a:r>
            <a:endParaRPr b="0" lang="en-ZA" sz="11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ZA" sz="1100" spc="-1" strike="noStrike">
                <a:latin typeface="Arial"/>
              </a:rPr>
              <a:t>Automation</a:t>
            </a:r>
            <a:endParaRPr b="0" lang="en-ZA" sz="11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4080" cy="3427560"/>
          </a:xfrm>
          <a:prstGeom prst="rect">
            <a:avLst/>
          </a:prstGeom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528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Used in recent technical assesment</a:t>
            </a:r>
            <a:endParaRPr b="0" lang="en-ZA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3360" cy="3426840"/>
          </a:xfrm>
          <a:prstGeom prst="rect">
            <a:avLst/>
          </a:prstGeom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456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Prebuilt Binaries (Exe’s, DMGs)</a:t>
            </a:r>
            <a:endParaRPr b="0" lang="en-ZA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3360" cy="3426840"/>
          </a:xfrm>
          <a:prstGeom prst="rect">
            <a:avLst/>
          </a:prstGeom>
        </p:spPr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456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Binaries are not secure or easily spoofed</a:t>
            </a:r>
            <a:endParaRPr b="0" lang="en-ZA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4440" cy="3427920"/>
          </a:xfrm>
          <a:prstGeom prst="rect">
            <a:avLst/>
          </a:prstGeom>
        </p:spPr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564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Cross platform</a:t>
            </a:r>
            <a:endParaRPr b="0" lang="en-ZA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4440" cy="3427920"/>
          </a:xfrm>
          <a:prstGeom prst="rect">
            <a:avLst/>
          </a:prstGeom>
        </p:spPr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564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Also cross platform, includes requirements.</a:t>
            </a:r>
            <a:endParaRPr b="0" lang="en-ZA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3360" cy="3426840"/>
          </a:xfrm>
          <a:prstGeom prst="rect">
            <a:avLst/>
          </a:prstGeom>
        </p:spPr>
      </p: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456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CI makes development for multiple people easy, CD is under utilized can do so much more than just compile the project</a:t>
            </a:r>
            <a:endParaRPr b="0" lang="en-ZA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2640" cy="3426120"/>
          </a:xfrm>
          <a:prstGeom prst="rect">
            <a:avLst/>
          </a:prstGeom>
        </p:spPr>
      </p:sp>
      <p:sp>
        <p:nvSpPr>
          <p:cNvPr id="8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384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Data is usually structured, thus classes make perfect sense</a:t>
            </a:r>
            <a:endParaRPr b="0" lang="en-ZA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ZA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In school we were taught how to mass produce these objects via classes</a:t>
            </a:r>
            <a:endParaRPr b="0" lang="en-ZA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ZA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Take it a step further ?</a:t>
            </a:r>
            <a:endParaRPr b="0" lang="en-ZA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3360" cy="3426840"/>
          </a:xfrm>
          <a:prstGeom prst="rect">
            <a:avLst/>
          </a:prstGeom>
        </p:spPr>
      </p:sp>
      <p:sp>
        <p:nvSpPr>
          <p:cNvPr id="8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456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Push patches to download servers </a:t>
            </a:r>
            <a:endParaRPr b="0" lang="en-ZA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3360" cy="3426840"/>
          </a:xfrm>
          <a:prstGeom prst="rect">
            <a:avLst/>
          </a:prstGeom>
        </p:spPr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456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Only compile changed code, flutter remembers what you had typed in, ruby isolates the module that has to be reinterpreted </a:t>
            </a:r>
            <a:endParaRPr b="0" lang="en-ZA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3360" cy="3426840"/>
          </a:xfrm>
          <a:prstGeom prst="rect">
            <a:avLst/>
          </a:prstGeom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456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Only compile changed code, flutter remembers what you had typed in, ruby isolates the module that has to be reinterpreted </a:t>
            </a:r>
            <a:endParaRPr b="0" lang="en-ZA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3000" cy="3426480"/>
          </a:xfrm>
          <a:prstGeom prst="rect">
            <a:avLst/>
          </a:prstGeom>
        </p:spPr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420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Clientwork 900+ pdfs that had to be uploaded ...</a:t>
            </a:r>
            <a:endParaRPr b="0" lang="en-ZA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4800" cy="3428280"/>
          </a:xfrm>
          <a:prstGeom prst="rect">
            <a:avLst/>
          </a:prstGeom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600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Tapermonkey for small scripts that can take small task in your browser off your hand</a:t>
            </a:r>
            <a:endParaRPr b="0" lang="en-Z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Z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Selenium is a stronger platform with more in depth </a:t>
            </a:r>
            <a:endParaRPr b="0" lang="en-ZA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3000" cy="3426480"/>
          </a:xfrm>
          <a:prstGeom prst="rect">
            <a:avLst/>
          </a:prstGeom>
        </p:spPr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420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Basic script to save bandwidth</a:t>
            </a:r>
            <a:endParaRPr b="0" lang="en-ZA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3000" cy="3426480"/>
          </a:xfrm>
          <a:prstGeom prst="rect">
            <a:avLst/>
          </a:prstGeom>
        </p:spPr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420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Puppeteer is a full fledged browser replacer when it comes to automation, can run headless, take screenshots, type and more </a:t>
            </a:r>
            <a:endParaRPr b="0" lang="en-ZA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3000" cy="3426480"/>
          </a:xfrm>
          <a:prstGeom prst="rect">
            <a:avLst/>
          </a:prstGeom>
        </p:spPr>
      </p:sp>
      <p:sp>
        <p:nvSpPr>
          <p:cNvPr id="8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420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Basic example that fills in my details and saves</a:t>
            </a:r>
            <a:endParaRPr b="0" lang="en-ZA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3000" cy="3426480"/>
          </a:xfrm>
          <a:prstGeom prst="rect">
            <a:avLst/>
          </a:prstGeom>
        </p:spPr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420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University taught us to design datastructures to suit our needs</a:t>
            </a:r>
            <a:endParaRPr b="0" lang="en-ZA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ZA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But we can go even further beyond...</a:t>
            </a:r>
            <a:endParaRPr b="0" lang="en-ZA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3000" cy="3426480"/>
          </a:xfrm>
          <a:prstGeom prst="rect">
            <a:avLst/>
          </a:prstGeom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420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University taught us to design datastructures to suit our needs</a:t>
            </a:r>
            <a:endParaRPr b="0" lang="en-ZA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ZA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But we can go even further beyond...</a:t>
            </a:r>
            <a:endParaRPr b="0" lang="en-ZA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3000" cy="3426480"/>
          </a:xfrm>
          <a:prstGeom prst="rect">
            <a:avLst/>
          </a:prstGeom>
        </p:spPr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420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Making DataStructures, Services, Interfaces generic and reusable </a:t>
            </a:r>
            <a:endParaRPr b="0" lang="en-ZA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3360" cy="3426840"/>
          </a:xfrm>
          <a:prstGeom prst="rect">
            <a:avLst/>
          </a:prstGeom>
        </p:spPr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456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Create generic components, extensible, adaptable</a:t>
            </a:r>
            <a:endParaRPr b="0" lang="en-ZA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3000" cy="3426480"/>
          </a:xfrm>
          <a:prstGeom prst="rect">
            <a:avLst/>
          </a:prstGeom>
        </p:spPr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4200">
              <a:lnSpc>
                <a:spcPct val="100000"/>
              </a:lnSpc>
            </a:pPr>
            <a:r>
              <a:rPr b="0" lang="en-ZA" sz="2000" spc="-1" strike="noStrike">
                <a:latin typeface="Arial"/>
              </a:rPr>
              <a:t>Making DataStructures, Services, Interfaces generic and reusable </a:t>
            </a:r>
            <a:endParaRPr b="0" lang="en-Z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8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8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9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9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slideLayout" Target="../slideLayouts/slideLayout1.xml"/><Relationship Id="rId23" Type="http://schemas.openxmlformats.org/officeDocument/2006/relationships/slideLayout" Target="../slideLayouts/slideLayout2.xml"/><Relationship Id="rId24" Type="http://schemas.openxmlformats.org/officeDocument/2006/relationships/slideLayout" Target="../slideLayouts/slideLayout3.xml"/><Relationship Id="rId25" Type="http://schemas.openxmlformats.org/officeDocument/2006/relationships/slideLayout" Target="../slideLayouts/slideLayout4.xml"/><Relationship Id="rId26" Type="http://schemas.openxmlformats.org/officeDocument/2006/relationships/slideLayout" Target="../slideLayouts/slideLayout5.xml"/><Relationship Id="rId27" Type="http://schemas.openxmlformats.org/officeDocument/2006/relationships/slideLayout" Target="../slideLayouts/slideLayout6.xml"/><Relationship Id="rId28" Type="http://schemas.openxmlformats.org/officeDocument/2006/relationships/slideLayout" Target="../slideLayouts/slideLayout7.xml"/><Relationship Id="rId29" Type="http://schemas.openxmlformats.org/officeDocument/2006/relationships/slideLayout" Target="../slideLayouts/slideLayout8.xml"/><Relationship Id="rId30" Type="http://schemas.openxmlformats.org/officeDocument/2006/relationships/slideLayout" Target="../slideLayouts/slideLayout9.xml"/><Relationship Id="rId31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Relationship Id="rId8" Type="http://schemas.openxmlformats.org/officeDocument/2006/relationships/image" Target="../media/image187.png"/><Relationship Id="rId9" Type="http://schemas.openxmlformats.org/officeDocument/2006/relationships/image" Target="../media/image188.png"/><Relationship Id="rId10" Type="http://schemas.openxmlformats.org/officeDocument/2006/relationships/image" Target="../media/image189.png"/><Relationship Id="rId11" Type="http://schemas.openxmlformats.org/officeDocument/2006/relationships/image" Target="../media/image190.png"/><Relationship Id="rId12" Type="http://schemas.openxmlformats.org/officeDocument/2006/relationships/image" Target="../media/image191.png"/><Relationship Id="rId13" Type="http://schemas.openxmlformats.org/officeDocument/2006/relationships/image" Target="../media/image192.png"/><Relationship Id="rId14" Type="http://schemas.openxmlformats.org/officeDocument/2006/relationships/image" Target="../media/image193.png"/><Relationship Id="rId15" Type="http://schemas.openxmlformats.org/officeDocument/2006/relationships/image" Target="../media/image194.png"/><Relationship Id="rId16" Type="http://schemas.openxmlformats.org/officeDocument/2006/relationships/image" Target="../media/image195.png"/><Relationship Id="rId17" Type="http://schemas.openxmlformats.org/officeDocument/2006/relationships/image" Target="../media/image196.png"/><Relationship Id="rId18" Type="http://schemas.openxmlformats.org/officeDocument/2006/relationships/image" Target="../media/image197.png"/><Relationship Id="rId19" Type="http://schemas.openxmlformats.org/officeDocument/2006/relationships/image" Target="../media/image198.png"/><Relationship Id="rId20" Type="http://schemas.openxmlformats.org/officeDocument/2006/relationships/slideLayout" Target="../slideLayouts/slideLayout109.xml"/><Relationship Id="rId21" Type="http://schemas.openxmlformats.org/officeDocument/2006/relationships/slideLayout" Target="../slideLayouts/slideLayout110.xml"/><Relationship Id="rId22" Type="http://schemas.openxmlformats.org/officeDocument/2006/relationships/slideLayout" Target="../slideLayouts/slideLayout111.xml"/><Relationship Id="rId23" Type="http://schemas.openxmlformats.org/officeDocument/2006/relationships/slideLayout" Target="../slideLayouts/slideLayout112.xml"/><Relationship Id="rId24" Type="http://schemas.openxmlformats.org/officeDocument/2006/relationships/slideLayout" Target="../slideLayouts/slideLayout113.xml"/><Relationship Id="rId25" Type="http://schemas.openxmlformats.org/officeDocument/2006/relationships/slideLayout" Target="../slideLayouts/slideLayout114.xml"/><Relationship Id="rId26" Type="http://schemas.openxmlformats.org/officeDocument/2006/relationships/slideLayout" Target="../slideLayouts/slideLayout115.xml"/><Relationship Id="rId27" Type="http://schemas.openxmlformats.org/officeDocument/2006/relationships/slideLayout" Target="../slideLayouts/slideLayout116.xml"/><Relationship Id="rId28" Type="http://schemas.openxmlformats.org/officeDocument/2006/relationships/slideLayout" Target="../slideLayouts/slideLayout117.xml"/><Relationship Id="rId29" Type="http://schemas.openxmlformats.org/officeDocument/2006/relationships/slideLayout" Target="../slideLayouts/slideLayout118.xml"/><Relationship Id="rId30" Type="http://schemas.openxmlformats.org/officeDocument/2006/relationships/slideLayout" Target="../slideLayouts/slideLayout119.xml"/><Relationship Id="rId31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20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19.xml"/><Relationship Id="rId27" Type="http://schemas.openxmlformats.org/officeDocument/2006/relationships/slideLayout" Target="../slideLayouts/slideLayout20.xml"/><Relationship Id="rId28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22.xml"/><Relationship Id="rId30" Type="http://schemas.openxmlformats.org/officeDocument/2006/relationships/slideLayout" Target="../slideLayouts/slideLayout23.xml"/><Relationship Id="rId31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68.png"/><Relationship Id="rId20" Type="http://schemas.openxmlformats.org/officeDocument/2006/relationships/image" Target="../media/image69.png"/><Relationship Id="rId21" Type="http://schemas.openxmlformats.org/officeDocument/2006/relationships/image" Target="../media/image70.png"/><Relationship Id="rId22" Type="http://schemas.openxmlformats.org/officeDocument/2006/relationships/image" Target="../media/image71.png"/><Relationship Id="rId23" Type="http://schemas.openxmlformats.org/officeDocument/2006/relationships/image" Target="../media/image72.png"/><Relationship Id="rId24" Type="http://schemas.openxmlformats.org/officeDocument/2006/relationships/image" Target="../media/image73.png"/><Relationship Id="rId25" Type="http://schemas.openxmlformats.org/officeDocument/2006/relationships/image" Target="../media/image74.png"/><Relationship Id="rId26" Type="http://schemas.openxmlformats.org/officeDocument/2006/relationships/image" Target="../media/image75.png"/><Relationship Id="rId27" Type="http://schemas.openxmlformats.org/officeDocument/2006/relationships/image" Target="../media/image76.png"/><Relationship Id="rId28" Type="http://schemas.openxmlformats.org/officeDocument/2006/relationships/image" Target="../media/image77.png"/><Relationship Id="rId29" Type="http://schemas.openxmlformats.org/officeDocument/2006/relationships/image" Target="../media/image78.png"/><Relationship Id="rId30" Type="http://schemas.openxmlformats.org/officeDocument/2006/relationships/image" Target="../media/image79.png"/><Relationship Id="rId31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40.xml"/><Relationship Id="rId35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2.xml"/><Relationship Id="rId37" Type="http://schemas.openxmlformats.org/officeDocument/2006/relationships/slideLayout" Target="../slideLayouts/slideLayout43.xml"/><Relationship Id="rId38" Type="http://schemas.openxmlformats.org/officeDocument/2006/relationships/slideLayout" Target="../slideLayouts/slideLayout44.xml"/><Relationship Id="rId39" Type="http://schemas.openxmlformats.org/officeDocument/2006/relationships/slideLayout" Target="../slideLayouts/slideLayout45.xml"/><Relationship Id="rId40" Type="http://schemas.openxmlformats.org/officeDocument/2006/relationships/slideLayout" Target="../slideLayouts/slideLayout46.xml"/><Relationship Id="rId41" Type="http://schemas.openxmlformats.org/officeDocument/2006/relationships/slideLayout" Target="../slideLayouts/slideLayout47.xml"/><Relationship Id="rId42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image" Target="../media/image93.png"/><Relationship Id="rId16" Type="http://schemas.openxmlformats.org/officeDocument/2006/relationships/image" Target="../media/image94.png"/><Relationship Id="rId17" Type="http://schemas.openxmlformats.org/officeDocument/2006/relationships/image" Target="../media/image95.png"/><Relationship Id="rId18" Type="http://schemas.openxmlformats.org/officeDocument/2006/relationships/image" Target="../media/image96.png"/><Relationship Id="rId19" Type="http://schemas.openxmlformats.org/officeDocument/2006/relationships/image" Target="../media/image97.png"/><Relationship Id="rId20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Relationship Id="rId20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69.xml"/><Relationship Id="rId29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Relationship Id="rId14" Type="http://schemas.openxmlformats.org/officeDocument/2006/relationships/image" Target="../media/image128.png"/><Relationship Id="rId15" Type="http://schemas.openxmlformats.org/officeDocument/2006/relationships/image" Target="../media/image129.png"/><Relationship Id="rId16" Type="http://schemas.openxmlformats.org/officeDocument/2006/relationships/image" Target="../media/image130.png"/><Relationship Id="rId17" Type="http://schemas.openxmlformats.org/officeDocument/2006/relationships/image" Target="../media/image131.png"/><Relationship Id="rId18" Type="http://schemas.openxmlformats.org/officeDocument/2006/relationships/image" Target="../media/image132.png"/><Relationship Id="rId19" Type="http://schemas.openxmlformats.org/officeDocument/2006/relationships/image" Target="../media/image133.png"/><Relationship Id="rId20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77.xml"/><Relationship Id="rId25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1.xml"/><Relationship Id="rId29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Relationship Id="rId10" Type="http://schemas.openxmlformats.org/officeDocument/2006/relationships/image" Target="../media/image142.png"/><Relationship Id="rId11" Type="http://schemas.openxmlformats.org/officeDocument/2006/relationships/image" Target="../media/image143.png"/><Relationship Id="rId12" Type="http://schemas.openxmlformats.org/officeDocument/2006/relationships/image" Target="../media/image144.png"/><Relationship Id="rId13" Type="http://schemas.openxmlformats.org/officeDocument/2006/relationships/image" Target="../media/image145.png"/><Relationship Id="rId14" Type="http://schemas.openxmlformats.org/officeDocument/2006/relationships/image" Target="../media/image146.png"/><Relationship Id="rId15" Type="http://schemas.openxmlformats.org/officeDocument/2006/relationships/image" Target="../media/image147.png"/><Relationship Id="rId16" Type="http://schemas.openxmlformats.org/officeDocument/2006/relationships/image" Target="../media/image148.png"/><Relationship Id="rId17" Type="http://schemas.openxmlformats.org/officeDocument/2006/relationships/image" Target="../media/image149.png"/><Relationship Id="rId18" Type="http://schemas.openxmlformats.org/officeDocument/2006/relationships/image" Target="../media/image150.png"/><Relationship Id="rId19" Type="http://schemas.openxmlformats.org/officeDocument/2006/relationships/image" Target="../media/image151.png"/><Relationship Id="rId20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2.xml"/><Relationship Id="rId28" Type="http://schemas.openxmlformats.org/officeDocument/2006/relationships/slideLayout" Target="../slideLayouts/slideLayout93.xml"/><Relationship Id="rId29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63.png"/><Relationship Id="rId14" Type="http://schemas.openxmlformats.org/officeDocument/2006/relationships/image" Target="../media/image164.png"/><Relationship Id="rId15" Type="http://schemas.openxmlformats.org/officeDocument/2006/relationships/image" Target="../media/image165.png"/><Relationship Id="rId16" Type="http://schemas.openxmlformats.org/officeDocument/2006/relationships/image" Target="../media/image166.png"/><Relationship Id="rId17" Type="http://schemas.openxmlformats.org/officeDocument/2006/relationships/image" Target="../media/image167.png"/><Relationship Id="rId18" Type="http://schemas.openxmlformats.org/officeDocument/2006/relationships/image" Target="../media/image168.png"/><Relationship Id="rId19" Type="http://schemas.openxmlformats.org/officeDocument/2006/relationships/image" Target="../media/image169.png"/><Relationship Id="rId20" Type="http://schemas.openxmlformats.org/officeDocument/2006/relationships/image" Target="../media/image170.png"/><Relationship Id="rId21" Type="http://schemas.openxmlformats.org/officeDocument/2006/relationships/image" Target="../media/image171.png"/><Relationship Id="rId22" Type="http://schemas.openxmlformats.org/officeDocument/2006/relationships/image" Target="../media/image172.png"/><Relationship Id="rId23" Type="http://schemas.openxmlformats.org/officeDocument/2006/relationships/image" Target="../media/image173.png"/><Relationship Id="rId24" Type="http://schemas.openxmlformats.org/officeDocument/2006/relationships/image" Target="../media/image174.png"/><Relationship Id="rId25" Type="http://schemas.openxmlformats.org/officeDocument/2006/relationships/image" Target="../media/image175.png"/><Relationship Id="rId26" Type="http://schemas.openxmlformats.org/officeDocument/2006/relationships/image" Target="../media/image176.png"/><Relationship Id="rId27" Type="http://schemas.openxmlformats.org/officeDocument/2006/relationships/image" Target="../media/image177.png"/><Relationship Id="rId28" Type="http://schemas.openxmlformats.org/officeDocument/2006/relationships/image" Target="../media/image178.png"/><Relationship Id="rId29" Type="http://schemas.openxmlformats.org/officeDocument/2006/relationships/image" Target="../media/image179.png"/><Relationship Id="rId30" Type="http://schemas.openxmlformats.org/officeDocument/2006/relationships/image" Target="../media/image180.png"/><Relationship Id="rId31" Type="http://schemas.openxmlformats.org/officeDocument/2006/relationships/slideLayout" Target="../slideLayouts/slideLayout97.xml"/><Relationship Id="rId32" Type="http://schemas.openxmlformats.org/officeDocument/2006/relationships/slideLayout" Target="../slideLayouts/slideLayout98.xml"/><Relationship Id="rId33" Type="http://schemas.openxmlformats.org/officeDocument/2006/relationships/slideLayout" Target="../slideLayouts/slideLayout99.xml"/><Relationship Id="rId34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1.xml"/><Relationship Id="rId36" Type="http://schemas.openxmlformats.org/officeDocument/2006/relationships/slideLayout" Target="../slideLayouts/slideLayout102.xml"/><Relationship Id="rId37" Type="http://schemas.openxmlformats.org/officeDocument/2006/relationships/slideLayout" Target="../slideLayouts/slideLayout103.xml"/><Relationship Id="rId38" Type="http://schemas.openxmlformats.org/officeDocument/2006/relationships/slideLayout" Target="../slideLayouts/slideLayout104.xml"/><Relationship Id="rId39" Type="http://schemas.openxmlformats.org/officeDocument/2006/relationships/slideLayout" Target="../slideLayouts/slideLayout105.xml"/><Relationship Id="rId4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07.xml"/><Relationship Id="rId42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15840" y="0"/>
            <a:ext cx="8228160" cy="4328280"/>
            <a:chOff x="915840" y="0"/>
            <a:chExt cx="8228160" cy="4328280"/>
          </a:xfrm>
        </p:grpSpPr>
        <p:pic>
          <p:nvPicPr>
            <p:cNvPr id="1" name="Google Shape;11;p2" descr=""/>
            <p:cNvPicPr/>
            <p:nvPr/>
          </p:nvPicPr>
          <p:blipFill>
            <a:blip r:embed="rId2"/>
            <a:stretch/>
          </p:blipFill>
          <p:spPr>
            <a:xfrm flipH="1">
              <a:off x="7089480" y="3434760"/>
              <a:ext cx="1368720" cy="8935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" name="Group 2"/>
            <p:cNvGrpSpPr/>
            <p:nvPr/>
          </p:nvGrpSpPr>
          <p:grpSpPr>
            <a:xfrm>
              <a:off x="5717520" y="2747160"/>
              <a:ext cx="3426480" cy="893520"/>
              <a:chOff x="5717520" y="2747160"/>
              <a:chExt cx="3426480" cy="893520"/>
            </a:xfrm>
          </p:grpSpPr>
          <p:pic>
            <p:nvPicPr>
              <p:cNvPr id="3" name="Google Shape;13;p2" descr=""/>
              <p:cNvPicPr/>
              <p:nvPr/>
            </p:nvPicPr>
            <p:blipFill>
              <a:blip r:embed="rId3"/>
              <a:stretch/>
            </p:blipFill>
            <p:spPr>
              <a:xfrm flipH="1">
                <a:off x="7775280" y="274716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Google Shape;14;p2" descr=""/>
              <p:cNvPicPr/>
              <p:nvPr/>
            </p:nvPicPr>
            <p:blipFill>
              <a:blip r:embed="rId4"/>
              <a:stretch/>
            </p:blipFill>
            <p:spPr>
              <a:xfrm flipH="1">
                <a:off x="5717520" y="274716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5" name="Group 3"/>
            <p:cNvGrpSpPr/>
            <p:nvPr/>
          </p:nvGrpSpPr>
          <p:grpSpPr>
            <a:xfrm>
              <a:off x="5031360" y="2061360"/>
              <a:ext cx="3426840" cy="893520"/>
              <a:chOff x="5031360" y="2061360"/>
              <a:chExt cx="3426840" cy="893520"/>
            </a:xfrm>
          </p:grpSpPr>
          <p:pic>
            <p:nvPicPr>
              <p:cNvPr id="6" name="Google Shape;16;p2" descr=""/>
              <p:cNvPicPr/>
              <p:nvPr/>
            </p:nvPicPr>
            <p:blipFill>
              <a:blip r:embed="rId5"/>
              <a:stretch/>
            </p:blipFill>
            <p:spPr>
              <a:xfrm flipH="1">
                <a:off x="7089480" y="206136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" name="Google Shape;17;p2" descr=""/>
              <p:cNvPicPr/>
              <p:nvPr/>
            </p:nvPicPr>
            <p:blipFill>
              <a:blip r:embed="rId6"/>
              <a:stretch/>
            </p:blipFill>
            <p:spPr>
              <a:xfrm flipH="1">
                <a:off x="5031360" y="206136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8" name="Group 4"/>
            <p:cNvGrpSpPr/>
            <p:nvPr/>
          </p:nvGrpSpPr>
          <p:grpSpPr>
            <a:xfrm>
              <a:off x="5717520" y="1373760"/>
              <a:ext cx="3426480" cy="893520"/>
              <a:chOff x="5717520" y="1373760"/>
              <a:chExt cx="3426480" cy="893520"/>
            </a:xfrm>
          </p:grpSpPr>
          <p:pic>
            <p:nvPicPr>
              <p:cNvPr id="9" name="Google Shape;19;p2" descr=""/>
              <p:cNvPicPr/>
              <p:nvPr/>
            </p:nvPicPr>
            <p:blipFill>
              <a:blip r:embed="rId7"/>
              <a:stretch/>
            </p:blipFill>
            <p:spPr>
              <a:xfrm flipH="1">
                <a:off x="7775280" y="137376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" name="Google Shape;20;p2" descr=""/>
              <p:cNvPicPr/>
              <p:nvPr/>
            </p:nvPicPr>
            <p:blipFill>
              <a:blip r:embed="rId8"/>
              <a:stretch/>
            </p:blipFill>
            <p:spPr>
              <a:xfrm flipH="1">
                <a:off x="5717520" y="137376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1" name="Group 5"/>
            <p:cNvGrpSpPr/>
            <p:nvPr/>
          </p:nvGrpSpPr>
          <p:grpSpPr>
            <a:xfrm>
              <a:off x="915840" y="687600"/>
              <a:ext cx="7542360" cy="893520"/>
              <a:chOff x="915840" y="687600"/>
              <a:chExt cx="7542360" cy="893520"/>
            </a:xfrm>
          </p:grpSpPr>
          <p:pic>
            <p:nvPicPr>
              <p:cNvPr id="12" name="Google Shape;22;p2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7089480" y="68760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Google Shape;23;p2" descr=""/>
              <p:cNvPicPr/>
              <p:nvPr/>
            </p:nvPicPr>
            <p:blipFill>
              <a:blip r:embed="rId10"/>
              <a:stretch/>
            </p:blipFill>
            <p:spPr>
              <a:xfrm flipH="1">
                <a:off x="5031360" y="68760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" name="Google Shape;24;p2" descr=""/>
              <p:cNvPicPr/>
              <p:nvPr/>
            </p:nvPicPr>
            <p:blipFill>
              <a:blip r:embed="rId11"/>
              <a:stretch/>
            </p:blipFill>
            <p:spPr>
              <a:xfrm flipH="1">
                <a:off x="2973600" y="68760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5" name="Google Shape;25;p2" descr=""/>
              <p:cNvPicPr/>
              <p:nvPr/>
            </p:nvPicPr>
            <p:blipFill>
              <a:blip r:embed="rId12"/>
              <a:stretch/>
            </p:blipFill>
            <p:spPr>
              <a:xfrm flipH="1">
                <a:off x="915840" y="68760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6" name="Group 6"/>
            <p:cNvGrpSpPr/>
            <p:nvPr/>
          </p:nvGrpSpPr>
          <p:grpSpPr>
            <a:xfrm>
              <a:off x="1602000" y="0"/>
              <a:ext cx="7542000" cy="893520"/>
              <a:chOff x="1602000" y="0"/>
              <a:chExt cx="7542000" cy="893520"/>
            </a:xfrm>
          </p:grpSpPr>
          <p:pic>
            <p:nvPicPr>
              <p:cNvPr id="17" name="Google Shape;27;p2" descr=""/>
              <p:cNvPicPr/>
              <p:nvPr/>
            </p:nvPicPr>
            <p:blipFill>
              <a:blip r:embed="rId13"/>
              <a:stretch/>
            </p:blipFill>
            <p:spPr>
              <a:xfrm flipH="1">
                <a:off x="7775280" y="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8" name="Google Shape;28;p2" descr=""/>
              <p:cNvPicPr/>
              <p:nvPr/>
            </p:nvPicPr>
            <p:blipFill>
              <a:blip r:embed="rId14"/>
              <a:stretch/>
            </p:blipFill>
            <p:spPr>
              <a:xfrm flipH="1">
                <a:off x="5717520" y="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" name="Google Shape;29;p2" descr=""/>
              <p:cNvPicPr/>
              <p:nvPr/>
            </p:nvPicPr>
            <p:blipFill>
              <a:blip r:embed="rId15"/>
              <a:stretch/>
            </p:blipFill>
            <p:spPr>
              <a:xfrm flipH="1">
                <a:off x="3659760" y="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" name="Google Shape;30;p2" descr=""/>
              <p:cNvPicPr/>
              <p:nvPr/>
            </p:nvPicPr>
            <p:blipFill>
              <a:blip r:embed="rId16"/>
              <a:stretch/>
            </p:blipFill>
            <p:spPr>
              <a:xfrm flipH="1">
                <a:off x="1602000" y="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1" name="Group 7"/>
          <p:cNvGrpSpPr/>
          <p:nvPr/>
        </p:nvGrpSpPr>
        <p:grpSpPr>
          <a:xfrm>
            <a:off x="3240" y="3088080"/>
            <a:ext cx="4112640" cy="2267280"/>
            <a:chOff x="3240" y="3088080"/>
            <a:chExt cx="4112640" cy="2267280"/>
          </a:xfrm>
        </p:grpSpPr>
        <p:grpSp>
          <p:nvGrpSpPr>
            <p:cNvPr id="22" name="Group 8"/>
            <p:cNvGrpSpPr/>
            <p:nvPr/>
          </p:nvGrpSpPr>
          <p:grpSpPr>
            <a:xfrm>
              <a:off x="3240" y="4461840"/>
              <a:ext cx="3426480" cy="893520"/>
              <a:chOff x="3240" y="4461840"/>
              <a:chExt cx="3426480" cy="893520"/>
            </a:xfrm>
          </p:grpSpPr>
          <p:pic>
            <p:nvPicPr>
              <p:cNvPr id="23" name="Google Shape;34;p2" descr=""/>
              <p:cNvPicPr/>
              <p:nvPr/>
            </p:nvPicPr>
            <p:blipFill>
              <a:blip r:embed="rId17"/>
              <a:stretch/>
            </p:blipFill>
            <p:spPr>
              <a:xfrm flipH="1">
                <a:off x="2061000" y="446184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4" name="Google Shape;35;p2" descr=""/>
              <p:cNvPicPr/>
              <p:nvPr/>
            </p:nvPicPr>
            <p:blipFill>
              <a:blip r:embed="rId18"/>
              <a:stretch/>
            </p:blipFill>
            <p:spPr>
              <a:xfrm flipH="1">
                <a:off x="3240" y="446184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5" name="Group 9"/>
            <p:cNvGrpSpPr/>
            <p:nvPr/>
          </p:nvGrpSpPr>
          <p:grpSpPr>
            <a:xfrm>
              <a:off x="689400" y="3774240"/>
              <a:ext cx="3426480" cy="893520"/>
              <a:chOff x="689400" y="3774240"/>
              <a:chExt cx="3426480" cy="893520"/>
            </a:xfrm>
          </p:grpSpPr>
          <p:pic>
            <p:nvPicPr>
              <p:cNvPr id="26" name="Google Shape;37;p2" descr=""/>
              <p:cNvPicPr/>
              <p:nvPr/>
            </p:nvPicPr>
            <p:blipFill>
              <a:blip r:embed="rId19"/>
              <a:stretch/>
            </p:blipFill>
            <p:spPr>
              <a:xfrm flipH="1">
                <a:off x="2747160" y="377424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7" name="Google Shape;38;p2" descr=""/>
              <p:cNvPicPr/>
              <p:nvPr/>
            </p:nvPicPr>
            <p:blipFill>
              <a:blip r:embed="rId20"/>
              <a:stretch/>
            </p:blipFill>
            <p:spPr>
              <a:xfrm flipH="1">
                <a:off x="689400" y="377424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28" name="Google Shape;39;p2" descr=""/>
            <p:cNvPicPr/>
            <p:nvPr/>
          </p:nvPicPr>
          <p:blipFill>
            <a:blip r:embed="rId21"/>
            <a:stretch/>
          </p:blipFill>
          <p:spPr>
            <a:xfrm flipH="1">
              <a:off x="3240" y="3088080"/>
              <a:ext cx="1368720" cy="8935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9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30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2"/>
    <p:sldLayoutId id="2147483650" r:id="rId23"/>
    <p:sldLayoutId id="2147483651" r:id="rId24"/>
    <p:sldLayoutId id="2147483652" r:id="rId25"/>
    <p:sldLayoutId id="2147483653" r:id="rId26"/>
    <p:sldLayoutId id="2147483654" r:id="rId27"/>
    <p:sldLayoutId id="2147483655" r:id="rId28"/>
    <p:sldLayoutId id="2147483656" r:id="rId29"/>
    <p:sldLayoutId id="2147483657" r:id="rId30"/>
    <p:sldLayoutId id="2147483658" r:id="rId31"/>
    <p:sldLayoutId id="2147483659" r:id="rId32"/>
    <p:sldLayoutId id="2147483660" r:id="rId3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roup 1"/>
          <p:cNvGrpSpPr/>
          <p:nvPr/>
        </p:nvGrpSpPr>
        <p:grpSpPr>
          <a:xfrm>
            <a:off x="4367160" y="-3240"/>
            <a:ext cx="4776840" cy="2112840"/>
            <a:chOff x="4367160" y="-3240"/>
            <a:chExt cx="4776840" cy="2112840"/>
          </a:xfrm>
        </p:grpSpPr>
        <p:pic>
          <p:nvPicPr>
            <p:cNvPr id="593" name="Google Shape;175;p7" descr=""/>
            <p:cNvPicPr/>
            <p:nvPr/>
          </p:nvPicPr>
          <p:blipFill>
            <a:blip r:embed="rId2"/>
            <a:stretch/>
          </p:blipFill>
          <p:spPr>
            <a:xfrm flipH="1">
              <a:off x="8350560" y="1592280"/>
              <a:ext cx="793440" cy="517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4" name="Google Shape;176;p7" descr=""/>
            <p:cNvPicPr/>
            <p:nvPr/>
          </p:nvPicPr>
          <p:blipFill>
            <a:blip r:embed="rId3"/>
            <a:stretch/>
          </p:blipFill>
          <p:spPr>
            <a:xfrm flipH="1">
              <a:off x="7952040" y="1193760"/>
              <a:ext cx="793440" cy="5173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595" name="Group 2"/>
            <p:cNvGrpSpPr/>
            <p:nvPr/>
          </p:nvGrpSpPr>
          <p:grpSpPr>
            <a:xfrm>
              <a:off x="5960520" y="794520"/>
              <a:ext cx="3183480" cy="517320"/>
              <a:chOff x="5960520" y="794520"/>
              <a:chExt cx="3183480" cy="517320"/>
            </a:xfrm>
          </p:grpSpPr>
          <p:pic>
            <p:nvPicPr>
              <p:cNvPr id="596" name="Google Shape;178;p7" descr=""/>
              <p:cNvPicPr/>
              <p:nvPr/>
            </p:nvPicPr>
            <p:blipFill>
              <a:blip r:embed="rId4"/>
              <a:stretch/>
            </p:blipFill>
            <p:spPr>
              <a:xfrm flipH="1">
                <a:off x="8350560" y="79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97" name="Google Shape;179;p7" descr=""/>
              <p:cNvPicPr/>
              <p:nvPr/>
            </p:nvPicPr>
            <p:blipFill>
              <a:blip r:embed="rId5"/>
              <a:stretch/>
            </p:blipFill>
            <p:spPr>
              <a:xfrm flipH="1">
                <a:off x="7155360" y="79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98" name="Google Shape;180;p7" descr=""/>
              <p:cNvPicPr/>
              <p:nvPr/>
            </p:nvPicPr>
            <p:blipFill>
              <a:blip r:embed="rId6"/>
              <a:stretch/>
            </p:blipFill>
            <p:spPr>
              <a:xfrm flipH="1">
                <a:off x="5960520" y="79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599" name="Group 3"/>
            <p:cNvGrpSpPr/>
            <p:nvPr/>
          </p:nvGrpSpPr>
          <p:grpSpPr>
            <a:xfrm>
              <a:off x="4367160" y="396000"/>
              <a:ext cx="4378320" cy="517320"/>
              <a:chOff x="4367160" y="396000"/>
              <a:chExt cx="4378320" cy="517320"/>
            </a:xfrm>
          </p:grpSpPr>
          <p:pic>
            <p:nvPicPr>
              <p:cNvPr id="600" name="Google Shape;182;p7" descr=""/>
              <p:cNvPicPr/>
              <p:nvPr/>
            </p:nvPicPr>
            <p:blipFill>
              <a:blip r:embed="rId7"/>
              <a:stretch/>
            </p:blipFill>
            <p:spPr>
              <a:xfrm flipH="1">
                <a:off x="795204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01" name="Google Shape;183;p7" descr=""/>
              <p:cNvPicPr/>
              <p:nvPr/>
            </p:nvPicPr>
            <p:blipFill>
              <a:blip r:embed="rId8"/>
              <a:stretch/>
            </p:blipFill>
            <p:spPr>
              <a:xfrm flipH="1">
                <a:off x="675720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02" name="Google Shape;184;p7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556200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03" name="Google Shape;185;p7" descr=""/>
              <p:cNvPicPr/>
              <p:nvPr/>
            </p:nvPicPr>
            <p:blipFill>
              <a:blip r:embed="rId10"/>
              <a:stretch/>
            </p:blipFill>
            <p:spPr>
              <a:xfrm flipH="1">
                <a:off x="436716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04" name="Group 4"/>
            <p:cNvGrpSpPr/>
            <p:nvPr/>
          </p:nvGrpSpPr>
          <p:grpSpPr>
            <a:xfrm>
              <a:off x="4765320" y="-3240"/>
              <a:ext cx="4378680" cy="517320"/>
              <a:chOff x="4765320" y="-3240"/>
              <a:chExt cx="4378680" cy="517320"/>
            </a:xfrm>
          </p:grpSpPr>
          <p:pic>
            <p:nvPicPr>
              <p:cNvPr id="605" name="Google Shape;187;p7" descr=""/>
              <p:cNvPicPr/>
              <p:nvPr/>
            </p:nvPicPr>
            <p:blipFill>
              <a:blip r:embed="rId11"/>
              <a:stretch/>
            </p:blipFill>
            <p:spPr>
              <a:xfrm flipH="1">
                <a:off x="835056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06" name="Google Shape;188;p7" descr=""/>
              <p:cNvPicPr/>
              <p:nvPr/>
            </p:nvPicPr>
            <p:blipFill>
              <a:blip r:embed="rId12"/>
              <a:stretch/>
            </p:blipFill>
            <p:spPr>
              <a:xfrm flipH="1">
                <a:off x="715536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07" name="Google Shape;189;p7" descr=""/>
              <p:cNvPicPr/>
              <p:nvPr/>
            </p:nvPicPr>
            <p:blipFill>
              <a:blip r:embed="rId13"/>
              <a:stretch/>
            </p:blipFill>
            <p:spPr>
              <a:xfrm flipH="1">
                <a:off x="596052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08" name="Google Shape;190;p7" descr=""/>
              <p:cNvPicPr/>
              <p:nvPr/>
            </p:nvPicPr>
            <p:blipFill>
              <a:blip r:embed="rId14"/>
              <a:stretch/>
            </p:blipFill>
            <p:spPr>
              <a:xfrm flipH="1">
                <a:off x="476532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609" name="Group 5"/>
          <p:cNvGrpSpPr/>
          <p:nvPr/>
        </p:nvGrpSpPr>
        <p:grpSpPr>
          <a:xfrm>
            <a:off x="3240" y="3953160"/>
            <a:ext cx="2386800" cy="1315080"/>
            <a:chOff x="3240" y="3953160"/>
            <a:chExt cx="2386800" cy="1315080"/>
          </a:xfrm>
        </p:grpSpPr>
        <p:grpSp>
          <p:nvGrpSpPr>
            <p:cNvPr id="610" name="Group 6"/>
            <p:cNvGrpSpPr/>
            <p:nvPr/>
          </p:nvGrpSpPr>
          <p:grpSpPr>
            <a:xfrm>
              <a:off x="401760" y="4750920"/>
              <a:ext cx="1988280" cy="517320"/>
              <a:chOff x="401760" y="4750920"/>
              <a:chExt cx="1988280" cy="517320"/>
            </a:xfrm>
          </p:grpSpPr>
          <p:pic>
            <p:nvPicPr>
              <p:cNvPr id="611" name="Google Shape;193;p7" descr=""/>
              <p:cNvPicPr/>
              <p:nvPr/>
            </p:nvPicPr>
            <p:blipFill>
              <a:blip r:embed="rId15"/>
              <a:stretch/>
            </p:blipFill>
            <p:spPr>
              <a:xfrm flipH="1">
                <a:off x="1596600" y="47509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12" name="Google Shape;194;p7" descr=""/>
              <p:cNvPicPr/>
              <p:nvPr/>
            </p:nvPicPr>
            <p:blipFill>
              <a:blip r:embed="rId16"/>
              <a:stretch/>
            </p:blipFill>
            <p:spPr>
              <a:xfrm flipH="1">
                <a:off x="401760" y="47509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13" name="Group 7"/>
            <p:cNvGrpSpPr/>
            <p:nvPr/>
          </p:nvGrpSpPr>
          <p:grpSpPr>
            <a:xfrm>
              <a:off x="3240" y="4352400"/>
              <a:ext cx="1988640" cy="517320"/>
              <a:chOff x="3240" y="4352400"/>
              <a:chExt cx="1988640" cy="517320"/>
            </a:xfrm>
          </p:grpSpPr>
          <p:pic>
            <p:nvPicPr>
              <p:cNvPr id="614" name="Google Shape;196;p7" descr=""/>
              <p:cNvPicPr/>
              <p:nvPr/>
            </p:nvPicPr>
            <p:blipFill>
              <a:blip r:embed="rId17"/>
              <a:stretch/>
            </p:blipFill>
            <p:spPr>
              <a:xfrm flipH="1">
                <a:off x="1198440" y="43524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15" name="Google Shape;197;p7" descr=""/>
              <p:cNvPicPr/>
              <p:nvPr/>
            </p:nvPicPr>
            <p:blipFill>
              <a:blip r:embed="rId18"/>
              <a:stretch/>
            </p:blipFill>
            <p:spPr>
              <a:xfrm flipH="1">
                <a:off x="3240" y="43524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616" name="Google Shape;198;p7" descr=""/>
            <p:cNvPicPr/>
            <p:nvPr/>
          </p:nvPicPr>
          <p:blipFill>
            <a:blip r:embed="rId19"/>
            <a:stretch/>
          </p:blipFill>
          <p:spPr>
            <a:xfrm flipH="1">
              <a:off x="401760" y="3953160"/>
              <a:ext cx="793440" cy="517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17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61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0"/>
    <p:sldLayoutId id="2147483767" r:id="rId21"/>
    <p:sldLayoutId id="2147483768" r:id="rId22"/>
    <p:sldLayoutId id="2147483769" r:id="rId23"/>
    <p:sldLayoutId id="2147483770" r:id="rId24"/>
    <p:sldLayoutId id="2147483771" r:id="rId25"/>
    <p:sldLayoutId id="2147483772" r:id="rId26"/>
    <p:sldLayoutId id="2147483773" r:id="rId27"/>
    <p:sldLayoutId id="2147483774" r:id="rId28"/>
    <p:sldLayoutId id="2147483775" r:id="rId29"/>
    <p:sldLayoutId id="2147483776" r:id="rId30"/>
    <p:sldLayoutId id="2147483777" r:id="rId31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1"/>
          <p:cNvGrpSpPr/>
          <p:nvPr/>
        </p:nvGrpSpPr>
        <p:grpSpPr>
          <a:xfrm>
            <a:off x="4367160" y="-3240"/>
            <a:ext cx="4776840" cy="2112840"/>
            <a:chOff x="4367160" y="-3240"/>
            <a:chExt cx="4776840" cy="2112840"/>
          </a:xfrm>
        </p:grpSpPr>
        <p:pic>
          <p:nvPicPr>
            <p:cNvPr id="68" name="Google Shape;145;p6" descr=""/>
            <p:cNvPicPr/>
            <p:nvPr/>
          </p:nvPicPr>
          <p:blipFill>
            <a:blip r:embed="rId2"/>
            <a:stretch/>
          </p:blipFill>
          <p:spPr>
            <a:xfrm flipH="1">
              <a:off x="8350560" y="1592280"/>
              <a:ext cx="793440" cy="517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Google Shape;146;p6" descr=""/>
            <p:cNvPicPr/>
            <p:nvPr/>
          </p:nvPicPr>
          <p:blipFill>
            <a:blip r:embed="rId3"/>
            <a:stretch/>
          </p:blipFill>
          <p:spPr>
            <a:xfrm flipH="1">
              <a:off x="7952040" y="1193760"/>
              <a:ext cx="793440" cy="5173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70" name="Group 2"/>
            <p:cNvGrpSpPr/>
            <p:nvPr/>
          </p:nvGrpSpPr>
          <p:grpSpPr>
            <a:xfrm>
              <a:off x="5960520" y="794520"/>
              <a:ext cx="3183480" cy="517320"/>
              <a:chOff x="5960520" y="794520"/>
              <a:chExt cx="3183480" cy="517320"/>
            </a:xfrm>
          </p:grpSpPr>
          <p:pic>
            <p:nvPicPr>
              <p:cNvPr id="71" name="Google Shape;148;p6" descr=""/>
              <p:cNvPicPr/>
              <p:nvPr/>
            </p:nvPicPr>
            <p:blipFill>
              <a:blip r:embed="rId4"/>
              <a:stretch/>
            </p:blipFill>
            <p:spPr>
              <a:xfrm flipH="1">
                <a:off x="8350560" y="79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2" name="Google Shape;149;p6" descr=""/>
              <p:cNvPicPr/>
              <p:nvPr/>
            </p:nvPicPr>
            <p:blipFill>
              <a:blip r:embed="rId5"/>
              <a:stretch/>
            </p:blipFill>
            <p:spPr>
              <a:xfrm flipH="1">
                <a:off x="7155360" y="79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3" name="Google Shape;150;p6" descr=""/>
              <p:cNvPicPr/>
              <p:nvPr/>
            </p:nvPicPr>
            <p:blipFill>
              <a:blip r:embed="rId6"/>
              <a:stretch/>
            </p:blipFill>
            <p:spPr>
              <a:xfrm flipH="1">
                <a:off x="5960520" y="79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74" name="Group 3"/>
            <p:cNvGrpSpPr/>
            <p:nvPr/>
          </p:nvGrpSpPr>
          <p:grpSpPr>
            <a:xfrm>
              <a:off x="4367160" y="396000"/>
              <a:ext cx="4378320" cy="517320"/>
              <a:chOff x="4367160" y="396000"/>
              <a:chExt cx="4378320" cy="517320"/>
            </a:xfrm>
          </p:grpSpPr>
          <p:pic>
            <p:nvPicPr>
              <p:cNvPr id="75" name="Google Shape;152;p6" descr=""/>
              <p:cNvPicPr/>
              <p:nvPr/>
            </p:nvPicPr>
            <p:blipFill>
              <a:blip r:embed="rId7"/>
              <a:stretch/>
            </p:blipFill>
            <p:spPr>
              <a:xfrm flipH="1">
                <a:off x="795204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6" name="Google Shape;153;p6" descr=""/>
              <p:cNvPicPr/>
              <p:nvPr/>
            </p:nvPicPr>
            <p:blipFill>
              <a:blip r:embed="rId8"/>
              <a:stretch/>
            </p:blipFill>
            <p:spPr>
              <a:xfrm flipH="1">
                <a:off x="675720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7" name="Google Shape;154;p6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556200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8" name="Google Shape;155;p6" descr=""/>
              <p:cNvPicPr/>
              <p:nvPr/>
            </p:nvPicPr>
            <p:blipFill>
              <a:blip r:embed="rId10"/>
              <a:stretch/>
            </p:blipFill>
            <p:spPr>
              <a:xfrm flipH="1">
                <a:off x="436716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79" name="Group 4"/>
            <p:cNvGrpSpPr/>
            <p:nvPr/>
          </p:nvGrpSpPr>
          <p:grpSpPr>
            <a:xfrm>
              <a:off x="4765320" y="-3240"/>
              <a:ext cx="4378680" cy="517320"/>
              <a:chOff x="4765320" y="-3240"/>
              <a:chExt cx="4378680" cy="517320"/>
            </a:xfrm>
          </p:grpSpPr>
          <p:pic>
            <p:nvPicPr>
              <p:cNvPr id="80" name="Google Shape;157;p6" descr=""/>
              <p:cNvPicPr/>
              <p:nvPr/>
            </p:nvPicPr>
            <p:blipFill>
              <a:blip r:embed="rId11"/>
              <a:stretch/>
            </p:blipFill>
            <p:spPr>
              <a:xfrm flipH="1">
                <a:off x="835056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1" name="Google Shape;158;p6" descr=""/>
              <p:cNvPicPr/>
              <p:nvPr/>
            </p:nvPicPr>
            <p:blipFill>
              <a:blip r:embed="rId12"/>
              <a:stretch/>
            </p:blipFill>
            <p:spPr>
              <a:xfrm flipH="1">
                <a:off x="715536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2" name="Google Shape;159;p6" descr=""/>
              <p:cNvPicPr/>
              <p:nvPr/>
            </p:nvPicPr>
            <p:blipFill>
              <a:blip r:embed="rId13"/>
              <a:stretch/>
            </p:blipFill>
            <p:spPr>
              <a:xfrm flipH="1">
                <a:off x="596052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3" name="Google Shape;160;p6" descr=""/>
              <p:cNvPicPr/>
              <p:nvPr/>
            </p:nvPicPr>
            <p:blipFill>
              <a:blip r:embed="rId14"/>
              <a:stretch/>
            </p:blipFill>
            <p:spPr>
              <a:xfrm flipH="1">
                <a:off x="476532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84" name="Group 5"/>
          <p:cNvGrpSpPr/>
          <p:nvPr/>
        </p:nvGrpSpPr>
        <p:grpSpPr>
          <a:xfrm>
            <a:off x="3240" y="3953160"/>
            <a:ext cx="2386800" cy="1315080"/>
            <a:chOff x="3240" y="3953160"/>
            <a:chExt cx="2386800" cy="1315080"/>
          </a:xfrm>
        </p:grpSpPr>
        <p:grpSp>
          <p:nvGrpSpPr>
            <p:cNvPr id="85" name="Group 6"/>
            <p:cNvGrpSpPr/>
            <p:nvPr/>
          </p:nvGrpSpPr>
          <p:grpSpPr>
            <a:xfrm>
              <a:off x="401760" y="4750920"/>
              <a:ext cx="1988280" cy="517320"/>
              <a:chOff x="401760" y="4750920"/>
              <a:chExt cx="1988280" cy="517320"/>
            </a:xfrm>
          </p:grpSpPr>
          <p:pic>
            <p:nvPicPr>
              <p:cNvPr id="86" name="Google Shape;163;p6" descr=""/>
              <p:cNvPicPr/>
              <p:nvPr/>
            </p:nvPicPr>
            <p:blipFill>
              <a:blip r:embed="rId15"/>
              <a:stretch/>
            </p:blipFill>
            <p:spPr>
              <a:xfrm flipH="1">
                <a:off x="1596600" y="47509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7" name="Google Shape;164;p6" descr=""/>
              <p:cNvPicPr/>
              <p:nvPr/>
            </p:nvPicPr>
            <p:blipFill>
              <a:blip r:embed="rId16"/>
              <a:stretch/>
            </p:blipFill>
            <p:spPr>
              <a:xfrm flipH="1">
                <a:off x="401760" y="47509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88" name="Group 7"/>
            <p:cNvGrpSpPr/>
            <p:nvPr/>
          </p:nvGrpSpPr>
          <p:grpSpPr>
            <a:xfrm>
              <a:off x="3240" y="4352400"/>
              <a:ext cx="1988640" cy="517320"/>
              <a:chOff x="3240" y="4352400"/>
              <a:chExt cx="1988640" cy="517320"/>
            </a:xfrm>
          </p:grpSpPr>
          <p:pic>
            <p:nvPicPr>
              <p:cNvPr id="89" name="Google Shape;166;p6" descr=""/>
              <p:cNvPicPr/>
              <p:nvPr/>
            </p:nvPicPr>
            <p:blipFill>
              <a:blip r:embed="rId17"/>
              <a:stretch/>
            </p:blipFill>
            <p:spPr>
              <a:xfrm flipH="1">
                <a:off x="1198440" y="43524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0" name="Google Shape;167;p6" descr=""/>
              <p:cNvPicPr/>
              <p:nvPr/>
            </p:nvPicPr>
            <p:blipFill>
              <a:blip r:embed="rId18"/>
              <a:stretch/>
            </p:blipFill>
            <p:spPr>
              <a:xfrm flipH="1">
                <a:off x="3240" y="43524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91" name="Google Shape;168;p6" descr=""/>
            <p:cNvPicPr/>
            <p:nvPr/>
          </p:nvPicPr>
          <p:blipFill>
            <a:blip r:embed="rId19"/>
            <a:stretch/>
          </p:blipFill>
          <p:spPr>
            <a:xfrm flipH="1">
              <a:off x="401760" y="3953160"/>
              <a:ext cx="793440" cy="517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2" name="PlaceHolder 8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888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ZA" sz="1800" spc="-1" strike="noStrike">
                <a:latin typeface="Arial"/>
              </a:rPr>
              <a:t>Click to edit the title text format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93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Click to edit the outline text format</a:t>
            </a:r>
            <a:endParaRPr b="0" lang="en-ZA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800" spc="-1" strike="noStrike">
                <a:latin typeface="Arial"/>
              </a:rPr>
              <a:t>Second Outline Level</a:t>
            </a:r>
            <a:endParaRPr b="0" lang="en-ZA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Third Outline Level</a:t>
            </a:r>
            <a:endParaRPr b="0" lang="en-ZA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800" spc="-1" strike="noStrike">
                <a:latin typeface="Arial"/>
              </a:rPr>
              <a:t>Fourth Outline Level</a:t>
            </a:r>
            <a:endParaRPr b="0" lang="en-ZA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Fifth Outline Level</a:t>
            </a:r>
            <a:endParaRPr b="0" lang="en-ZA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Sixth Outline Level</a:t>
            </a:r>
            <a:endParaRPr b="0" lang="en-ZA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Seventh Outline Level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94" name="PlaceHolder 10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Click to edit the outline text format</a:t>
            </a:r>
            <a:endParaRPr b="0" lang="en-ZA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800" spc="-1" strike="noStrike">
                <a:latin typeface="Arial"/>
              </a:rPr>
              <a:t>Second Outline Level</a:t>
            </a:r>
            <a:endParaRPr b="0" lang="en-ZA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Third Outline Level</a:t>
            </a:r>
            <a:endParaRPr b="0" lang="en-ZA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800" spc="-1" strike="noStrike">
                <a:latin typeface="Arial"/>
              </a:rPr>
              <a:t>Fourth Outline Level</a:t>
            </a:r>
            <a:endParaRPr b="0" lang="en-ZA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Fifth Outline Level</a:t>
            </a:r>
            <a:endParaRPr b="0" lang="en-ZA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Sixth Outline Level</a:t>
            </a:r>
            <a:endParaRPr b="0" lang="en-ZA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Seventh Outline Level</a:t>
            </a:r>
            <a:endParaRPr b="0" lang="en-ZA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0"/>
    <p:sldLayoutId id="2147483663" r:id="rId21"/>
    <p:sldLayoutId id="2147483664" r:id="rId22"/>
    <p:sldLayoutId id="2147483665" r:id="rId23"/>
    <p:sldLayoutId id="2147483666" r:id="rId24"/>
    <p:sldLayoutId id="2147483667" r:id="rId25"/>
    <p:sldLayoutId id="2147483668" r:id="rId26"/>
    <p:sldLayoutId id="2147483669" r:id="rId27"/>
    <p:sldLayoutId id="2147483670" r:id="rId28"/>
    <p:sldLayoutId id="2147483671" r:id="rId29"/>
    <p:sldLayoutId id="2147483672" r:id="rId30"/>
    <p:sldLayoutId id="2147483673" r:id="rId31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"/>
          <p:cNvGrpSpPr/>
          <p:nvPr/>
        </p:nvGrpSpPr>
        <p:grpSpPr>
          <a:xfrm>
            <a:off x="5717520" y="0"/>
            <a:ext cx="3426480" cy="3640680"/>
            <a:chOff x="5717520" y="0"/>
            <a:chExt cx="3426480" cy="3640680"/>
          </a:xfrm>
        </p:grpSpPr>
        <p:pic>
          <p:nvPicPr>
            <p:cNvPr id="132" name="Google Shape;263;p10" descr=""/>
            <p:cNvPicPr/>
            <p:nvPr/>
          </p:nvPicPr>
          <p:blipFill>
            <a:blip r:embed="rId2"/>
            <a:stretch/>
          </p:blipFill>
          <p:spPr>
            <a:xfrm flipH="1">
              <a:off x="7775280" y="2747160"/>
              <a:ext cx="1368720" cy="893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3" name="Google Shape;264;p10" descr=""/>
            <p:cNvPicPr/>
            <p:nvPr/>
          </p:nvPicPr>
          <p:blipFill>
            <a:blip r:embed="rId3"/>
            <a:stretch/>
          </p:blipFill>
          <p:spPr>
            <a:xfrm flipH="1">
              <a:off x="7089480" y="2061360"/>
              <a:ext cx="1368720" cy="893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4" name="Google Shape;265;p10" descr=""/>
            <p:cNvPicPr/>
            <p:nvPr/>
          </p:nvPicPr>
          <p:blipFill>
            <a:blip r:embed="rId4"/>
            <a:stretch/>
          </p:blipFill>
          <p:spPr>
            <a:xfrm flipH="1">
              <a:off x="7775280" y="1373760"/>
              <a:ext cx="1368720" cy="893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5" name="Google Shape;266;p10" descr=""/>
            <p:cNvPicPr/>
            <p:nvPr/>
          </p:nvPicPr>
          <p:blipFill>
            <a:blip r:embed="rId5"/>
            <a:stretch/>
          </p:blipFill>
          <p:spPr>
            <a:xfrm flipH="1">
              <a:off x="7089480" y="687600"/>
              <a:ext cx="1368720" cy="8935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36" name="Group 2"/>
            <p:cNvGrpSpPr/>
            <p:nvPr/>
          </p:nvGrpSpPr>
          <p:grpSpPr>
            <a:xfrm>
              <a:off x="5717520" y="0"/>
              <a:ext cx="3426480" cy="893520"/>
              <a:chOff x="5717520" y="0"/>
              <a:chExt cx="3426480" cy="893520"/>
            </a:xfrm>
          </p:grpSpPr>
          <p:pic>
            <p:nvPicPr>
              <p:cNvPr id="137" name="Google Shape;268;p10" descr=""/>
              <p:cNvPicPr/>
              <p:nvPr/>
            </p:nvPicPr>
            <p:blipFill>
              <a:blip r:embed="rId6"/>
              <a:stretch/>
            </p:blipFill>
            <p:spPr>
              <a:xfrm flipH="1">
                <a:off x="7775280" y="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8" name="Google Shape;269;p10" descr=""/>
              <p:cNvPicPr/>
              <p:nvPr/>
            </p:nvPicPr>
            <p:blipFill>
              <a:blip r:embed="rId7"/>
              <a:stretch/>
            </p:blipFill>
            <p:spPr>
              <a:xfrm flipH="1">
                <a:off x="5717520" y="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39" name="Group 3"/>
          <p:cNvGrpSpPr/>
          <p:nvPr/>
        </p:nvGrpSpPr>
        <p:grpSpPr>
          <a:xfrm>
            <a:off x="3240" y="3095280"/>
            <a:ext cx="5484240" cy="2267280"/>
            <a:chOff x="3240" y="3095280"/>
            <a:chExt cx="5484240" cy="2267280"/>
          </a:xfrm>
        </p:grpSpPr>
        <p:grpSp>
          <p:nvGrpSpPr>
            <p:cNvPr id="140" name="Group 4"/>
            <p:cNvGrpSpPr/>
            <p:nvPr/>
          </p:nvGrpSpPr>
          <p:grpSpPr>
            <a:xfrm>
              <a:off x="3240" y="4469040"/>
              <a:ext cx="5484240" cy="893520"/>
              <a:chOff x="3240" y="4469040"/>
              <a:chExt cx="5484240" cy="893520"/>
            </a:xfrm>
          </p:grpSpPr>
          <p:pic>
            <p:nvPicPr>
              <p:cNvPr id="141" name="Google Shape;272;p10" descr=""/>
              <p:cNvPicPr/>
              <p:nvPr/>
            </p:nvPicPr>
            <p:blipFill>
              <a:blip r:embed="rId8"/>
              <a:stretch/>
            </p:blipFill>
            <p:spPr>
              <a:xfrm flipH="1">
                <a:off x="4118760" y="446904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2" name="Google Shape;273;p10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2061000" y="446904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3" name="Google Shape;274;p10" descr=""/>
              <p:cNvPicPr/>
              <p:nvPr/>
            </p:nvPicPr>
            <p:blipFill>
              <a:blip r:embed="rId10"/>
              <a:stretch/>
            </p:blipFill>
            <p:spPr>
              <a:xfrm flipH="1">
                <a:off x="3240" y="446904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44" name="Group 5"/>
            <p:cNvGrpSpPr/>
            <p:nvPr/>
          </p:nvGrpSpPr>
          <p:grpSpPr>
            <a:xfrm>
              <a:off x="689400" y="3781440"/>
              <a:ext cx="3426480" cy="893520"/>
              <a:chOff x="689400" y="3781440"/>
              <a:chExt cx="3426480" cy="893520"/>
            </a:xfrm>
          </p:grpSpPr>
          <p:pic>
            <p:nvPicPr>
              <p:cNvPr id="145" name="Google Shape;276;p10" descr=""/>
              <p:cNvPicPr/>
              <p:nvPr/>
            </p:nvPicPr>
            <p:blipFill>
              <a:blip r:embed="rId11"/>
              <a:stretch/>
            </p:blipFill>
            <p:spPr>
              <a:xfrm flipH="1">
                <a:off x="2747160" y="378144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6" name="Google Shape;277;p10" descr=""/>
              <p:cNvPicPr/>
              <p:nvPr/>
            </p:nvPicPr>
            <p:blipFill>
              <a:blip r:embed="rId12"/>
              <a:stretch/>
            </p:blipFill>
            <p:spPr>
              <a:xfrm flipH="1">
                <a:off x="689400" y="3781440"/>
                <a:ext cx="1368720" cy="89352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47" name="Google Shape;278;p10" descr=""/>
            <p:cNvPicPr/>
            <p:nvPr/>
          </p:nvPicPr>
          <p:blipFill>
            <a:blip r:embed="rId13"/>
            <a:stretch/>
          </p:blipFill>
          <p:spPr>
            <a:xfrm flipH="1">
              <a:off x="3240" y="3095280"/>
              <a:ext cx="1368720" cy="8935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8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14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"/>
          <p:cNvGrpSpPr/>
          <p:nvPr/>
        </p:nvGrpSpPr>
        <p:grpSpPr>
          <a:xfrm>
            <a:off x="4367160" y="-3240"/>
            <a:ext cx="4776840" cy="2520720"/>
            <a:chOff x="4367160" y="-3240"/>
            <a:chExt cx="4776840" cy="2520720"/>
          </a:xfrm>
        </p:grpSpPr>
        <p:pic>
          <p:nvPicPr>
            <p:cNvPr id="187" name="Google Shape;74;p4" descr=""/>
            <p:cNvPicPr/>
            <p:nvPr/>
          </p:nvPicPr>
          <p:blipFill>
            <a:blip r:embed="rId2"/>
            <a:stretch/>
          </p:blipFill>
          <p:spPr>
            <a:xfrm flipH="1">
              <a:off x="7952040" y="2000160"/>
              <a:ext cx="793440" cy="5173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88" name="Group 2"/>
            <p:cNvGrpSpPr/>
            <p:nvPr/>
          </p:nvGrpSpPr>
          <p:grpSpPr>
            <a:xfrm>
              <a:off x="7155720" y="1600920"/>
              <a:ext cx="1988280" cy="517320"/>
              <a:chOff x="7155720" y="1600920"/>
              <a:chExt cx="1988280" cy="517320"/>
            </a:xfrm>
          </p:grpSpPr>
          <p:pic>
            <p:nvPicPr>
              <p:cNvPr id="189" name="Google Shape;76;p4" descr=""/>
              <p:cNvPicPr/>
              <p:nvPr/>
            </p:nvPicPr>
            <p:blipFill>
              <a:blip r:embed="rId3"/>
              <a:stretch/>
            </p:blipFill>
            <p:spPr>
              <a:xfrm flipH="1">
                <a:off x="8350560" y="16009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0" name="Google Shape;77;p4" descr=""/>
              <p:cNvPicPr/>
              <p:nvPr/>
            </p:nvPicPr>
            <p:blipFill>
              <a:blip r:embed="rId4"/>
              <a:stretch/>
            </p:blipFill>
            <p:spPr>
              <a:xfrm flipH="1">
                <a:off x="7155720" y="16009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91" name="Google Shape;78;p4" descr=""/>
            <p:cNvPicPr/>
            <p:nvPr/>
          </p:nvPicPr>
          <p:blipFill>
            <a:blip r:embed="rId5"/>
            <a:stretch/>
          </p:blipFill>
          <p:spPr>
            <a:xfrm flipH="1">
              <a:off x="7952040" y="1198080"/>
              <a:ext cx="793440" cy="5173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92" name="Group 3"/>
            <p:cNvGrpSpPr/>
            <p:nvPr/>
          </p:nvGrpSpPr>
          <p:grpSpPr>
            <a:xfrm>
              <a:off x="5960520" y="798840"/>
              <a:ext cx="3183480" cy="517320"/>
              <a:chOff x="5960520" y="798840"/>
              <a:chExt cx="3183480" cy="517320"/>
            </a:xfrm>
          </p:grpSpPr>
          <p:pic>
            <p:nvPicPr>
              <p:cNvPr id="193" name="Google Shape;80;p4" descr=""/>
              <p:cNvPicPr/>
              <p:nvPr/>
            </p:nvPicPr>
            <p:blipFill>
              <a:blip r:embed="rId6"/>
              <a:stretch/>
            </p:blipFill>
            <p:spPr>
              <a:xfrm flipH="1">
                <a:off x="8350560" y="7988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4" name="Google Shape;81;p4" descr=""/>
              <p:cNvPicPr/>
              <p:nvPr/>
            </p:nvPicPr>
            <p:blipFill>
              <a:blip r:embed="rId7"/>
              <a:stretch/>
            </p:blipFill>
            <p:spPr>
              <a:xfrm flipH="1">
                <a:off x="7155720" y="7988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5" name="Google Shape;82;p4" descr=""/>
              <p:cNvPicPr/>
              <p:nvPr/>
            </p:nvPicPr>
            <p:blipFill>
              <a:blip r:embed="rId8"/>
              <a:stretch/>
            </p:blipFill>
            <p:spPr>
              <a:xfrm flipH="1">
                <a:off x="5960520" y="7988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96" name="Group 4"/>
            <p:cNvGrpSpPr/>
            <p:nvPr/>
          </p:nvGrpSpPr>
          <p:grpSpPr>
            <a:xfrm>
              <a:off x="4367160" y="396000"/>
              <a:ext cx="4378320" cy="517320"/>
              <a:chOff x="4367160" y="396000"/>
              <a:chExt cx="4378320" cy="517320"/>
            </a:xfrm>
          </p:grpSpPr>
          <p:pic>
            <p:nvPicPr>
              <p:cNvPr id="197" name="Google Shape;84;p4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795204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8" name="Google Shape;85;p4" descr=""/>
              <p:cNvPicPr/>
              <p:nvPr/>
            </p:nvPicPr>
            <p:blipFill>
              <a:blip r:embed="rId10"/>
              <a:stretch/>
            </p:blipFill>
            <p:spPr>
              <a:xfrm flipH="1">
                <a:off x="675720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9" name="Google Shape;86;p4" descr=""/>
              <p:cNvPicPr/>
              <p:nvPr/>
            </p:nvPicPr>
            <p:blipFill>
              <a:blip r:embed="rId11"/>
              <a:stretch/>
            </p:blipFill>
            <p:spPr>
              <a:xfrm flipH="1">
                <a:off x="556200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0" name="Google Shape;87;p4" descr=""/>
              <p:cNvPicPr/>
              <p:nvPr/>
            </p:nvPicPr>
            <p:blipFill>
              <a:blip r:embed="rId12"/>
              <a:stretch/>
            </p:blipFill>
            <p:spPr>
              <a:xfrm flipH="1">
                <a:off x="436716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01" name="Group 5"/>
            <p:cNvGrpSpPr/>
            <p:nvPr/>
          </p:nvGrpSpPr>
          <p:grpSpPr>
            <a:xfrm>
              <a:off x="4765320" y="-3240"/>
              <a:ext cx="4378680" cy="517320"/>
              <a:chOff x="4765320" y="-3240"/>
              <a:chExt cx="4378680" cy="517320"/>
            </a:xfrm>
          </p:grpSpPr>
          <p:pic>
            <p:nvPicPr>
              <p:cNvPr id="202" name="Google Shape;89;p4" descr=""/>
              <p:cNvPicPr/>
              <p:nvPr/>
            </p:nvPicPr>
            <p:blipFill>
              <a:blip r:embed="rId13"/>
              <a:stretch/>
            </p:blipFill>
            <p:spPr>
              <a:xfrm flipH="1">
                <a:off x="835056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3" name="Google Shape;90;p4" descr=""/>
              <p:cNvPicPr/>
              <p:nvPr/>
            </p:nvPicPr>
            <p:blipFill>
              <a:blip r:embed="rId14"/>
              <a:stretch/>
            </p:blipFill>
            <p:spPr>
              <a:xfrm flipH="1">
                <a:off x="715536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4" name="Google Shape;91;p4" descr=""/>
              <p:cNvPicPr/>
              <p:nvPr/>
            </p:nvPicPr>
            <p:blipFill>
              <a:blip r:embed="rId15"/>
              <a:stretch/>
            </p:blipFill>
            <p:spPr>
              <a:xfrm flipH="1">
                <a:off x="596052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5" name="Google Shape;92;p4" descr=""/>
              <p:cNvPicPr/>
              <p:nvPr/>
            </p:nvPicPr>
            <p:blipFill>
              <a:blip r:embed="rId16"/>
              <a:stretch/>
            </p:blipFill>
            <p:spPr>
              <a:xfrm flipH="1">
                <a:off x="476532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06" name="Group 6"/>
          <p:cNvGrpSpPr/>
          <p:nvPr/>
        </p:nvGrpSpPr>
        <p:grpSpPr>
          <a:xfrm>
            <a:off x="3240" y="2743200"/>
            <a:ext cx="4378320" cy="2520720"/>
            <a:chOff x="3240" y="2743200"/>
            <a:chExt cx="4378320" cy="2520720"/>
          </a:xfrm>
        </p:grpSpPr>
        <p:grpSp>
          <p:nvGrpSpPr>
            <p:cNvPr id="207" name="Group 7"/>
            <p:cNvGrpSpPr/>
            <p:nvPr/>
          </p:nvGrpSpPr>
          <p:grpSpPr>
            <a:xfrm>
              <a:off x="3240" y="4746600"/>
              <a:ext cx="4378320" cy="517320"/>
              <a:chOff x="3240" y="4746600"/>
              <a:chExt cx="4378320" cy="517320"/>
            </a:xfrm>
          </p:grpSpPr>
          <p:pic>
            <p:nvPicPr>
              <p:cNvPr id="208" name="Google Shape;95;p4" descr=""/>
              <p:cNvPicPr/>
              <p:nvPr/>
            </p:nvPicPr>
            <p:blipFill>
              <a:blip r:embed="rId17"/>
              <a:stretch/>
            </p:blipFill>
            <p:spPr>
              <a:xfrm flipH="1">
                <a:off x="3588120" y="47466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9" name="Google Shape;96;p4" descr=""/>
              <p:cNvPicPr/>
              <p:nvPr/>
            </p:nvPicPr>
            <p:blipFill>
              <a:blip r:embed="rId18"/>
              <a:stretch/>
            </p:blipFill>
            <p:spPr>
              <a:xfrm flipH="1">
                <a:off x="2393280" y="47466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10" name="Google Shape;97;p4" descr=""/>
              <p:cNvPicPr/>
              <p:nvPr/>
            </p:nvPicPr>
            <p:blipFill>
              <a:blip r:embed="rId19"/>
              <a:stretch/>
            </p:blipFill>
            <p:spPr>
              <a:xfrm flipH="1">
                <a:off x="1198080" y="47466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11" name="Google Shape;98;p4" descr=""/>
              <p:cNvPicPr/>
              <p:nvPr/>
            </p:nvPicPr>
            <p:blipFill>
              <a:blip r:embed="rId20"/>
              <a:stretch/>
            </p:blipFill>
            <p:spPr>
              <a:xfrm flipH="1">
                <a:off x="3240" y="47466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12" name="Group 8"/>
            <p:cNvGrpSpPr/>
            <p:nvPr/>
          </p:nvGrpSpPr>
          <p:grpSpPr>
            <a:xfrm>
              <a:off x="401760" y="4347360"/>
              <a:ext cx="3183120" cy="517320"/>
              <a:chOff x="401760" y="4347360"/>
              <a:chExt cx="3183120" cy="517320"/>
            </a:xfrm>
          </p:grpSpPr>
          <p:pic>
            <p:nvPicPr>
              <p:cNvPr id="213" name="Google Shape;100;p4" descr=""/>
              <p:cNvPicPr/>
              <p:nvPr/>
            </p:nvPicPr>
            <p:blipFill>
              <a:blip r:embed="rId21"/>
              <a:stretch/>
            </p:blipFill>
            <p:spPr>
              <a:xfrm flipH="1">
                <a:off x="2791440" y="434736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14" name="Google Shape;101;p4" descr=""/>
              <p:cNvPicPr/>
              <p:nvPr/>
            </p:nvPicPr>
            <p:blipFill>
              <a:blip r:embed="rId22"/>
              <a:stretch/>
            </p:blipFill>
            <p:spPr>
              <a:xfrm flipH="1">
                <a:off x="1596600" y="434736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15" name="Google Shape;102;p4" descr=""/>
              <p:cNvPicPr/>
              <p:nvPr/>
            </p:nvPicPr>
            <p:blipFill>
              <a:blip r:embed="rId23"/>
              <a:stretch/>
            </p:blipFill>
            <p:spPr>
              <a:xfrm flipH="1">
                <a:off x="401760" y="434736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16" name="Group 9"/>
            <p:cNvGrpSpPr/>
            <p:nvPr/>
          </p:nvGrpSpPr>
          <p:grpSpPr>
            <a:xfrm>
              <a:off x="3240" y="3944520"/>
              <a:ext cx="3183480" cy="517320"/>
              <a:chOff x="3240" y="3944520"/>
              <a:chExt cx="3183480" cy="517320"/>
            </a:xfrm>
          </p:grpSpPr>
          <p:pic>
            <p:nvPicPr>
              <p:cNvPr id="217" name="Google Shape;104;p4" descr=""/>
              <p:cNvPicPr/>
              <p:nvPr/>
            </p:nvPicPr>
            <p:blipFill>
              <a:blip r:embed="rId24"/>
              <a:stretch/>
            </p:blipFill>
            <p:spPr>
              <a:xfrm flipH="1">
                <a:off x="2393280" y="394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18" name="Google Shape;105;p4" descr=""/>
              <p:cNvPicPr/>
              <p:nvPr/>
            </p:nvPicPr>
            <p:blipFill>
              <a:blip r:embed="rId25"/>
              <a:stretch/>
            </p:blipFill>
            <p:spPr>
              <a:xfrm flipH="1">
                <a:off x="1198080" y="394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19" name="Google Shape;106;p4" descr=""/>
              <p:cNvPicPr/>
              <p:nvPr/>
            </p:nvPicPr>
            <p:blipFill>
              <a:blip r:embed="rId26"/>
              <a:stretch/>
            </p:blipFill>
            <p:spPr>
              <a:xfrm flipH="1">
                <a:off x="3240" y="394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220" name="Google Shape;107;p4" descr=""/>
            <p:cNvPicPr/>
            <p:nvPr/>
          </p:nvPicPr>
          <p:blipFill>
            <a:blip r:embed="rId27"/>
            <a:stretch/>
          </p:blipFill>
          <p:spPr>
            <a:xfrm flipH="1">
              <a:off x="401760" y="3545280"/>
              <a:ext cx="793440" cy="5173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21" name="Group 10"/>
            <p:cNvGrpSpPr/>
            <p:nvPr/>
          </p:nvGrpSpPr>
          <p:grpSpPr>
            <a:xfrm>
              <a:off x="3240" y="3142440"/>
              <a:ext cx="1988280" cy="517320"/>
              <a:chOff x="3240" y="3142440"/>
              <a:chExt cx="1988280" cy="517320"/>
            </a:xfrm>
          </p:grpSpPr>
          <p:pic>
            <p:nvPicPr>
              <p:cNvPr id="222" name="Google Shape;109;p4" descr=""/>
              <p:cNvPicPr/>
              <p:nvPr/>
            </p:nvPicPr>
            <p:blipFill>
              <a:blip r:embed="rId28"/>
              <a:stretch/>
            </p:blipFill>
            <p:spPr>
              <a:xfrm flipH="1">
                <a:off x="1198080" y="31424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23" name="Google Shape;110;p4" descr=""/>
              <p:cNvPicPr/>
              <p:nvPr/>
            </p:nvPicPr>
            <p:blipFill>
              <a:blip r:embed="rId29"/>
              <a:stretch/>
            </p:blipFill>
            <p:spPr>
              <a:xfrm flipH="1">
                <a:off x="3240" y="31424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224" name="Google Shape;111;p4" descr=""/>
            <p:cNvPicPr/>
            <p:nvPr/>
          </p:nvPicPr>
          <p:blipFill>
            <a:blip r:embed="rId30"/>
            <a:stretch/>
          </p:blipFill>
          <p:spPr>
            <a:xfrm flipH="1">
              <a:off x="401760" y="2743200"/>
              <a:ext cx="793440" cy="517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25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226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  <p:sldLayoutId id="2147483696" r:id="rId39"/>
    <p:sldLayoutId id="2147483697" r:id="rId40"/>
    <p:sldLayoutId id="2147483698" r:id="rId41"/>
    <p:sldLayoutId id="2147483699" r:id="rId4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roup 1"/>
          <p:cNvGrpSpPr/>
          <p:nvPr/>
        </p:nvGrpSpPr>
        <p:grpSpPr>
          <a:xfrm>
            <a:off x="4367160" y="-3240"/>
            <a:ext cx="4776840" cy="2112840"/>
            <a:chOff x="4367160" y="-3240"/>
            <a:chExt cx="4776840" cy="2112840"/>
          </a:xfrm>
        </p:grpSpPr>
        <p:pic>
          <p:nvPicPr>
            <p:cNvPr id="264" name="Google Shape;116;p5" descr=""/>
            <p:cNvPicPr/>
            <p:nvPr/>
          </p:nvPicPr>
          <p:blipFill>
            <a:blip r:embed="rId2"/>
            <a:stretch/>
          </p:blipFill>
          <p:spPr>
            <a:xfrm flipH="1">
              <a:off x="8350560" y="1592280"/>
              <a:ext cx="793440" cy="517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5" name="Google Shape;117;p5" descr=""/>
            <p:cNvPicPr/>
            <p:nvPr/>
          </p:nvPicPr>
          <p:blipFill>
            <a:blip r:embed="rId3"/>
            <a:stretch/>
          </p:blipFill>
          <p:spPr>
            <a:xfrm flipH="1">
              <a:off x="7952040" y="1193760"/>
              <a:ext cx="793440" cy="5173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66" name="Group 2"/>
            <p:cNvGrpSpPr/>
            <p:nvPr/>
          </p:nvGrpSpPr>
          <p:grpSpPr>
            <a:xfrm>
              <a:off x="5960520" y="794520"/>
              <a:ext cx="3183480" cy="517320"/>
              <a:chOff x="5960520" y="794520"/>
              <a:chExt cx="3183480" cy="517320"/>
            </a:xfrm>
          </p:grpSpPr>
          <p:pic>
            <p:nvPicPr>
              <p:cNvPr id="267" name="Google Shape;119;p5" descr=""/>
              <p:cNvPicPr/>
              <p:nvPr/>
            </p:nvPicPr>
            <p:blipFill>
              <a:blip r:embed="rId4"/>
              <a:stretch/>
            </p:blipFill>
            <p:spPr>
              <a:xfrm flipH="1">
                <a:off x="8350560" y="79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8" name="Google Shape;120;p5" descr=""/>
              <p:cNvPicPr/>
              <p:nvPr/>
            </p:nvPicPr>
            <p:blipFill>
              <a:blip r:embed="rId5"/>
              <a:stretch/>
            </p:blipFill>
            <p:spPr>
              <a:xfrm flipH="1">
                <a:off x="7155360" y="79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9" name="Google Shape;121;p5" descr=""/>
              <p:cNvPicPr/>
              <p:nvPr/>
            </p:nvPicPr>
            <p:blipFill>
              <a:blip r:embed="rId6"/>
              <a:stretch/>
            </p:blipFill>
            <p:spPr>
              <a:xfrm flipH="1">
                <a:off x="5960520" y="79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70" name="Group 3"/>
            <p:cNvGrpSpPr/>
            <p:nvPr/>
          </p:nvGrpSpPr>
          <p:grpSpPr>
            <a:xfrm>
              <a:off x="4367160" y="396000"/>
              <a:ext cx="4378320" cy="517320"/>
              <a:chOff x="4367160" y="396000"/>
              <a:chExt cx="4378320" cy="517320"/>
            </a:xfrm>
          </p:grpSpPr>
          <p:pic>
            <p:nvPicPr>
              <p:cNvPr id="271" name="Google Shape;123;p5" descr=""/>
              <p:cNvPicPr/>
              <p:nvPr/>
            </p:nvPicPr>
            <p:blipFill>
              <a:blip r:embed="rId7"/>
              <a:stretch/>
            </p:blipFill>
            <p:spPr>
              <a:xfrm flipH="1">
                <a:off x="795204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72" name="Google Shape;124;p5" descr=""/>
              <p:cNvPicPr/>
              <p:nvPr/>
            </p:nvPicPr>
            <p:blipFill>
              <a:blip r:embed="rId8"/>
              <a:stretch/>
            </p:blipFill>
            <p:spPr>
              <a:xfrm flipH="1">
                <a:off x="675720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73" name="Google Shape;125;p5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556200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74" name="Google Shape;126;p5" descr=""/>
              <p:cNvPicPr/>
              <p:nvPr/>
            </p:nvPicPr>
            <p:blipFill>
              <a:blip r:embed="rId10"/>
              <a:stretch/>
            </p:blipFill>
            <p:spPr>
              <a:xfrm flipH="1">
                <a:off x="436716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75" name="Group 4"/>
            <p:cNvGrpSpPr/>
            <p:nvPr/>
          </p:nvGrpSpPr>
          <p:grpSpPr>
            <a:xfrm>
              <a:off x="4765320" y="-3240"/>
              <a:ext cx="4378680" cy="517320"/>
              <a:chOff x="4765320" y="-3240"/>
              <a:chExt cx="4378680" cy="517320"/>
            </a:xfrm>
          </p:grpSpPr>
          <p:pic>
            <p:nvPicPr>
              <p:cNvPr id="276" name="Google Shape;128;p5" descr=""/>
              <p:cNvPicPr/>
              <p:nvPr/>
            </p:nvPicPr>
            <p:blipFill>
              <a:blip r:embed="rId11"/>
              <a:stretch/>
            </p:blipFill>
            <p:spPr>
              <a:xfrm flipH="1">
                <a:off x="835056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77" name="Google Shape;129;p5" descr=""/>
              <p:cNvPicPr/>
              <p:nvPr/>
            </p:nvPicPr>
            <p:blipFill>
              <a:blip r:embed="rId12"/>
              <a:stretch/>
            </p:blipFill>
            <p:spPr>
              <a:xfrm flipH="1">
                <a:off x="715536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78" name="Google Shape;130;p5" descr=""/>
              <p:cNvPicPr/>
              <p:nvPr/>
            </p:nvPicPr>
            <p:blipFill>
              <a:blip r:embed="rId13"/>
              <a:stretch/>
            </p:blipFill>
            <p:spPr>
              <a:xfrm flipH="1">
                <a:off x="596052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79" name="Google Shape;131;p5" descr=""/>
              <p:cNvPicPr/>
              <p:nvPr/>
            </p:nvPicPr>
            <p:blipFill>
              <a:blip r:embed="rId14"/>
              <a:stretch/>
            </p:blipFill>
            <p:spPr>
              <a:xfrm flipH="1">
                <a:off x="476532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80" name="Group 5"/>
          <p:cNvGrpSpPr/>
          <p:nvPr/>
        </p:nvGrpSpPr>
        <p:grpSpPr>
          <a:xfrm>
            <a:off x="3240" y="3953160"/>
            <a:ext cx="2386800" cy="1315080"/>
            <a:chOff x="3240" y="3953160"/>
            <a:chExt cx="2386800" cy="1315080"/>
          </a:xfrm>
        </p:grpSpPr>
        <p:grpSp>
          <p:nvGrpSpPr>
            <p:cNvPr id="281" name="Group 6"/>
            <p:cNvGrpSpPr/>
            <p:nvPr/>
          </p:nvGrpSpPr>
          <p:grpSpPr>
            <a:xfrm>
              <a:off x="401760" y="4750920"/>
              <a:ext cx="1988280" cy="517320"/>
              <a:chOff x="401760" y="4750920"/>
              <a:chExt cx="1988280" cy="517320"/>
            </a:xfrm>
          </p:grpSpPr>
          <p:pic>
            <p:nvPicPr>
              <p:cNvPr id="282" name="Google Shape;134;p5" descr=""/>
              <p:cNvPicPr/>
              <p:nvPr/>
            </p:nvPicPr>
            <p:blipFill>
              <a:blip r:embed="rId15"/>
              <a:stretch/>
            </p:blipFill>
            <p:spPr>
              <a:xfrm flipH="1">
                <a:off x="1596600" y="47509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83" name="Google Shape;135;p5" descr=""/>
              <p:cNvPicPr/>
              <p:nvPr/>
            </p:nvPicPr>
            <p:blipFill>
              <a:blip r:embed="rId16"/>
              <a:stretch/>
            </p:blipFill>
            <p:spPr>
              <a:xfrm flipH="1">
                <a:off x="401760" y="47509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4" name="Group 7"/>
            <p:cNvGrpSpPr/>
            <p:nvPr/>
          </p:nvGrpSpPr>
          <p:grpSpPr>
            <a:xfrm>
              <a:off x="3240" y="4352400"/>
              <a:ext cx="1988640" cy="517320"/>
              <a:chOff x="3240" y="4352400"/>
              <a:chExt cx="1988640" cy="517320"/>
            </a:xfrm>
          </p:grpSpPr>
          <p:pic>
            <p:nvPicPr>
              <p:cNvPr id="285" name="Google Shape;137;p5" descr=""/>
              <p:cNvPicPr/>
              <p:nvPr/>
            </p:nvPicPr>
            <p:blipFill>
              <a:blip r:embed="rId17"/>
              <a:stretch/>
            </p:blipFill>
            <p:spPr>
              <a:xfrm flipH="1">
                <a:off x="1198440" y="43524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86" name="Google Shape;138;p5" descr=""/>
              <p:cNvPicPr/>
              <p:nvPr/>
            </p:nvPicPr>
            <p:blipFill>
              <a:blip r:embed="rId18"/>
              <a:stretch/>
            </p:blipFill>
            <p:spPr>
              <a:xfrm flipH="1">
                <a:off x="3240" y="43524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287" name="Google Shape;139;p5" descr=""/>
            <p:cNvPicPr/>
            <p:nvPr/>
          </p:nvPicPr>
          <p:blipFill>
            <a:blip r:embed="rId19"/>
            <a:stretch/>
          </p:blipFill>
          <p:spPr>
            <a:xfrm flipH="1">
              <a:off x="401760" y="3953160"/>
              <a:ext cx="793440" cy="517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8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289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roup 1"/>
          <p:cNvGrpSpPr/>
          <p:nvPr/>
        </p:nvGrpSpPr>
        <p:grpSpPr>
          <a:xfrm>
            <a:off x="4367160" y="-3240"/>
            <a:ext cx="4776840" cy="2112840"/>
            <a:chOff x="4367160" y="-3240"/>
            <a:chExt cx="4776840" cy="2112840"/>
          </a:xfrm>
        </p:grpSpPr>
        <p:pic>
          <p:nvPicPr>
            <p:cNvPr id="327" name="Google Shape;175;p7" descr=""/>
            <p:cNvPicPr/>
            <p:nvPr/>
          </p:nvPicPr>
          <p:blipFill>
            <a:blip r:embed="rId2"/>
            <a:stretch/>
          </p:blipFill>
          <p:spPr>
            <a:xfrm flipH="1">
              <a:off x="8350560" y="1592280"/>
              <a:ext cx="793440" cy="517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8" name="Google Shape;176;p7" descr=""/>
            <p:cNvPicPr/>
            <p:nvPr/>
          </p:nvPicPr>
          <p:blipFill>
            <a:blip r:embed="rId3"/>
            <a:stretch/>
          </p:blipFill>
          <p:spPr>
            <a:xfrm flipH="1">
              <a:off x="7952040" y="1193760"/>
              <a:ext cx="793440" cy="5173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29" name="Group 2"/>
            <p:cNvGrpSpPr/>
            <p:nvPr/>
          </p:nvGrpSpPr>
          <p:grpSpPr>
            <a:xfrm>
              <a:off x="5960520" y="794520"/>
              <a:ext cx="3183480" cy="517320"/>
              <a:chOff x="5960520" y="794520"/>
              <a:chExt cx="3183480" cy="517320"/>
            </a:xfrm>
          </p:grpSpPr>
          <p:pic>
            <p:nvPicPr>
              <p:cNvPr id="330" name="Google Shape;178;p7" descr=""/>
              <p:cNvPicPr/>
              <p:nvPr/>
            </p:nvPicPr>
            <p:blipFill>
              <a:blip r:embed="rId4"/>
              <a:stretch/>
            </p:blipFill>
            <p:spPr>
              <a:xfrm flipH="1">
                <a:off x="8350560" y="79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1" name="Google Shape;179;p7" descr=""/>
              <p:cNvPicPr/>
              <p:nvPr/>
            </p:nvPicPr>
            <p:blipFill>
              <a:blip r:embed="rId5"/>
              <a:stretch/>
            </p:blipFill>
            <p:spPr>
              <a:xfrm flipH="1">
                <a:off x="7155360" y="79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2" name="Google Shape;180;p7" descr=""/>
              <p:cNvPicPr/>
              <p:nvPr/>
            </p:nvPicPr>
            <p:blipFill>
              <a:blip r:embed="rId6"/>
              <a:stretch/>
            </p:blipFill>
            <p:spPr>
              <a:xfrm flipH="1">
                <a:off x="5960520" y="79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33" name="Group 3"/>
            <p:cNvGrpSpPr/>
            <p:nvPr/>
          </p:nvGrpSpPr>
          <p:grpSpPr>
            <a:xfrm>
              <a:off x="4367160" y="396000"/>
              <a:ext cx="4378320" cy="517320"/>
              <a:chOff x="4367160" y="396000"/>
              <a:chExt cx="4378320" cy="517320"/>
            </a:xfrm>
          </p:grpSpPr>
          <p:pic>
            <p:nvPicPr>
              <p:cNvPr id="334" name="Google Shape;182;p7" descr=""/>
              <p:cNvPicPr/>
              <p:nvPr/>
            </p:nvPicPr>
            <p:blipFill>
              <a:blip r:embed="rId7"/>
              <a:stretch/>
            </p:blipFill>
            <p:spPr>
              <a:xfrm flipH="1">
                <a:off x="795204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5" name="Google Shape;183;p7" descr=""/>
              <p:cNvPicPr/>
              <p:nvPr/>
            </p:nvPicPr>
            <p:blipFill>
              <a:blip r:embed="rId8"/>
              <a:stretch/>
            </p:blipFill>
            <p:spPr>
              <a:xfrm flipH="1">
                <a:off x="675720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6" name="Google Shape;184;p7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556200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7" name="Google Shape;185;p7" descr=""/>
              <p:cNvPicPr/>
              <p:nvPr/>
            </p:nvPicPr>
            <p:blipFill>
              <a:blip r:embed="rId10"/>
              <a:stretch/>
            </p:blipFill>
            <p:spPr>
              <a:xfrm flipH="1">
                <a:off x="436716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38" name="Group 4"/>
            <p:cNvGrpSpPr/>
            <p:nvPr/>
          </p:nvGrpSpPr>
          <p:grpSpPr>
            <a:xfrm>
              <a:off x="4765320" y="-3240"/>
              <a:ext cx="4378680" cy="517320"/>
              <a:chOff x="4765320" y="-3240"/>
              <a:chExt cx="4378680" cy="517320"/>
            </a:xfrm>
          </p:grpSpPr>
          <p:pic>
            <p:nvPicPr>
              <p:cNvPr id="339" name="Google Shape;187;p7" descr=""/>
              <p:cNvPicPr/>
              <p:nvPr/>
            </p:nvPicPr>
            <p:blipFill>
              <a:blip r:embed="rId11"/>
              <a:stretch/>
            </p:blipFill>
            <p:spPr>
              <a:xfrm flipH="1">
                <a:off x="835056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0" name="Google Shape;188;p7" descr=""/>
              <p:cNvPicPr/>
              <p:nvPr/>
            </p:nvPicPr>
            <p:blipFill>
              <a:blip r:embed="rId12"/>
              <a:stretch/>
            </p:blipFill>
            <p:spPr>
              <a:xfrm flipH="1">
                <a:off x="715536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1" name="Google Shape;189;p7" descr=""/>
              <p:cNvPicPr/>
              <p:nvPr/>
            </p:nvPicPr>
            <p:blipFill>
              <a:blip r:embed="rId13"/>
              <a:stretch/>
            </p:blipFill>
            <p:spPr>
              <a:xfrm flipH="1">
                <a:off x="596052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2" name="Google Shape;190;p7" descr=""/>
              <p:cNvPicPr/>
              <p:nvPr/>
            </p:nvPicPr>
            <p:blipFill>
              <a:blip r:embed="rId14"/>
              <a:stretch/>
            </p:blipFill>
            <p:spPr>
              <a:xfrm flipH="1">
                <a:off x="476532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343" name="Group 5"/>
          <p:cNvGrpSpPr/>
          <p:nvPr/>
        </p:nvGrpSpPr>
        <p:grpSpPr>
          <a:xfrm>
            <a:off x="3240" y="3953160"/>
            <a:ext cx="2386800" cy="1315080"/>
            <a:chOff x="3240" y="3953160"/>
            <a:chExt cx="2386800" cy="1315080"/>
          </a:xfrm>
        </p:grpSpPr>
        <p:grpSp>
          <p:nvGrpSpPr>
            <p:cNvPr id="344" name="Group 6"/>
            <p:cNvGrpSpPr/>
            <p:nvPr/>
          </p:nvGrpSpPr>
          <p:grpSpPr>
            <a:xfrm>
              <a:off x="401760" y="4750920"/>
              <a:ext cx="1988280" cy="517320"/>
              <a:chOff x="401760" y="4750920"/>
              <a:chExt cx="1988280" cy="517320"/>
            </a:xfrm>
          </p:grpSpPr>
          <p:pic>
            <p:nvPicPr>
              <p:cNvPr id="345" name="Google Shape;193;p7" descr=""/>
              <p:cNvPicPr/>
              <p:nvPr/>
            </p:nvPicPr>
            <p:blipFill>
              <a:blip r:embed="rId15"/>
              <a:stretch/>
            </p:blipFill>
            <p:spPr>
              <a:xfrm flipH="1">
                <a:off x="1596600" y="47509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6" name="Google Shape;194;p7" descr=""/>
              <p:cNvPicPr/>
              <p:nvPr/>
            </p:nvPicPr>
            <p:blipFill>
              <a:blip r:embed="rId16"/>
              <a:stretch/>
            </p:blipFill>
            <p:spPr>
              <a:xfrm flipH="1">
                <a:off x="401760" y="47509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47" name="Group 7"/>
            <p:cNvGrpSpPr/>
            <p:nvPr/>
          </p:nvGrpSpPr>
          <p:grpSpPr>
            <a:xfrm>
              <a:off x="3240" y="4352400"/>
              <a:ext cx="1988640" cy="517320"/>
              <a:chOff x="3240" y="4352400"/>
              <a:chExt cx="1988640" cy="517320"/>
            </a:xfrm>
          </p:grpSpPr>
          <p:pic>
            <p:nvPicPr>
              <p:cNvPr id="348" name="Google Shape;196;p7" descr=""/>
              <p:cNvPicPr/>
              <p:nvPr/>
            </p:nvPicPr>
            <p:blipFill>
              <a:blip r:embed="rId17"/>
              <a:stretch/>
            </p:blipFill>
            <p:spPr>
              <a:xfrm flipH="1">
                <a:off x="1198440" y="43524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9" name="Google Shape;197;p7" descr=""/>
              <p:cNvPicPr/>
              <p:nvPr/>
            </p:nvPicPr>
            <p:blipFill>
              <a:blip r:embed="rId18"/>
              <a:stretch/>
            </p:blipFill>
            <p:spPr>
              <a:xfrm flipH="1">
                <a:off x="3240" y="43524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350" name="Google Shape;198;p7" descr=""/>
            <p:cNvPicPr/>
            <p:nvPr/>
          </p:nvPicPr>
          <p:blipFill>
            <a:blip r:embed="rId19"/>
            <a:stretch/>
          </p:blipFill>
          <p:spPr>
            <a:xfrm flipH="1">
              <a:off x="401760" y="3953160"/>
              <a:ext cx="793440" cy="517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51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352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roup 1"/>
          <p:cNvGrpSpPr/>
          <p:nvPr/>
        </p:nvGrpSpPr>
        <p:grpSpPr>
          <a:xfrm>
            <a:off x="4367160" y="-3240"/>
            <a:ext cx="4776840" cy="2112840"/>
            <a:chOff x="4367160" y="-3240"/>
            <a:chExt cx="4776840" cy="2112840"/>
          </a:xfrm>
        </p:grpSpPr>
        <p:pic>
          <p:nvPicPr>
            <p:cNvPr id="390" name="Google Shape;116;p5" descr=""/>
            <p:cNvPicPr/>
            <p:nvPr/>
          </p:nvPicPr>
          <p:blipFill>
            <a:blip r:embed="rId2"/>
            <a:stretch/>
          </p:blipFill>
          <p:spPr>
            <a:xfrm flipH="1">
              <a:off x="8350560" y="1592280"/>
              <a:ext cx="793440" cy="517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1" name="Google Shape;117;p5" descr=""/>
            <p:cNvPicPr/>
            <p:nvPr/>
          </p:nvPicPr>
          <p:blipFill>
            <a:blip r:embed="rId3"/>
            <a:stretch/>
          </p:blipFill>
          <p:spPr>
            <a:xfrm flipH="1">
              <a:off x="7952040" y="1193760"/>
              <a:ext cx="793440" cy="5173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92" name="Group 2"/>
            <p:cNvGrpSpPr/>
            <p:nvPr/>
          </p:nvGrpSpPr>
          <p:grpSpPr>
            <a:xfrm>
              <a:off x="5960520" y="794520"/>
              <a:ext cx="3183480" cy="517320"/>
              <a:chOff x="5960520" y="794520"/>
              <a:chExt cx="3183480" cy="517320"/>
            </a:xfrm>
          </p:grpSpPr>
          <p:pic>
            <p:nvPicPr>
              <p:cNvPr id="393" name="Google Shape;119;p5" descr=""/>
              <p:cNvPicPr/>
              <p:nvPr/>
            </p:nvPicPr>
            <p:blipFill>
              <a:blip r:embed="rId4"/>
              <a:stretch/>
            </p:blipFill>
            <p:spPr>
              <a:xfrm flipH="1">
                <a:off x="8350560" y="79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4" name="Google Shape;120;p5" descr=""/>
              <p:cNvPicPr/>
              <p:nvPr/>
            </p:nvPicPr>
            <p:blipFill>
              <a:blip r:embed="rId5"/>
              <a:stretch/>
            </p:blipFill>
            <p:spPr>
              <a:xfrm flipH="1">
                <a:off x="7155360" y="79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5" name="Google Shape;121;p5" descr=""/>
              <p:cNvPicPr/>
              <p:nvPr/>
            </p:nvPicPr>
            <p:blipFill>
              <a:blip r:embed="rId6"/>
              <a:stretch/>
            </p:blipFill>
            <p:spPr>
              <a:xfrm flipH="1">
                <a:off x="5960520" y="79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96" name="Group 3"/>
            <p:cNvGrpSpPr/>
            <p:nvPr/>
          </p:nvGrpSpPr>
          <p:grpSpPr>
            <a:xfrm>
              <a:off x="4367160" y="396000"/>
              <a:ext cx="4378320" cy="517320"/>
              <a:chOff x="4367160" y="396000"/>
              <a:chExt cx="4378320" cy="517320"/>
            </a:xfrm>
          </p:grpSpPr>
          <p:pic>
            <p:nvPicPr>
              <p:cNvPr id="397" name="Google Shape;123;p5" descr=""/>
              <p:cNvPicPr/>
              <p:nvPr/>
            </p:nvPicPr>
            <p:blipFill>
              <a:blip r:embed="rId7"/>
              <a:stretch/>
            </p:blipFill>
            <p:spPr>
              <a:xfrm flipH="1">
                <a:off x="795204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8" name="Google Shape;124;p5" descr=""/>
              <p:cNvPicPr/>
              <p:nvPr/>
            </p:nvPicPr>
            <p:blipFill>
              <a:blip r:embed="rId8"/>
              <a:stretch/>
            </p:blipFill>
            <p:spPr>
              <a:xfrm flipH="1">
                <a:off x="675720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9" name="Google Shape;125;p5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556200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00" name="Google Shape;126;p5" descr=""/>
              <p:cNvPicPr/>
              <p:nvPr/>
            </p:nvPicPr>
            <p:blipFill>
              <a:blip r:embed="rId10"/>
              <a:stretch/>
            </p:blipFill>
            <p:spPr>
              <a:xfrm flipH="1">
                <a:off x="436716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401" name="Group 4"/>
            <p:cNvGrpSpPr/>
            <p:nvPr/>
          </p:nvGrpSpPr>
          <p:grpSpPr>
            <a:xfrm>
              <a:off x="4765320" y="-3240"/>
              <a:ext cx="4378680" cy="517320"/>
              <a:chOff x="4765320" y="-3240"/>
              <a:chExt cx="4378680" cy="517320"/>
            </a:xfrm>
          </p:grpSpPr>
          <p:pic>
            <p:nvPicPr>
              <p:cNvPr id="402" name="Google Shape;128;p5" descr=""/>
              <p:cNvPicPr/>
              <p:nvPr/>
            </p:nvPicPr>
            <p:blipFill>
              <a:blip r:embed="rId11"/>
              <a:stretch/>
            </p:blipFill>
            <p:spPr>
              <a:xfrm flipH="1">
                <a:off x="835056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03" name="Google Shape;129;p5" descr=""/>
              <p:cNvPicPr/>
              <p:nvPr/>
            </p:nvPicPr>
            <p:blipFill>
              <a:blip r:embed="rId12"/>
              <a:stretch/>
            </p:blipFill>
            <p:spPr>
              <a:xfrm flipH="1">
                <a:off x="715536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04" name="Google Shape;130;p5" descr=""/>
              <p:cNvPicPr/>
              <p:nvPr/>
            </p:nvPicPr>
            <p:blipFill>
              <a:blip r:embed="rId13"/>
              <a:stretch/>
            </p:blipFill>
            <p:spPr>
              <a:xfrm flipH="1">
                <a:off x="596052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05" name="Google Shape;131;p5" descr=""/>
              <p:cNvPicPr/>
              <p:nvPr/>
            </p:nvPicPr>
            <p:blipFill>
              <a:blip r:embed="rId14"/>
              <a:stretch/>
            </p:blipFill>
            <p:spPr>
              <a:xfrm flipH="1">
                <a:off x="476532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406" name="Group 5"/>
          <p:cNvGrpSpPr/>
          <p:nvPr/>
        </p:nvGrpSpPr>
        <p:grpSpPr>
          <a:xfrm>
            <a:off x="3240" y="3953160"/>
            <a:ext cx="2386800" cy="1315080"/>
            <a:chOff x="3240" y="3953160"/>
            <a:chExt cx="2386800" cy="1315080"/>
          </a:xfrm>
        </p:grpSpPr>
        <p:grpSp>
          <p:nvGrpSpPr>
            <p:cNvPr id="407" name="Group 6"/>
            <p:cNvGrpSpPr/>
            <p:nvPr/>
          </p:nvGrpSpPr>
          <p:grpSpPr>
            <a:xfrm>
              <a:off x="401760" y="4750920"/>
              <a:ext cx="1988280" cy="517320"/>
              <a:chOff x="401760" y="4750920"/>
              <a:chExt cx="1988280" cy="517320"/>
            </a:xfrm>
          </p:grpSpPr>
          <p:pic>
            <p:nvPicPr>
              <p:cNvPr id="408" name="Google Shape;134;p5" descr=""/>
              <p:cNvPicPr/>
              <p:nvPr/>
            </p:nvPicPr>
            <p:blipFill>
              <a:blip r:embed="rId15"/>
              <a:stretch/>
            </p:blipFill>
            <p:spPr>
              <a:xfrm flipH="1">
                <a:off x="1596600" y="47509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09" name="Google Shape;135;p5" descr=""/>
              <p:cNvPicPr/>
              <p:nvPr/>
            </p:nvPicPr>
            <p:blipFill>
              <a:blip r:embed="rId16"/>
              <a:stretch/>
            </p:blipFill>
            <p:spPr>
              <a:xfrm flipH="1">
                <a:off x="401760" y="47509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410" name="Group 7"/>
            <p:cNvGrpSpPr/>
            <p:nvPr/>
          </p:nvGrpSpPr>
          <p:grpSpPr>
            <a:xfrm>
              <a:off x="3240" y="4352400"/>
              <a:ext cx="1988640" cy="517320"/>
              <a:chOff x="3240" y="4352400"/>
              <a:chExt cx="1988640" cy="517320"/>
            </a:xfrm>
          </p:grpSpPr>
          <p:pic>
            <p:nvPicPr>
              <p:cNvPr id="411" name="Google Shape;137;p5" descr=""/>
              <p:cNvPicPr/>
              <p:nvPr/>
            </p:nvPicPr>
            <p:blipFill>
              <a:blip r:embed="rId17"/>
              <a:stretch/>
            </p:blipFill>
            <p:spPr>
              <a:xfrm flipH="1">
                <a:off x="1198440" y="43524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12" name="Google Shape;138;p5" descr=""/>
              <p:cNvPicPr/>
              <p:nvPr/>
            </p:nvPicPr>
            <p:blipFill>
              <a:blip r:embed="rId18"/>
              <a:stretch/>
            </p:blipFill>
            <p:spPr>
              <a:xfrm flipH="1">
                <a:off x="3240" y="43524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413" name="Google Shape;139;p5" descr=""/>
            <p:cNvPicPr/>
            <p:nvPr/>
          </p:nvPicPr>
          <p:blipFill>
            <a:blip r:embed="rId19"/>
            <a:stretch/>
          </p:blipFill>
          <p:spPr>
            <a:xfrm flipH="1">
              <a:off x="401760" y="3953160"/>
              <a:ext cx="793440" cy="517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14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415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0"/>
    <p:sldLayoutId id="2147483728" r:id="rId21"/>
    <p:sldLayoutId id="2147483729" r:id="rId22"/>
    <p:sldLayoutId id="2147483730" r:id="rId23"/>
    <p:sldLayoutId id="2147483731" r:id="rId24"/>
    <p:sldLayoutId id="2147483732" r:id="rId25"/>
    <p:sldLayoutId id="2147483733" r:id="rId26"/>
    <p:sldLayoutId id="2147483734" r:id="rId27"/>
    <p:sldLayoutId id="2147483735" r:id="rId28"/>
    <p:sldLayoutId id="2147483736" r:id="rId29"/>
    <p:sldLayoutId id="2147483737" r:id="rId30"/>
    <p:sldLayoutId id="2147483738" r:id="rId31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oup 1"/>
          <p:cNvGrpSpPr/>
          <p:nvPr/>
        </p:nvGrpSpPr>
        <p:grpSpPr>
          <a:xfrm>
            <a:off x="4367160" y="-3240"/>
            <a:ext cx="4776840" cy="2112840"/>
            <a:chOff x="4367160" y="-3240"/>
            <a:chExt cx="4776840" cy="2112840"/>
          </a:xfrm>
        </p:grpSpPr>
        <p:pic>
          <p:nvPicPr>
            <p:cNvPr id="453" name="Google Shape;116;p5" descr=""/>
            <p:cNvPicPr/>
            <p:nvPr/>
          </p:nvPicPr>
          <p:blipFill>
            <a:blip r:embed="rId2"/>
            <a:stretch/>
          </p:blipFill>
          <p:spPr>
            <a:xfrm flipH="1">
              <a:off x="8350560" y="1592280"/>
              <a:ext cx="793440" cy="517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4" name="Google Shape;117;p5" descr=""/>
            <p:cNvPicPr/>
            <p:nvPr/>
          </p:nvPicPr>
          <p:blipFill>
            <a:blip r:embed="rId3"/>
            <a:stretch/>
          </p:blipFill>
          <p:spPr>
            <a:xfrm flipH="1">
              <a:off x="7952040" y="1193760"/>
              <a:ext cx="793440" cy="5173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455" name="Group 2"/>
            <p:cNvGrpSpPr/>
            <p:nvPr/>
          </p:nvGrpSpPr>
          <p:grpSpPr>
            <a:xfrm>
              <a:off x="5960520" y="794520"/>
              <a:ext cx="3183480" cy="517320"/>
              <a:chOff x="5960520" y="794520"/>
              <a:chExt cx="3183480" cy="517320"/>
            </a:xfrm>
          </p:grpSpPr>
          <p:pic>
            <p:nvPicPr>
              <p:cNvPr id="456" name="Google Shape;119;p5" descr=""/>
              <p:cNvPicPr/>
              <p:nvPr/>
            </p:nvPicPr>
            <p:blipFill>
              <a:blip r:embed="rId4"/>
              <a:stretch/>
            </p:blipFill>
            <p:spPr>
              <a:xfrm flipH="1">
                <a:off x="8350560" y="79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57" name="Google Shape;120;p5" descr=""/>
              <p:cNvPicPr/>
              <p:nvPr/>
            </p:nvPicPr>
            <p:blipFill>
              <a:blip r:embed="rId5"/>
              <a:stretch/>
            </p:blipFill>
            <p:spPr>
              <a:xfrm flipH="1">
                <a:off x="7155360" y="79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58" name="Google Shape;121;p5" descr=""/>
              <p:cNvPicPr/>
              <p:nvPr/>
            </p:nvPicPr>
            <p:blipFill>
              <a:blip r:embed="rId6"/>
              <a:stretch/>
            </p:blipFill>
            <p:spPr>
              <a:xfrm flipH="1">
                <a:off x="5960520" y="79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459" name="Group 3"/>
            <p:cNvGrpSpPr/>
            <p:nvPr/>
          </p:nvGrpSpPr>
          <p:grpSpPr>
            <a:xfrm>
              <a:off x="4367160" y="396000"/>
              <a:ext cx="4378320" cy="517320"/>
              <a:chOff x="4367160" y="396000"/>
              <a:chExt cx="4378320" cy="517320"/>
            </a:xfrm>
          </p:grpSpPr>
          <p:pic>
            <p:nvPicPr>
              <p:cNvPr id="460" name="Google Shape;123;p5" descr=""/>
              <p:cNvPicPr/>
              <p:nvPr/>
            </p:nvPicPr>
            <p:blipFill>
              <a:blip r:embed="rId7"/>
              <a:stretch/>
            </p:blipFill>
            <p:spPr>
              <a:xfrm flipH="1">
                <a:off x="795204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61" name="Google Shape;124;p5" descr=""/>
              <p:cNvPicPr/>
              <p:nvPr/>
            </p:nvPicPr>
            <p:blipFill>
              <a:blip r:embed="rId8"/>
              <a:stretch/>
            </p:blipFill>
            <p:spPr>
              <a:xfrm flipH="1">
                <a:off x="675720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62" name="Google Shape;125;p5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556200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63" name="Google Shape;126;p5" descr=""/>
              <p:cNvPicPr/>
              <p:nvPr/>
            </p:nvPicPr>
            <p:blipFill>
              <a:blip r:embed="rId10"/>
              <a:stretch/>
            </p:blipFill>
            <p:spPr>
              <a:xfrm flipH="1">
                <a:off x="436716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464" name="Group 4"/>
            <p:cNvGrpSpPr/>
            <p:nvPr/>
          </p:nvGrpSpPr>
          <p:grpSpPr>
            <a:xfrm>
              <a:off x="4765320" y="-3240"/>
              <a:ext cx="4378680" cy="517320"/>
              <a:chOff x="4765320" y="-3240"/>
              <a:chExt cx="4378680" cy="517320"/>
            </a:xfrm>
          </p:grpSpPr>
          <p:pic>
            <p:nvPicPr>
              <p:cNvPr id="465" name="Google Shape;128;p5" descr=""/>
              <p:cNvPicPr/>
              <p:nvPr/>
            </p:nvPicPr>
            <p:blipFill>
              <a:blip r:embed="rId11"/>
              <a:stretch/>
            </p:blipFill>
            <p:spPr>
              <a:xfrm flipH="1">
                <a:off x="835056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66" name="Google Shape;129;p5" descr=""/>
              <p:cNvPicPr/>
              <p:nvPr/>
            </p:nvPicPr>
            <p:blipFill>
              <a:blip r:embed="rId12"/>
              <a:stretch/>
            </p:blipFill>
            <p:spPr>
              <a:xfrm flipH="1">
                <a:off x="715536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67" name="Google Shape;130;p5" descr=""/>
              <p:cNvPicPr/>
              <p:nvPr/>
            </p:nvPicPr>
            <p:blipFill>
              <a:blip r:embed="rId13"/>
              <a:stretch/>
            </p:blipFill>
            <p:spPr>
              <a:xfrm flipH="1">
                <a:off x="596052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68" name="Google Shape;131;p5" descr=""/>
              <p:cNvPicPr/>
              <p:nvPr/>
            </p:nvPicPr>
            <p:blipFill>
              <a:blip r:embed="rId14"/>
              <a:stretch/>
            </p:blipFill>
            <p:spPr>
              <a:xfrm flipH="1">
                <a:off x="476532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469" name="Group 5"/>
          <p:cNvGrpSpPr/>
          <p:nvPr/>
        </p:nvGrpSpPr>
        <p:grpSpPr>
          <a:xfrm>
            <a:off x="3240" y="3953160"/>
            <a:ext cx="2386800" cy="1315080"/>
            <a:chOff x="3240" y="3953160"/>
            <a:chExt cx="2386800" cy="1315080"/>
          </a:xfrm>
        </p:grpSpPr>
        <p:grpSp>
          <p:nvGrpSpPr>
            <p:cNvPr id="470" name="Group 6"/>
            <p:cNvGrpSpPr/>
            <p:nvPr/>
          </p:nvGrpSpPr>
          <p:grpSpPr>
            <a:xfrm>
              <a:off x="401760" y="4750920"/>
              <a:ext cx="1988280" cy="517320"/>
              <a:chOff x="401760" y="4750920"/>
              <a:chExt cx="1988280" cy="517320"/>
            </a:xfrm>
          </p:grpSpPr>
          <p:pic>
            <p:nvPicPr>
              <p:cNvPr id="471" name="Google Shape;134;p5" descr=""/>
              <p:cNvPicPr/>
              <p:nvPr/>
            </p:nvPicPr>
            <p:blipFill>
              <a:blip r:embed="rId15"/>
              <a:stretch/>
            </p:blipFill>
            <p:spPr>
              <a:xfrm flipH="1">
                <a:off x="1596600" y="47509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72" name="Google Shape;135;p5" descr=""/>
              <p:cNvPicPr/>
              <p:nvPr/>
            </p:nvPicPr>
            <p:blipFill>
              <a:blip r:embed="rId16"/>
              <a:stretch/>
            </p:blipFill>
            <p:spPr>
              <a:xfrm flipH="1">
                <a:off x="401760" y="47509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473" name="Group 7"/>
            <p:cNvGrpSpPr/>
            <p:nvPr/>
          </p:nvGrpSpPr>
          <p:grpSpPr>
            <a:xfrm>
              <a:off x="3240" y="4352400"/>
              <a:ext cx="1988640" cy="517320"/>
              <a:chOff x="3240" y="4352400"/>
              <a:chExt cx="1988640" cy="517320"/>
            </a:xfrm>
          </p:grpSpPr>
          <p:pic>
            <p:nvPicPr>
              <p:cNvPr id="474" name="Google Shape;137;p5" descr=""/>
              <p:cNvPicPr/>
              <p:nvPr/>
            </p:nvPicPr>
            <p:blipFill>
              <a:blip r:embed="rId17"/>
              <a:stretch/>
            </p:blipFill>
            <p:spPr>
              <a:xfrm flipH="1">
                <a:off x="1198440" y="43524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75" name="Google Shape;138;p5" descr=""/>
              <p:cNvPicPr/>
              <p:nvPr/>
            </p:nvPicPr>
            <p:blipFill>
              <a:blip r:embed="rId18"/>
              <a:stretch/>
            </p:blipFill>
            <p:spPr>
              <a:xfrm flipH="1">
                <a:off x="3240" y="43524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476" name="Google Shape;139;p5" descr=""/>
            <p:cNvPicPr/>
            <p:nvPr/>
          </p:nvPicPr>
          <p:blipFill>
            <a:blip r:embed="rId19"/>
            <a:stretch/>
          </p:blipFill>
          <p:spPr>
            <a:xfrm flipH="1">
              <a:off x="401760" y="3953160"/>
              <a:ext cx="793440" cy="517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77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47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0"/>
    <p:sldLayoutId id="2147483741" r:id="rId21"/>
    <p:sldLayoutId id="2147483742" r:id="rId22"/>
    <p:sldLayoutId id="2147483743" r:id="rId23"/>
    <p:sldLayoutId id="2147483744" r:id="rId24"/>
    <p:sldLayoutId id="2147483745" r:id="rId25"/>
    <p:sldLayoutId id="2147483746" r:id="rId26"/>
    <p:sldLayoutId id="2147483747" r:id="rId27"/>
    <p:sldLayoutId id="2147483748" r:id="rId28"/>
    <p:sldLayoutId id="2147483749" r:id="rId29"/>
    <p:sldLayoutId id="2147483750" r:id="rId30"/>
    <p:sldLayoutId id="2147483751" r:id="rId31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roup 1"/>
          <p:cNvGrpSpPr/>
          <p:nvPr/>
        </p:nvGrpSpPr>
        <p:grpSpPr>
          <a:xfrm>
            <a:off x="4367160" y="-3240"/>
            <a:ext cx="4776840" cy="2520720"/>
            <a:chOff x="4367160" y="-3240"/>
            <a:chExt cx="4776840" cy="2520720"/>
          </a:xfrm>
        </p:grpSpPr>
        <p:pic>
          <p:nvPicPr>
            <p:cNvPr id="516" name="Google Shape;74;p4" descr=""/>
            <p:cNvPicPr/>
            <p:nvPr/>
          </p:nvPicPr>
          <p:blipFill>
            <a:blip r:embed="rId2"/>
            <a:stretch/>
          </p:blipFill>
          <p:spPr>
            <a:xfrm flipH="1">
              <a:off x="7952040" y="2000160"/>
              <a:ext cx="793440" cy="5173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517" name="Group 2"/>
            <p:cNvGrpSpPr/>
            <p:nvPr/>
          </p:nvGrpSpPr>
          <p:grpSpPr>
            <a:xfrm>
              <a:off x="7155720" y="1600920"/>
              <a:ext cx="1988280" cy="517320"/>
              <a:chOff x="7155720" y="1600920"/>
              <a:chExt cx="1988280" cy="517320"/>
            </a:xfrm>
          </p:grpSpPr>
          <p:pic>
            <p:nvPicPr>
              <p:cNvPr id="518" name="Google Shape;76;p4" descr=""/>
              <p:cNvPicPr/>
              <p:nvPr/>
            </p:nvPicPr>
            <p:blipFill>
              <a:blip r:embed="rId3"/>
              <a:stretch/>
            </p:blipFill>
            <p:spPr>
              <a:xfrm flipH="1">
                <a:off x="8350560" y="16009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19" name="Google Shape;77;p4" descr=""/>
              <p:cNvPicPr/>
              <p:nvPr/>
            </p:nvPicPr>
            <p:blipFill>
              <a:blip r:embed="rId4"/>
              <a:stretch/>
            </p:blipFill>
            <p:spPr>
              <a:xfrm flipH="1">
                <a:off x="7155720" y="16009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520" name="Google Shape;78;p4" descr=""/>
            <p:cNvPicPr/>
            <p:nvPr/>
          </p:nvPicPr>
          <p:blipFill>
            <a:blip r:embed="rId5"/>
            <a:stretch/>
          </p:blipFill>
          <p:spPr>
            <a:xfrm flipH="1">
              <a:off x="7952040" y="1198080"/>
              <a:ext cx="793440" cy="5173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521" name="Group 3"/>
            <p:cNvGrpSpPr/>
            <p:nvPr/>
          </p:nvGrpSpPr>
          <p:grpSpPr>
            <a:xfrm>
              <a:off x="5960520" y="798840"/>
              <a:ext cx="3183480" cy="517320"/>
              <a:chOff x="5960520" y="798840"/>
              <a:chExt cx="3183480" cy="517320"/>
            </a:xfrm>
          </p:grpSpPr>
          <p:pic>
            <p:nvPicPr>
              <p:cNvPr id="522" name="Google Shape;80;p4" descr=""/>
              <p:cNvPicPr/>
              <p:nvPr/>
            </p:nvPicPr>
            <p:blipFill>
              <a:blip r:embed="rId6"/>
              <a:stretch/>
            </p:blipFill>
            <p:spPr>
              <a:xfrm flipH="1">
                <a:off x="8350560" y="7988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23" name="Google Shape;81;p4" descr=""/>
              <p:cNvPicPr/>
              <p:nvPr/>
            </p:nvPicPr>
            <p:blipFill>
              <a:blip r:embed="rId7"/>
              <a:stretch/>
            </p:blipFill>
            <p:spPr>
              <a:xfrm flipH="1">
                <a:off x="7155720" y="7988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24" name="Google Shape;82;p4" descr=""/>
              <p:cNvPicPr/>
              <p:nvPr/>
            </p:nvPicPr>
            <p:blipFill>
              <a:blip r:embed="rId8"/>
              <a:stretch/>
            </p:blipFill>
            <p:spPr>
              <a:xfrm flipH="1">
                <a:off x="5960520" y="7988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525" name="Group 4"/>
            <p:cNvGrpSpPr/>
            <p:nvPr/>
          </p:nvGrpSpPr>
          <p:grpSpPr>
            <a:xfrm>
              <a:off x="4367160" y="396000"/>
              <a:ext cx="4378320" cy="517320"/>
              <a:chOff x="4367160" y="396000"/>
              <a:chExt cx="4378320" cy="517320"/>
            </a:xfrm>
          </p:grpSpPr>
          <p:pic>
            <p:nvPicPr>
              <p:cNvPr id="526" name="Google Shape;84;p4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795204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27" name="Google Shape;85;p4" descr=""/>
              <p:cNvPicPr/>
              <p:nvPr/>
            </p:nvPicPr>
            <p:blipFill>
              <a:blip r:embed="rId10"/>
              <a:stretch/>
            </p:blipFill>
            <p:spPr>
              <a:xfrm flipH="1">
                <a:off x="675720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28" name="Google Shape;86;p4" descr=""/>
              <p:cNvPicPr/>
              <p:nvPr/>
            </p:nvPicPr>
            <p:blipFill>
              <a:blip r:embed="rId11"/>
              <a:stretch/>
            </p:blipFill>
            <p:spPr>
              <a:xfrm flipH="1">
                <a:off x="556200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29" name="Google Shape;87;p4" descr=""/>
              <p:cNvPicPr/>
              <p:nvPr/>
            </p:nvPicPr>
            <p:blipFill>
              <a:blip r:embed="rId12"/>
              <a:stretch/>
            </p:blipFill>
            <p:spPr>
              <a:xfrm flipH="1">
                <a:off x="4367160" y="3960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530" name="Group 5"/>
            <p:cNvGrpSpPr/>
            <p:nvPr/>
          </p:nvGrpSpPr>
          <p:grpSpPr>
            <a:xfrm>
              <a:off x="4765320" y="-3240"/>
              <a:ext cx="4378680" cy="517320"/>
              <a:chOff x="4765320" y="-3240"/>
              <a:chExt cx="4378680" cy="517320"/>
            </a:xfrm>
          </p:grpSpPr>
          <p:pic>
            <p:nvPicPr>
              <p:cNvPr id="531" name="Google Shape;89;p4" descr=""/>
              <p:cNvPicPr/>
              <p:nvPr/>
            </p:nvPicPr>
            <p:blipFill>
              <a:blip r:embed="rId13"/>
              <a:stretch/>
            </p:blipFill>
            <p:spPr>
              <a:xfrm flipH="1">
                <a:off x="835056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32" name="Google Shape;90;p4" descr=""/>
              <p:cNvPicPr/>
              <p:nvPr/>
            </p:nvPicPr>
            <p:blipFill>
              <a:blip r:embed="rId14"/>
              <a:stretch/>
            </p:blipFill>
            <p:spPr>
              <a:xfrm flipH="1">
                <a:off x="715536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33" name="Google Shape;91;p4" descr=""/>
              <p:cNvPicPr/>
              <p:nvPr/>
            </p:nvPicPr>
            <p:blipFill>
              <a:blip r:embed="rId15"/>
              <a:stretch/>
            </p:blipFill>
            <p:spPr>
              <a:xfrm flipH="1">
                <a:off x="596052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34" name="Google Shape;92;p4" descr=""/>
              <p:cNvPicPr/>
              <p:nvPr/>
            </p:nvPicPr>
            <p:blipFill>
              <a:blip r:embed="rId16"/>
              <a:stretch/>
            </p:blipFill>
            <p:spPr>
              <a:xfrm flipH="1">
                <a:off x="4765320" y="-32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535" name="Group 6"/>
          <p:cNvGrpSpPr/>
          <p:nvPr/>
        </p:nvGrpSpPr>
        <p:grpSpPr>
          <a:xfrm>
            <a:off x="3240" y="2743200"/>
            <a:ext cx="4378320" cy="2520720"/>
            <a:chOff x="3240" y="2743200"/>
            <a:chExt cx="4378320" cy="2520720"/>
          </a:xfrm>
        </p:grpSpPr>
        <p:grpSp>
          <p:nvGrpSpPr>
            <p:cNvPr id="536" name="Group 7"/>
            <p:cNvGrpSpPr/>
            <p:nvPr/>
          </p:nvGrpSpPr>
          <p:grpSpPr>
            <a:xfrm>
              <a:off x="3240" y="4746600"/>
              <a:ext cx="4378320" cy="517320"/>
              <a:chOff x="3240" y="4746600"/>
              <a:chExt cx="4378320" cy="517320"/>
            </a:xfrm>
          </p:grpSpPr>
          <p:pic>
            <p:nvPicPr>
              <p:cNvPr id="537" name="Google Shape;95;p4" descr=""/>
              <p:cNvPicPr/>
              <p:nvPr/>
            </p:nvPicPr>
            <p:blipFill>
              <a:blip r:embed="rId17"/>
              <a:stretch/>
            </p:blipFill>
            <p:spPr>
              <a:xfrm flipH="1">
                <a:off x="3588120" y="47466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38" name="Google Shape;96;p4" descr=""/>
              <p:cNvPicPr/>
              <p:nvPr/>
            </p:nvPicPr>
            <p:blipFill>
              <a:blip r:embed="rId18"/>
              <a:stretch/>
            </p:blipFill>
            <p:spPr>
              <a:xfrm flipH="1">
                <a:off x="2393280" y="47466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39" name="Google Shape;97;p4" descr=""/>
              <p:cNvPicPr/>
              <p:nvPr/>
            </p:nvPicPr>
            <p:blipFill>
              <a:blip r:embed="rId19"/>
              <a:stretch/>
            </p:blipFill>
            <p:spPr>
              <a:xfrm flipH="1">
                <a:off x="1198080" y="47466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40" name="Google Shape;98;p4" descr=""/>
              <p:cNvPicPr/>
              <p:nvPr/>
            </p:nvPicPr>
            <p:blipFill>
              <a:blip r:embed="rId20"/>
              <a:stretch/>
            </p:blipFill>
            <p:spPr>
              <a:xfrm flipH="1">
                <a:off x="3240" y="474660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541" name="Group 8"/>
            <p:cNvGrpSpPr/>
            <p:nvPr/>
          </p:nvGrpSpPr>
          <p:grpSpPr>
            <a:xfrm>
              <a:off x="401760" y="4347360"/>
              <a:ext cx="3183120" cy="517320"/>
              <a:chOff x="401760" y="4347360"/>
              <a:chExt cx="3183120" cy="517320"/>
            </a:xfrm>
          </p:grpSpPr>
          <p:pic>
            <p:nvPicPr>
              <p:cNvPr id="542" name="Google Shape;100;p4" descr=""/>
              <p:cNvPicPr/>
              <p:nvPr/>
            </p:nvPicPr>
            <p:blipFill>
              <a:blip r:embed="rId21"/>
              <a:stretch/>
            </p:blipFill>
            <p:spPr>
              <a:xfrm flipH="1">
                <a:off x="2791440" y="434736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43" name="Google Shape;101;p4" descr=""/>
              <p:cNvPicPr/>
              <p:nvPr/>
            </p:nvPicPr>
            <p:blipFill>
              <a:blip r:embed="rId22"/>
              <a:stretch/>
            </p:blipFill>
            <p:spPr>
              <a:xfrm flipH="1">
                <a:off x="1596600" y="434736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44" name="Google Shape;102;p4" descr=""/>
              <p:cNvPicPr/>
              <p:nvPr/>
            </p:nvPicPr>
            <p:blipFill>
              <a:blip r:embed="rId23"/>
              <a:stretch/>
            </p:blipFill>
            <p:spPr>
              <a:xfrm flipH="1">
                <a:off x="401760" y="434736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545" name="Group 9"/>
            <p:cNvGrpSpPr/>
            <p:nvPr/>
          </p:nvGrpSpPr>
          <p:grpSpPr>
            <a:xfrm>
              <a:off x="3240" y="3944520"/>
              <a:ext cx="3183480" cy="517320"/>
              <a:chOff x="3240" y="3944520"/>
              <a:chExt cx="3183480" cy="517320"/>
            </a:xfrm>
          </p:grpSpPr>
          <p:pic>
            <p:nvPicPr>
              <p:cNvPr id="546" name="Google Shape;104;p4" descr=""/>
              <p:cNvPicPr/>
              <p:nvPr/>
            </p:nvPicPr>
            <p:blipFill>
              <a:blip r:embed="rId24"/>
              <a:stretch/>
            </p:blipFill>
            <p:spPr>
              <a:xfrm flipH="1">
                <a:off x="2393280" y="394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47" name="Google Shape;105;p4" descr=""/>
              <p:cNvPicPr/>
              <p:nvPr/>
            </p:nvPicPr>
            <p:blipFill>
              <a:blip r:embed="rId25"/>
              <a:stretch/>
            </p:blipFill>
            <p:spPr>
              <a:xfrm flipH="1">
                <a:off x="1198080" y="394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48" name="Google Shape;106;p4" descr=""/>
              <p:cNvPicPr/>
              <p:nvPr/>
            </p:nvPicPr>
            <p:blipFill>
              <a:blip r:embed="rId26"/>
              <a:stretch/>
            </p:blipFill>
            <p:spPr>
              <a:xfrm flipH="1">
                <a:off x="3240" y="394452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549" name="Google Shape;107;p4" descr=""/>
            <p:cNvPicPr/>
            <p:nvPr/>
          </p:nvPicPr>
          <p:blipFill>
            <a:blip r:embed="rId27"/>
            <a:stretch/>
          </p:blipFill>
          <p:spPr>
            <a:xfrm flipH="1">
              <a:off x="401760" y="3545280"/>
              <a:ext cx="793440" cy="5173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550" name="Group 10"/>
            <p:cNvGrpSpPr/>
            <p:nvPr/>
          </p:nvGrpSpPr>
          <p:grpSpPr>
            <a:xfrm>
              <a:off x="3240" y="3142440"/>
              <a:ext cx="1988280" cy="517320"/>
              <a:chOff x="3240" y="3142440"/>
              <a:chExt cx="1988280" cy="517320"/>
            </a:xfrm>
          </p:grpSpPr>
          <p:pic>
            <p:nvPicPr>
              <p:cNvPr id="551" name="Google Shape;109;p4" descr=""/>
              <p:cNvPicPr/>
              <p:nvPr/>
            </p:nvPicPr>
            <p:blipFill>
              <a:blip r:embed="rId28"/>
              <a:stretch/>
            </p:blipFill>
            <p:spPr>
              <a:xfrm flipH="1">
                <a:off x="1198080" y="31424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52" name="Google Shape;110;p4" descr=""/>
              <p:cNvPicPr/>
              <p:nvPr/>
            </p:nvPicPr>
            <p:blipFill>
              <a:blip r:embed="rId29"/>
              <a:stretch/>
            </p:blipFill>
            <p:spPr>
              <a:xfrm flipH="1">
                <a:off x="3240" y="3142440"/>
                <a:ext cx="793440" cy="51732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553" name="Google Shape;111;p4" descr=""/>
            <p:cNvPicPr/>
            <p:nvPr/>
          </p:nvPicPr>
          <p:blipFill>
            <a:blip r:embed="rId30"/>
            <a:stretch/>
          </p:blipFill>
          <p:spPr>
            <a:xfrm flipH="1">
              <a:off x="401760" y="2743200"/>
              <a:ext cx="793440" cy="517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54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555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1"/>
    <p:sldLayoutId id="2147483754" r:id="rId32"/>
    <p:sldLayoutId id="2147483755" r:id="rId33"/>
    <p:sldLayoutId id="2147483756" r:id="rId34"/>
    <p:sldLayoutId id="2147483757" r:id="rId35"/>
    <p:sldLayoutId id="2147483758" r:id="rId36"/>
    <p:sldLayoutId id="2147483759" r:id="rId37"/>
    <p:sldLayoutId id="2147483760" r:id="rId38"/>
    <p:sldLayoutId id="2147483761" r:id="rId39"/>
    <p:sldLayoutId id="2147483762" r:id="rId40"/>
    <p:sldLayoutId id="2147483763" r:id="rId41"/>
    <p:sldLayoutId id="2147483764" r:id="rId4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1.png"/><Relationship Id="rId2" Type="http://schemas.openxmlformats.org/officeDocument/2006/relationships/image" Target="../media/image202.pn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3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99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4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5.png"/><Relationship Id="rId2" Type="http://schemas.openxmlformats.org/officeDocument/2006/relationships/slideLayout" Target="../slideLayouts/slideLayout97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slideLayout" Target="../slideLayouts/slideLayout97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CustomShape 1"/>
          <p:cNvSpPr/>
          <p:nvPr/>
        </p:nvSpPr>
        <p:spPr>
          <a:xfrm>
            <a:off x="1467360" y="1864440"/>
            <a:ext cx="594576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ZA" sz="3200" spc="-1" strike="noStrike">
                <a:solidFill>
                  <a:srgbClr val="252831"/>
                </a:solidFill>
                <a:latin typeface="Poppins"/>
                <a:ea typeface="Poppins"/>
              </a:rPr>
              <a:t>Francois Venter</a:t>
            </a:r>
            <a:br/>
            <a:br/>
            <a:r>
              <a:rPr b="1" lang="en-ZA" sz="3200" spc="-1" strike="noStrike">
                <a:solidFill>
                  <a:srgbClr val="252831"/>
                </a:solidFill>
                <a:latin typeface="Poppins"/>
                <a:ea typeface="Poppins"/>
              </a:rPr>
              <a:t>Technical Presentation</a:t>
            </a:r>
            <a:br/>
            <a:r>
              <a:rPr b="1" lang="en-ZA" sz="3200" spc="-1" strike="noStrike">
                <a:solidFill>
                  <a:srgbClr val="252831"/>
                </a:solidFill>
                <a:latin typeface="Poppins"/>
                <a:ea typeface="Poppins"/>
              </a:rPr>
              <a:t>Improving the development life-cycle</a:t>
            </a:r>
            <a:br/>
            <a:endParaRPr b="0" lang="en-Z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CustomShape 1"/>
          <p:cNvSpPr/>
          <p:nvPr/>
        </p:nvSpPr>
        <p:spPr>
          <a:xfrm>
            <a:off x="776520" y="1524240"/>
            <a:ext cx="358416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2"/>
          <p:cNvSpPr/>
          <p:nvPr/>
        </p:nvSpPr>
        <p:spPr>
          <a:xfrm>
            <a:off x="776520" y="402840"/>
            <a:ext cx="358416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1800" spc="-1" strike="noStrike">
                <a:solidFill>
                  <a:srgbClr val="252831"/>
                </a:solidFill>
                <a:latin typeface="Poppins"/>
                <a:ea typeface="Poppins"/>
              </a:rPr>
              <a:t>Simple example of generalized components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699" name="CustomShape 3"/>
          <p:cNvSpPr/>
          <p:nvPr/>
        </p:nvSpPr>
        <p:spPr>
          <a:xfrm>
            <a:off x="4780080" y="1524240"/>
            <a:ext cx="358416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  <a:spcBef>
                <a:spcPts val="601"/>
              </a:spcBef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n-ZA" sz="1800" spc="-1" strike="noStrike">
              <a:latin typeface="Arial"/>
            </a:endParaRPr>
          </a:p>
        </p:txBody>
      </p:sp>
      <p:sp>
        <p:nvSpPr>
          <p:cNvPr id="700" name="CustomShape 4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0E3C1F2E-F6BF-4768-AF0C-6A5CD7C42935}" type="slidenum">
              <a:rPr b="0" lang="en-ZA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  <p:pic>
        <p:nvPicPr>
          <p:cNvPr id="701" name="" descr=""/>
          <p:cNvPicPr/>
          <p:nvPr/>
        </p:nvPicPr>
        <p:blipFill>
          <a:blip r:embed="rId1"/>
          <a:stretch/>
        </p:blipFill>
        <p:spPr>
          <a:xfrm>
            <a:off x="1066320" y="1379880"/>
            <a:ext cx="3036240" cy="3218400"/>
          </a:xfrm>
          <a:prstGeom prst="rect">
            <a:avLst/>
          </a:prstGeom>
          <a:ln>
            <a:noFill/>
          </a:ln>
        </p:spPr>
      </p:pic>
      <p:pic>
        <p:nvPicPr>
          <p:cNvPr id="702" name="" descr=""/>
          <p:cNvPicPr/>
          <p:nvPr/>
        </p:nvPicPr>
        <p:blipFill>
          <a:blip r:embed="rId2"/>
          <a:stretch/>
        </p:blipFill>
        <p:spPr>
          <a:xfrm>
            <a:off x="4910040" y="1311120"/>
            <a:ext cx="3097440" cy="329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CustomShape 1"/>
          <p:cNvSpPr/>
          <p:nvPr/>
        </p:nvSpPr>
        <p:spPr>
          <a:xfrm>
            <a:off x="776520" y="402840"/>
            <a:ext cx="358416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1800" spc="-1" strike="noStrike">
                <a:solidFill>
                  <a:srgbClr val="252831"/>
                </a:solidFill>
                <a:latin typeface="Poppins"/>
                <a:ea typeface="Poppins"/>
              </a:rPr>
              <a:t>Issues with Specialized Programming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704" name="CustomShape 2"/>
          <p:cNvSpPr/>
          <p:nvPr/>
        </p:nvSpPr>
        <p:spPr>
          <a:xfrm>
            <a:off x="1850040" y="1460520"/>
            <a:ext cx="232452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n-ZA" sz="1600" spc="-1" strike="noStrike">
                <a:solidFill>
                  <a:srgbClr val="252831"/>
                </a:solidFill>
                <a:latin typeface="Montserrat"/>
                <a:ea typeface="Montserrat"/>
              </a:rPr>
              <a:t>Compatibility</a:t>
            </a:r>
            <a:endParaRPr b="0" lang="en-ZA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n-ZA" sz="16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Most native languages compile for specific devices/architectures.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705" name="CustomShape 3"/>
          <p:cNvSpPr/>
          <p:nvPr/>
        </p:nvSpPr>
        <p:spPr>
          <a:xfrm>
            <a:off x="5256000" y="1460520"/>
            <a:ext cx="232452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n-ZA" sz="1600" spc="-1" strike="noStrike">
                <a:solidFill>
                  <a:srgbClr val="252831"/>
                </a:solidFill>
                <a:latin typeface="Montserrat"/>
                <a:ea typeface="Montserrat"/>
              </a:rPr>
              <a:t>Prerequisites</a:t>
            </a:r>
            <a:endParaRPr b="0" lang="en-ZA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n-ZA" sz="16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Installing the correct packages per system becomes a problem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706" name="CustomShape 4"/>
          <p:cNvSpPr/>
          <p:nvPr/>
        </p:nvSpPr>
        <p:spPr>
          <a:xfrm>
            <a:off x="5975640" y="1524240"/>
            <a:ext cx="232452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  <a:spcBef>
                <a:spcPts val="601"/>
              </a:spcBef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n-ZA" sz="1800" spc="-1" strike="noStrike">
              <a:latin typeface="Arial"/>
            </a:endParaRPr>
          </a:p>
        </p:txBody>
      </p:sp>
      <p:sp>
        <p:nvSpPr>
          <p:cNvPr id="707" name="CustomShape 5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145AC77E-C98C-40D6-8E8A-971E09BF034D}" type="slidenum">
              <a:rPr b="0" lang="en-ZA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CustomShape 1"/>
          <p:cNvSpPr/>
          <p:nvPr/>
        </p:nvSpPr>
        <p:spPr>
          <a:xfrm>
            <a:off x="776520" y="648000"/>
            <a:ext cx="358416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1800" spc="-1" strike="noStrike">
                <a:solidFill>
                  <a:srgbClr val="252831"/>
                </a:solidFill>
                <a:latin typeface="Poppins"/>
                <a:ea typeface="Poppins"/>
              </a:rPr>
              <a:t>This Picture is worth a thousand words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709" name="CustomShape 2"/>
          <p:cNvSpPr/>
          <p:nvPr/>
        </p:nvSpPr>
        <p:spPr>
          <a:xfrm>
            <a:off x="776520" y="2016000"/>
            <a:ext cx="3584160" cy="20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Do you want the users to see this ?</a:t>
            </a:r>
            <a:endParaRPr b="0" lang="en-ZA" sz="2000" spc="-1" strike="noStrike">
              <a:latin typeface="Arial"/>
            </a:endParaRPr>
          </a:p>
        </p:txBody>
      </p:sp>
      <p:sp>
        <p:nvSpPr>
          <p:cNvPr id="710" name="CustomShape 3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A1A13EBF-BB11-40B6-B400-CC4A0BF97877}" type="slidenum">
              <a:rPr b="0" lang="en-ZA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  <p:pic>
        <p:nvPicPr>
          <p:cNvPr id="711" name="" descr=""/>
          <p:cNvPicPr/>
          <p:nvPr/>
        </p:nvPicPr>
        <p:blipFill>
          <a:blip r:embed="rId1"/>
          <a:stretch/>
        </p:blipFill>
        <p:spPr>
          <a:xfrm>
            <a:off x="4464000" y="1922760"/>
            <a:ext cx="4036680" cy="153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776520" y="402840"/>
            <a:ext cx="358416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1800" spc="-1" strike="noStrike">
                <a:solidFill>
                  <a:srgbClr val="252831"/>
                </a:solidFill>
                <a:latin typeface="Poppins"/>
                <a:ea typeface="Poppins"/>
              </a:rPr>
              <a:t>How do we approach this problem 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776520" y="1524240"/>
            <a:ext cx="7588080" cy="29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</a:pPr>
            <a:endParaRPr b="0" lang="en-ZA" sz="1800" spc="-1" strike="noStrike">
              <a:latin typeface="Arial"/>
            </a:endParaRPr>
          </a:p>
          <a:p>
            <a:pPr marL="457200" indent="-352440">
              <a:lnSpc>
                <a:spcPct val="120000"/>
              </a:lnSpc>
              <a:buClr>
                <a:srgbClr val="bdc3d3"/>
              </a:buClr>
              <a:buFont typeface="Montserrat Light"/>
              <a:buChar char="❑"/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Prepackaged Programs, custom Libraries ?</a:t>
            </a:r>
            <a:endParaRPr b="0" lang="en-ZA" sz="2000" spc="-1" strike="noStrike">
              <a:latin typeface="Arial"/>
            </a:endParaRPr>
          </a:p>
          <a:p>
            <a:pPr marL="457200" indent="-352440">
              <a:lnSpc>
                <a:spcPct val="120000"/>
              </a:lnSpc>
              <a:spcBef>
                <a:spcPts val="10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Updates and changes</a:t>
            </a:r>
            <a:endParaRPr b="0" lang="en-ZA" sz="2000" spc="-1" strike="noStrike"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6B788501-25E9-42D3-A26E-E8D33823DE79}" type="slidenum">
              <a:rPr b="0" lang="en-ZA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776520" y="402840"/>
            <a:ext cx="358416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1800" spc="-1" strike="noStrike">
                <a:solidFill>
                  <a:srgbClr val="252831"/>
                </a:solidFill>
                <a:latin typeface="Poppins"/>
                <a:ea typeface="Poppins"/>
              </a:rPr>
              <a:t>Issues 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716" name="CustomShape 2"/>
          <p:cNvSpPr/>
          <p:nvPr/>
        </p:nvSpPr>
        <p:spPr>
          <a:xfrm>
            <a:off x="776520" y="1524240"/>
            <a:ext cx="7588080" cy="29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</a:pPr>
            <a:endParaRPr b="0" lang="en-ZA" sz="1800" spc="-1" strike="noStrike">
              <a:latin typeface="Arial"/>
            </a:endParaRPr>
          </a:p>
          <a:p>
            <a:pPr marL="457200" indent="-352440">
              <a:lnSpc>
                <a:spcPct val="120000"/>
              </a:lnSpc>
              <a:buClr>
                <a:srgbClr val="bdc3d3"/>
              </a:buClr>
              <a:buFont typeface="Montserrat Light"/>
              <a:buChar char="❑"/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Prepackaged Programs -&gt; bigger</a:t>
            </a:r>
            <a:endParaRPr b="0" lang="en-ZA" sz="2000" spc="-1" strike="noStrike">
              <a:latin typeface="Arial"/>
            </a:endParaRPr>
          </a:p>
          <a:p>
            <a:pPr marL="457200" indent="-352440">
              <a:lnSpc>
                <a:spcPct val="120000"/>
              </a:lnSpc>
              <a:spcBef>
                <a:spcPts val="10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Custom Libraries -&gt; Dev Limitations</a:t>
            </a:r>
            <a:endParaRPr b="0" lang="en-ZA" sz="2000" spc="-1" strike="noStrike">
              <a:latin typeface="Arial"/>
            </a:endParaRPr>
          </a:p>
        </p:txBody>
      </p:sp>
      <p:sp>
        <p:nvSpPr>
          <p:cNvPr id="717" name="CustomShape 3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017CDD6-BBAD-4267-B262-7B2917151431}" type="slidenum">
              <a:rPr b="0" lang="en-ZA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CustomShape 1"/>
          <p:cNvSpPr/>
          <p:nvPr/>
        </p:nvSpPr>
        <p:spPr>
          <a:xfrm>
            <a:off x="776520" y="402840"/>
            <a:ext cx="358416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1800" spc="-1" strike="noStrike">
                <a:solidFill>
                  <a:srgbClr val="252831"/>
                </a:solidFill>
                <a:latin typeface="Poppins"/>
                <a:ea typeface="Poppins"/>
              </a:rPr>
              <a:t>Better solutions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719" name="CustomShape 2"/>
          <p:cNvSpPr/>
          <p:nvPr/>
        </p:nvSpPr>
        <p:spPr>
          <a:xfrm>
            <a:off x="1850040" y="1460520"/>
            <a:ext cx="232452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n-ZA" sz="1600" spc="-1" strike="noStrike">
                <a:solidFill>
                  <a:srgbClr val="252831"/>
                </a:solidFill>
                <a:latin typeface="Montserrat"/>
                <a:ea typeface="Montserrat"/>
              </a:rPr>
              <a:t>Web Based</a:t>
            </a:r>
            <a:endParaRPr b="0" lang="en-ZA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n-ZA" sz="16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Frameworks like Angular, NodeJS, etc. 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720" name="CustomShape 3"/>
          <p:cNvSpPr/>
          <p:nvPr/>
        </p:nvSpPr>
        <p:spPr>
          <a:xfrm>
            <a:off x="5256000" y="1460520"/>
            <a:ext cx="232452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n-ZA" sz="1600" spc="-1" strike="noStrike">
                <a:solidFill>
                  <a:srgbClr val="252831"/>
                </a:solidFill>
                <a:latin typeface="Montserrat"/>
                <a:ea typeface="Montserrat"/>
              </a:rPr>
              <a:t>Mobile</a:t>
            </a:r>
            <a:endParaRPr b="0" lang="en-ZA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n-ZA" sz="16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Flutter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721" name="CustomShape 4"/>
          <p:cNvSpPr/>
          <p:nvPr/>
        </p:nvSpPr>
        <p:spPr>
          <a:xfrm>
            <a:off x="5975640" y="1524240"/>
            <a:ext cx="232452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  <a:spcBef>
                <a:spcPts val="601"/>
              </a:spcBef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n-ZA" sz="1800" spc="-1" strike="noStrike">
              <a:latin typeface="Arial"/>
            </a:endParaRPr>
          </a:p>
        </p:txBody>
      </p:sp>
      <p:sp>
        <p:nvSpPr>
          <p:cNvPr id="722" name="CustomShape 5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364CF059-9BF9-43A7-8E20-6779F18A84C7}" type="slidenum">
              <a:rPr b="0" lang="en-ZA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1"/>
          <p:cNvSpPr/>
          <p:nvPr/>
        </p:nvSpPr>
        <p:spPr>
          <a:xfrm>
            <a:off x="776520" y="402840"/>
            <a:ext cx="358416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1800" spc="-1" strike="noStrike">
                <a:solidFill>
                  <a:srgbClr val="252831"/>
                </a:solidFill>
                <a:latin typeface="Poppins"/>
                <a:ea typeface="Poppins"/>
              </a:rPr>
              <a:t>Better solutions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724" name="CustomShape 2"/>
          <p:cNvSpPr/>
          <p:nvPr/>
        </p:nvSpPr>
        <p:spPr>
          <a:xfrm>
            <a:off x="1850040" y="1460520"/>
            <a:ext cx="232452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n-ZA" sz="1600" spc="-1" strike="noStrike">
                <a:solidFill>
                  <a:srgbClr val="252831"/>
                </a:solidFill>
                <a:latin typeface="Montserrat"/>
                <a:ea typeface="Montserrat"/>
              </a:rPr>
              <a:t>Application Based</a:t>
            </a:r>
            <a:endParaRPr b="0" lang="en-ZA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n-ZA" sz="16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Frameworks like Electron, Qt, etc 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725" name="CustomShape 3"/>
          <p:cNvSpPr/>
          <p:nvPr/>
        </p:nvSpPr>
        <p:spPr>
          <a:xfrm>
            <a:off x="5256000" y="1460520"/>
            <a:ext cx="232452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4"/>
          <p:cNvSpPr/>
          <p:nvPr/>
        </p:nvSpPr>
        <p:spPr>
          <a:xfrm>
            <a:off x="5975640" y="1524240"/>
            <a:ext cx="232452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  <a:spcBef>
                <a:spcPts val="601"/>
              </a:spcBef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n-ZA" sz="1800" spc="-1" strike="noStrike">
              <a:latin typeface="Arial"/>
            </a:endParaRPr>
          </a:p>
        </p:txBody>
      </p:sp>
      <p:sp>
        <p:nvSpPr>
          <p:cNvPr id="727" name="CustomShape 5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A244F8F7-5B68-42FA-80C6-683A1F6F8F47}" type="slidenum">
              <a:rPr b="0" lang="en-ZA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CustomShape 1"/>
          <p:cNvSpPr/>
          <p:nvPr/>
        </p:nvSpPr>
        <p:spPr>
          <a:xfrm>
            <a:off x="1324800" y="2802600"/>
            <a:ext cx="673740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6000" spc="-1" strike="noStrike">
                <a:solidFill>
                  <a:srgbClr val="252831"/>
                </a:solidFill>
                <a:latin typeface="Poppins"/>
                <a:ea typeface="Poppins"/>
              </a:rPr>
              <a:t>2. Workflow Tools</a:t>
            </a:r>
            <a:endParaRPr b="0" lang="en-ZA" sz="6000" spc="-1" strike="noStrike">
              <a:latin typeface="Arial"/>
            </a:endParaRPr>
          </a:p>
        </p:txBody>
      </p:sp>
      <p:sp>
        <p:nvSpPr>
          <p:cNvPr id="729" name="CustomShape 2"/>
          <p:cNvSpPr/>
          <p:nvPr/>
        </p:nvSpPr>
        <p:spPr>
          <a:xfrm>
            <a:off x="2047320" y="3785040"/>
            <a:ext cx="5742720" cy="7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3"/>
          <p:cNvSpPr/>
          <p:nvPr/>
        </p:nvSpPr>
        <p:spPr>
          <a:xfrm>
            <a:off x="1872000" y="736560"/>
            <a:ext cx="282600" cy="2696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440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731" name="Group 4"/>
          <p:cNvGrpSpPr/>
          <p:nvPr/>
        </p:nvGrpSpPr>
        <p:grpSpPr>
          <a:xfrm>
            <a:off x="2607480" y="1029240"/>
            <a:ext cx="1220760" cy="1221120"/>
            <a:chOff x="2607480" y="1029240"/>
            <a:chExt cx="1220760" cy="1221120"/>
          </a:xfrm>
        </p:grpSpPr>
        <p:sp>
          <p:nvSpPr>
            <p:cNvPr id="732" name="CustomShape 5"/>
            <p:cNvSpPr/>
            <p:nvPr/>
          </p:nvSpPr>
          <p:spPr>
            <a:xfrm>
              <a:off x="3067920" y="1489680"/>
              <a:ext cx="630720" cy="63108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440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6"/>
            <p:cNvSpPr/>
            <p:nvPr/>
          </p:nvSpPr>
          <p:spPr>
            <a:xfrm>
              <a:off x="2607480" y="1029240"/>
              <a:ext cx="1220760" cy="122112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440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4" name="Group 7"/>
          <p:cNvGrpSpPr/>
          <p:nvPr/>
        </p:nvGrpSpPr>
        <p:grpSpPr>
          <a:xfrm>
            <a:off x="576000" y="1511280"/>
            <a:ext cx="1011240" cy="1011600"/>
            <a:chOff x="576000" y="1511280"/>
            <a:chExt cx="1011240" cy="1011600"/>
          </a:xfrm>
        </p:grpSpPr>
        <p:sp>
          <p:nvSpPr>
            <p:cNvPr id="735" name="CustomShape 8"/>
            <p:cNvSpPr/>
            <p:nvPr/>
          </p:nvSpPr>
          <p:spPr>
            <a:xfrm rot="1057200">
              <a:off x="678600" y="1614240"/>
              <a:ext cx="805320" cy="80568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440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CustomShape 9"/>
            <p:cNvSpPr/>
            <p:nvPr/>
          </p:nvSpPr>
          <p:spPr>
            <a:xfrm rot="1057200">
              <a:off x="654480" y="2139120"/>
              <a:ext cx="130320" cy="13032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440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CustomShape 10"/>
            <p:cNvSpPr/>
            <p:nvPr/>
          </p:nvSpPr>
          <p:spPr>
            <a:xfrm rot="1057200">
              <a:off x="736920" y="2238840"/>
              <a:ext cx="82440" cy="8244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440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CustomShape 11"/>
            <p:cNvSpPr/>
            <p:nvPr/>
          </p:nvSpPr>
          <p:spPr>
            <a:xfrm rot="1057200">
              <a:off x="650160" y="2071080"/>
              <a:ext cx="82440" cy="8244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440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9" name="CustomShape 12"/>
          <p:cNvSpPr/>
          <p:nvPr/>
        </p:nvSpPr>
        <p:spPr>
          <a:xfrm rot="2466600">
            <a:off x="968760" y="585720"/>
            <a:ext cx="393840" cy="3758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440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0" name="CustomShape 13"/>
          <p:cNvSpPr/>
          <p:nvPr/>
        </p:nvSpPr>
        <p:spPr>
          <a:xfrm rot="19990800">
            <a:off x="2097360" y="1504440"/>
            <a:ext cx="282600" cy="2696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440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1" name="CustomShape 14"/>
          <p:cNvSpPr/>
          <p:nvPr/>
        </p:nvSpPr>
        <p:spPr>
          <a:xfrm rot="2926200">
            <a:off x="3831840" y="1719360"/>
            <a:ext cx="210600" cy="2008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440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2" name="CustomShape 15"/>
          <p:cNvSpPr/>
          <p:nvPr/>
        </p:nvSpPr>
        <p:spPr>
          <a:xfrm rot="19990800">
            <a:off x="2939400" y="352440"/>
            <a:ext cx="189360" cy="1807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440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3" name="CustomShape 16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F2FB708B-9B26-4451-B2A6-570D5BF07519}" type="slidenum">
              <a:rPr b="0" lang="en-ZA" sz="13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CustomShape 1"/>
          <p:cNvSpPr/>
          <p:nvPr/>
        </p:nvSpPr>
        <p:spPr>
          <a:xfrm>
            <a:off x="776520" y="402840"/>
            <a:ext cx="358416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1800" spc="-1" strike="noStrike">
                <a:solidFill>
                  <a:srgbClr val="252831"/>
                </a:solidFill>
                <a:latin typeface="Poppins"/>
                <a:ea typeface="Poppins"/>
              </a:rPr>
              <a:t>Basic tools 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745" name="CustomShape 2"/>
          <p:cNvSpPr/>
          <p:nvPr/>
        </p:nvSpPr>
        <p:spPr>
          <a:xfrm>
            <a:off x="776520" y="1524240"/>
            <a:ext cx="7588080" cy="29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</a:pPr>
            <a:endParaRPr b="0" lang="en-ZA" sz="1800" spc="-1" strike="noStrike">
              <a:latin typeface="Arial"/>
            </a:endParaRPr>
          </a:p>
          <a:p>
            <a:pPr marL="457200" indent="-352440">
              <a:lnSpc>
                <a:spcPct val="120000"/>
              </a:lnSpc>
              <a:buClr>
                <a:srgbClr val="bdc3d3"/>
              </a:buClr>
              <a:buFont typeface="Montserrat Light"/>
              <a:buChar char="❑"/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Git</a:t>
            </a:r>
            <a:endParaRPr b="0" lang="en-ZA" sz="2000" spc="-1" strike="noStrike">
              <a:latin typeface="Arial"/>
            </a:endParaRPr>
          </a:p>
          <a:p>
            <a:pPr marL="457200" indent="-352440">
              <a:lnSpc>
                <a:spcPct val="120000"/>
              </a:lnSpc>
              <a:spcBef>
                <a:spcPts val="10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CI/CD in git</a:t>
            </a:r>
            <a:endParaRPr b="0" lang="en-ZA" sz="2000" spc="-1" strike="noStrike">
              <a:latin typeface="Arial"/>
            </a:endParaRPr>
          </a:p>
        </p:txBody>
      </p:sp>
      <p:sp>
        <p:nvSpPr>
          <p:cNvPr id="746" name="CustomShape 3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3854FFD5-00FD-47AB-B873-461E50240BFA}" type="slidenum">
              <a:rPr b="0" lang="en-ZA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CustomShape 1"/>
          <p:cNvSpPr/>
          <p:nvPr/>
        </p:nvSpPr>
        <p:spPr>
          <a:xfrm>
            <a:off x="776520" y="402840"/>
            <a:ext cx="358416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1800" spc="-1" strike="noStrike">
                <a:solidFill>
                  <a:srgbClr val="252831"/>
                </a:solidFill>
                <a:latin typeface="Poppins"/>
                <a:ea typeface="Poppins"/>
              </a:rPr>
              <a:t>Why we use these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748" name="CustomShape 2"/>
          <p:cNvSpPr/>
          <p:nvPr/>
        </p:nvSpPr>
        <p:spPr>
          <a:xfrm>
            <a:off x="1850040" y="1460520"/>
            <a:ext cx="232452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n-ZA" sz="1600" spc="-1" strike="noStrike">
                <a:solidFill>
                  <a:srgbClr val="252831"/>
                </a:solidFill>
                <a:latin typeface="Montserrat"/>
                <a:ea typeface="Montserrat"/>
              </a:rPr>
              <a:t>Rebuilding takes long</a:t>
            </a:r>
            <a:endParaRPr b="0" lang="en-ZA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n-ZA" sz="16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Classic languages on big projects can take long times to compile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5256000" y="1460520"/>
            <a:ext cx="232452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n-ZA" sz="1600" spc="-1" strike="noStrike">
                <a:solidFill>
                  <a:srgbClr val="252831"/>
                </a:solidFill>
                <a:latin typeface="Montserrat"/>
                <a:ea typeface="Montserrat"/>
              </a:rPr>
              <a:t>Small Solution</a:t>
            </a:r>
            <a:endParaRPr b="0" lang="en-ZA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n-ZA" sz="16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Converting Modules to precompiled packages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5975640" y="1524240"/>
            <a:ext cx="232452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  <a:spcBef>
                <a:spcPts val="601"/>
              </a:spcBef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n-ZA" sz="1800" spc="-1" strike="noStrike">
              <a:latin typeface="Arial"/>
            </a:endParaRPr>
          </a:p>
        </p:txBody>
      </p:sp>
      <p:sp>
        <p:nvSpPr>
          <p:cNvPr id="751" name="CustomShape 5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32CB653B-ABE4-43B9-BFDE-CE69E18B1750}" type="slidenum">
              <a:rPr b="0" lang="en-ZA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720000" y="1167840"/>
            <a:ext cx="568548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ZA" sz="6400" spc="-1" strike="noStrike">
                <a:solidFill>
                  <a:srgbClr val="728cd8"/>
                </a:solidFill>
                <a:latin typeface="Poppins"/>
                <a:ea typeface="Poppins"/>
              </a:rPr>
              <a:t>Background!</a:t>
            </a:r>
            <a:endParaRPr b="0" lang="en-ZA" sz="6400" spc="-1" strike="noStrike"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1356840" y="2229120"/>
            <a:ext cx="4721760" cy="23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n-ZA" sz="2000" spc="-1" strike="noStrike">
                <a:solidFill>
                  <a:srgbClr val="252831"/>
                </a:solidFill>
                <a:latin typeface="Montserrat"/>
                <a:ea typeface="Montserrat"/>
              </a:rPr>
              <a:t>OOP</a:t>
            </a:r>
            <a:endParaRPr b="0" lang="en-ZA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Makes sense because data is structured.</a:t>
            </a:r>
            <a:endParaRPr b="0" lang="en-ZA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Classes work perfectly as blueprints</a:t>
            </a:r>
            <a:endParaRPr b="0" lang="en-ZA" sz="2000" spc="-1" strike="noStrike">
              <a:latin typeface="Arial"/>
            </a:endParaRPr>
          </a:p>
        </p:txBody>
      </p:sp>
      <p:pic>
        <p:nvPicPr>
          <p:cNvPr id="664" name="Google Shape;327;p14" descr="photo-1434030216411-0b793f4b4173.jpg"/>
          <p:cNvPicPr/>
          <p:nvPr/>
        </p:nvPicPr>
        <p:blipFill>
          <a:blip r:embed="rId1"/>
          <a:stretch/>
        </p:blipFill>
        <p:spPr>
          <a:xfrm>
            <a:off x="6552000" y="720000"/>
            <a:ext cx="2052720" cy="2052720"/>
          </a:xfrm>
          <a:prstGeom prst="rect">
            <a:avLst/>
          </a:prstGeom>
          <a:ln>
            <a:noFill/>
          </a:ln>
          <a:effectLst>
            <a:outerShdw algn="bl" blurRad="171450" dir="5400000" dist="57240" rotWithShape="0">
              <a:schemeClr val="dk1">
                <a:alpha val="19000"/>
              </a:schemeClr>
            </a:outerShdw>
          </a:effectLst>
        </p:spPr>
      </p:pic>
      <p:sp>
        <p:nvSpPr>
          <p:cNvPr id="665" name="CustomShape 3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FAF2E640-5D93-4614-A54B-FE8EBD6E7157}" type="slidenum">
              <a:rPr b="0" lang="en-ZA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CustomShape 1"/>
          <p:cNvSpPr/>
          <p:nvPr/>
        </p:nvSpPr>
        <p:spPr>
          <a:xfrm>
            <a:off x="776520" y="402840"/>
            <a:ext cx="358416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2"/>
          <p:cNvSpPr/>
          <p:nvPr/>
        </p:nvSpPr>
        <p:spPr>
          <a:xfrm>
            <a:off x="776520" y="1524240"/>
            <a:ext cx="7588080" cy="29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3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DDAA7C31-6146-4483-B1D1-BE809E2B9A88}" type="slidenum">
              <a:rPr b="0" lang="en-ZA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  <p:pic>
        <p:nvPicPr>
          <p:cNvPr id="755" name="" descr=""/>
          <p:cNvPicPr/>
          <p:nvPr/>
        </p:nvPicPr>
        <p:blipFill>
          <a:blip r:embed="rId1"/>
          <a:stretch/>
        </p:blipFill>
        <p:spPr>
          <a:xfrm>
            <a:off x="1975680" y="338760"/>
            <a:ext cx="5180400" cy="446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CustomShape 1"/>
          <p:cNvSpPr/>
          <p:nvPr/>
        </p:nvSpPr>
        <p:spPr>
          <a:xfrm>
            <a:off x="776520" y="402840"/>
            <a:ext cx="358416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1800" spc="-1" strike="noStrike">
                <a:solidFill>
                  <a:srgbClr val="252831"/>
                </a:solidFill>
                <a:latin typeface="Poppins"/>
                <a:ea typeface="Poppins"/>
              </a:rPr>
              <a:t>Better Solutions 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757" name="CustomShape 2"/>
          <p:cNvSpPr/>
          <p:nvPr/>
        </p:nvSpPr>
        <p:spPr>
          <a:xfrm>
            <a:off x="776520" y="1524240"/>
            <a:ext cx="7588080" cy="29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</a:pPr>
            <a:endParaRPr b="0" lang="en-ZA" sz="1800" spc="-1" strike="noStrike">
              <a:latin typeface="Arial"/>
            </a:endParaRPr>
          </a:p>
          <a:p>
            <a:pPr marL="457200" indent="-352440">
              <a:lnSpc>
                <a:spcPct val="120000"/>
              </a:lnSpc>
              <a:buClr>
                <a:srgbClr val="bdc3d3"/>
              </a:buClr>
              <a:buFont typeface="Montserrat Light"/>
              <a:buChar char="❑"/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Some frameworks have better solutions like Angular, NodeJS Ruby on Rails, Flutter, etc. </a:t>
            </a:r>
            <a:endParaRPr b="0" lang="en-ZA" sz="2000" spc="-1" strike="noStrike">
              <a:latin typeface="Arial"/>
            </a:endParaRPr>
          </a:p>
          <a:p>
            <a:pPr marL="457200" indent="-352440">
              <a:lnSpc>
                <a:spcPct val="120000"/>
              </a:lnSpc>
              <a:spcBef>
                <a:spcPts val="10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Only the changed code is recompiled.</a:t>
            </a:r>
            <a:endParaRPr b="0" lang="en-ZA" sz="2000" spc="-1" strike="noStrike">
              <a:latin typeface="Arial"/>
            </a:endParaRPr>
          </a:p>
          <a:p>
            <a:pPr marL="457200" indent="-352440">
              <a:lnSpc>
                <a:spcPct val="120000"/>
              </a:lnSpc>
              <a:spcBef>
                <a:spcPts val="10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Flutter has stateful hot reload</a:t>
            </a:r>
            <a:endParaRPr b="0" lang="en-ZA" sz="2000" spc="-1" strike="noStrike">
              <a:latin typeface="Arial"/>
            </a:endParaRPr>
          </a:p>
          <a:p>
            <a:pPr marL="457200" indent="-352440">
              <a:lnSpc>
                <a:spcPct val="120000"/>
              </a:lnSpc>
              <a:spcBef>
                <a:spcPts val="10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Ruby can Stay running ...</a:t>
            </a:r>
            <a:endParaRPr b="0" lang="en-ZA" sz="2000" spc="-1" strike="noStrike">
              <a:latin typeface="Arial"/>
            </a:endParaRPr>
          </a:p>
        </p:txBody>
      </p:sp>
      <p:sp>
        <p:nvSpPr>
          <p:cNvPr id="758" name="CustomShape 3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FE962BDC-0DBF-4F22-8AF4-1E772E0BCBCB}" type="slidenum">
              <a:rPr b="0" lang="en-ZA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>
            <a:off x="776520" y="402840"/>
            <a:ext cx="358416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1800" spc="-1" strike="noStrike">
                <a:solidFill>
                  <a:srgbClr val="252831"/>
                </a:solidFill>
                <a:latin typeface="Poppins"/>
                <a:ea typeface="Poppins"/>
              </a:rPr>
              <a:t>Why Automation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760" name="CustomShape 2"/>
          <p:cNvSpPr/>
          <p:nvPr/>
        </p:nvSpPr>
        <p:spPr>
          <a:xfrm>
            <a:off x="776520" y="1524240"/>
            <a:ext cx="7588080" cy="29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</a:pPr>
            <a:endParaRPr b="0" lang="en-ZA" sz="1800" spc="-1" strike="noStrike">
              <a:latin typeface="Arial"/>
            </a:endParaRPr>
          </a:p>
          <a:p>
            <a:pPr marL="457200" indent="-352440">
              <a:lnSpc>
                <a:spcPct val="120000"/>
              </a:lnSpc>
              <a:buClr>
                <a:srgbClr val="bdc3d3"/>
              </a:buClr>
              <a:buFont typeface="Montserrat Light"/>
              <a:buChar char="❑"/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Some tasks take up to much time </a:t>
            </a:r>
            <a:endParaRPr b="0" lang="en-ZA" sz="2000" spc="-1" strike="noStrike">
              <a:latin typeface="Arial"/>
            </a:endParaRPr>
          </a:p>
          <a:p>
            <a:pPr marL="457200" indent="-352440">
              <a:lnSpc>
                <a:spcPct val="120000"/>
              </a:lnSpc>
              <a:spcBef>
                <a:spcPts val="10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Tedious tasks like uploading documents</a:t>
            </a:r>
            <a:endParaRPr b="0" lang="en-ZA" sz="2000" spc="-1" strike="noStrike">
              <a:latin typeface="Arial"/>
            </a:endParaRPr>
          </a:p>
          <a:p>
            <a:pPr marL="457200" indent="-352440">
              <a:lnSpc>
                <a:spcPct val="120000"/>
              </a:lnSpc>
              <a:spcBef>
                <a:spcPts val="10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Flutter has stateful hot reload</a:t>
            </a:r>
            <a:endParaRPr b="0" lang="en-ZA" sz="2000" spc="-1" strike="noStrike">
              <a:latin typeface="Arial"/>
            </a:endParaRPr>
          </a:p>
          <a:p>
            <a:pPr marL="457200" indent="-352440">
              <a:lnSpc>
                <a:spcPct val="120000"/>
              </a:lnSpc>
              <a:spcBef>
                <a:spcPts val="10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Ruby can Stay running ...</a:t>
            </a:r>
            <a:endParaRPr b="0" lang="en-ZA" sz="2000" spc="-1" strike="noStrike">
              <a:latin typeface="Arial"/>
            </a:endParaRPr>
          </a:p>
        </p:txBody>
      </p:sp>
      <p:sp>
        <p:nvSpPr>
          <p:cNvPr id="761" name="CustomShape 3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6E3B0C4A-A072-48EA-9D14-63FA43D32F26}" type="slidenum">
              <a:rPr b="0" lang="en-ZA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CustomShape 1"/>
          <p:cNvSpPr/>
          <p:nvPr/>
        </p:nvSpPr>
        <p:spPr>
          <a:xfrm>
            <a:off x="1324800" y="2802600"/>
            <a:ext cx="673740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6000" spc="-1" strike="noStrike">
                <a:solidFill>
                  <a:srgbClr val="252831"/>
                </a:solidFill>
                <a:latin typeface="Poppins"/>
                <a:ea typeface="Poppins"/>
              </a:rPr>
              <a:t>3. Automation</a:t>
            </a:r>
            <a:endParaRPr b="0" lang="en-ZA" sz="6000" spc="-1" strike="noStrike">
              <a:latin typeface="Arial"/>
            </a:endParaRPr>
          </a:p>
        </p:txBody>
      </p:sp>
      <p:sp>
        <p:nvSpPr>
          <p:cNvPr id="763" name="CustomShape 2"/>
          <p:cNvSpPr/>
          <p:nvPr/>
        </p:nvSpPr>
        <p:spPr>
          <a:xfrm>
            <a:off x="2047320" y="3785040"/>
            <a:ext cx="5742720" cy="7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3"/>
          <p:cNvSpPr/>
          <p:nvPr/>
        </p:nvSpPr>
        <p:spPr>
          <a:xfrm>
            <a:off x="1872000" y="736560"/>
            <a:ext cx="282600" cy="2696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440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765" name="Group 4"/>
          <p:cNvGrpSpPr/>
          <p:nvPr/>
        </p:nvGrpSpPr>
        <p:grpSpPr>
          <a:xfrm>
            <a:off x="2607480" y="1029240"/>
            <a:ext cx="1220760" cy="1221120"/>
            <a:chOff x="2607480" y="1029240"/>
            <a:chExt cx="1220760" cy="1221120"/>
          </a:xfrm>
        </p:grpSpPr>
        <p:sp>
          <p:nvSpPr>
            <p:cNvPr id="766" name="CustomShape 5"/>
            <p:cNvSpPr/>
            <p:nvPr/>
          </p:nvSpPr>
          <p:spPr>
            <a:xfrm>
              <a:off x="3067920" y="1489680"/>
              <a:ext cx="630720" cy="63108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440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6"/>
            <p:cNvSpPr/>
            <p:nvPr/>
          </p:nvSpPr>
          <p:spPr>
            <a:xfrm>
              <a:off x="2607480" y="1029240"/>
              <a:ext cx="1220760" cy="122112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440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8" name="Group 7"/>
          <p:cNvGrpSpPr/>
          <p:nvPr/>
        </p:nvGrpSpPr>
        <p:grpSpPr>
          <a:xfrm>
            <a:off x="576000" y="1511280"/>
            <a:ext cx="1011240" cy="1011600"/>
            <a:chOff x="576000" y="1511280"/>
            <a:chExt cx="1011240" cy="1011600"/>
          </a:xfrm>
        </p:grpSpPr>
        <p:sp>
          <p:nvSpPr>
            <p:cNvPr id="769" name="CustomShape 8"/>
            <p:cNvSpPr/>
            <p:nvPr/>
          </p:nvSpPr>
          <p:spPr>
            <a:xfrm rot="1057200">
              <a:off x="678600" y="1614240"/>
              <a:ext cx="805320" cy="80568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440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9"/>
            <p:cNvSpPr/>
            <p:nvPr/>
          </p:nvSpPr>
          <p:spPr>
            <a:xfrm rot="1057200">
              <a:off x="654480" y="2139120"/>
              <a:ext cx="130320" cy="13032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440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10"/>
            <p:cNvSpPr/>
            <p:nvPr/>
          </p:nvSpPr>
          <p:spPr>
            <a:xfrm rot="1057200">
              <a:off x="736920" y="2238840"/>
              <a:ext cx="82440" cy="8244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440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11"/>
            <p:cNvSpPr/>
            <p:nvPr/>
          </p:nvSpPr>
          <p:spPr>
            <a:xfrm rot="1057200">
              <a:off x="650160" y="2071080"/>
              <a:ext cx="82440" cy="8244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440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73" name="CustomShape 12"/>
          <p:cNvSpPr/>
          <p:nvPr/>
        </p:nvSpPr>
        <p:spPr>
          <a:xfrm rot="2466600">
            <a:off x="968760" y="585720"/>
            <a:ext cx="393840" cy="3758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440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4" name="CustomShape 13"/>
          <p:cNvSpPr/>
          <p:nvPr/>
        </p:nvSpPr>
        <p:spPr>
          <a:xfrm rot="19990800">
            <a:off x="2097360" y="1504440"/>
            <a:ext cx="282600" cy="2696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440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5" name="CustomShape 14"/>
          <p:cNvSpPr/>
          <p:nvPr/>
        </p:nvSpPr>
        <p:spPr>
          <a:xfrm rot="2926200">
            <a:off x="3831840" y="1719360"/>
            <a:ext cx="210600" cy="2008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440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6" name="CustomShape 15"/>
          <p:cNvSpPr/>
          <p:nvPr/>
        </p:nvSpPr>
        <p:spPr>
          <a:xfrm rot="19990800">
            <a:off x="2939400" y="352440"/>
            <a:ext cx="189360" cy="1807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440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7" name="CustomShape 16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36C96723-A15A-43C7-8B79-655F994B40A5}" type="slidenum">
              <a:rPr b="0" lang="en-ZA" sz="13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CustomShape 1"/>
          <p:cNvSpPr/>
          <p:nvPr/>
        </p:nvSpPr>
        <p:spPr>
          <a:xfrm>
            <a:off x="2487600" y="1217880"/>
            <a:ext cx="4165560" cy="27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0000"/>
              </a:lnSpc>
              <a:spcBef>
                <a:spcPts val="601"/>
              </a:spcBef>
            </a:pPr>
            <a:r>
              <a:rPr b="1" lang="en-ZA" sz="2400" spc="-1" strike="noStrike">
                <a:solidFill>
                  <a:srgbClr val="252831"/>
                </a:solidFill>
                <a:latin typeface="Montserrat"/>
                <a:ea typeface="Montserrat"/>
              </a:rPr>
              <a:t>Some tasks just waste to much time, repetative, tedious tasks.</a:t>
            </a:r>
            <a:endParaRPr b="0" lang="en-ZA" sz="2400" spc="-1" strike="noStrike">
              <a:latin typeface="Arial"/>
            </a:endParaRPr>
          </a:p>
        </p:txBody>
      </p:sp>
      <p:sp>
        <p:nvSpPr>
          <p:cNvPr id="779" name="CustomShape 2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55498549-9AF3-445C-B338-8BBEFA32048D}" type="slidenum">
              <a:rPr b="0" lang="en-ZA" sz="13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CustomShape 1"/>
          <p:cNvSpPr/>
          <p:nvPr/>
        </p:nvSpPr>
        <p:spPr>
          <a:xfrm>
            <a:off x="776520" y="402840"/>
            <a:ext cx="358416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1800" spc="-1" strike="noStrike">
                <a:solidFill>
                  <a:srgbClr val="252831"/>
                </a:solidFill>
                <a:latin typeface="Poppins"/>
                <a:ea typeface="Poppins"/>
              </a:rPr>
              <a:t>Programs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781" name="CustomShape 2"/>
          <p:cNvSpPr/>
          <p:nvPr/>
        </p:nvSpPr>
        <p:spPr>
          <a:xfrm>
            <a:off x="1850040" y="1460520"/>
            <a:ext cx="232452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n-ZA" sz="1600" spc="-1" strike="noStrike">
                <a:solidFill>
                  <a:srgbClr val="252831"/>
                </a:solidFill>
                <a:latin typeface="Montserrat"/>
                <a:ea typeface="Montserrat"/>
              </a:rPr>
              <a:t>Tapermonkey</a:t>
            </a:r>
            <a:endParaRPr b="0" lang="en-ZA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n-ZA" sz="16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Write basic scripts to automate small things in browser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782" name="CustomShape 3"/>
          <p:cNvSpPr/>
          <p:nvPr/>
        </p:nvSpPr>
        <p:spPr>
          <a:xfrm>
            <a:off x="5256000" y="1460520"/>
            <a:ext cx="232452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n-ZA" sz="1600" spc="-1" strike="noStrike">
                <a:solidFill>
                  <a:srgbClr val="252831"/>
                </a:solidFill>
                <a:latin typeface="Montserrat"/>
                <a:ea typeface="Montserrat"/>
              </a:rPr>
              <a:t>Selenium</a:t>
            </a:r>
            <a:endParaRPr b="0" lang="en-ZA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n-ZA" sz="16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More comprehensive with more complex automations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783" name="CustomShape 4"/>
          <p:cNvSpPr/>
          <p:nvPr/>
        </p:nvSpPr>
        <p:spPr>
          <a:xfrm>
            <a:off x="5975640" y="1524240"/>
            <a:ext cx="232452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  <a:spcBef>
                <a:spcPts val="601"/>
              </a:spcBef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n-ZA" sz="1800" spc="-1" strike="noStrike">
              <a:latin typeface="Arial"/>
            </a:endParaRPr>
          </a:p>
        </p:txBody>
      </p:sp>
      <p:sp>
        <p:nvSpPr>
          <p:cNvPr id="784" name="CustomShape 5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7697CC8D-7271-4E2F-943C-C467F9AD32EE}" type="slidenum">
              <a:rPr b="0" lang="en-ZA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CustomShape 1"/>
          <p:cNvSpPr/>
          <p:nvPr/>
        </p:nvSpPr>
        <p:spPr>
          <a:xfrm>
            <a:off x="82080" y="-144000"/>
            <a:ext cx="4885560" cy="27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0000"/>
              </a:lnSpc>
              <a:spcBef>
                <a:spcPts val="601"/>
              </a:spcBef>
            </a:pPr>
            <a:r>
              <a:rPr b="1" lang="en-ZA" sz="2400" spc="-1" strike="noStrike">
                <a:solidFill>
                  <a:srgbClr val="252831"/>
                </a:solidFill>
                <a:latin typeface="Montserrat"/>
                <a:ea typeface="Montserrat"/>
              </a:rPr>
              <a:t>Basic Tapermonkey Script</a:t>
            </a:r>
            <a:endParaRPr b="0" lang="en-ZA" sz="2400" spc="-1" strike="noStrike">
              <a:latin typeface="Arial"/>
            </a:endParaRPr>
          </a:p>
        </p:txBody>
      </p:sp>
      <p:sp>
        <p:nvSpPr>
          <p:cNvPr id="786" name="CustomShape 2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83D283D4-2A1D-429F-BD41-A9E621EFFB0B}" type="slidenum">
              <a:rPr b="0" lang="en-ZA" sz="13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  <p:pic>
        <p:nvPicPr>
          <p:cNvPr id="787" name="" descr=""/>
          <p:cNvPicPr/>
          <p:nvPr/>
        </p:nvPicPr>
        <p:blipFill>
          <a:blip r:embed="rId1"/>
          <a:stretch/>
        </p:blipFill>
        <p:spPr>
          <a:xfrm>
            <a:off x="3744000" y="2167200"/>
            <a:ext cx="3799080" cy="229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CustomShape 1"/>
          <p:cNvSpPr/>
          <p:nvPr/>
        </p:nvSpPr>
        <p:spPr>
          <a:xfrm>
            <a:off x="2088000" y="1183320"/>
            <a:ext cx="4885560" cy="27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0000"/>
              </a:lnSpc>
              <a:spcBef>
                <a:spcPts val="601"/>
              </a:spcBef>
            </a:pPr>
            <a:r>
              <a:rPr b="1" lang="en-ZA" sz="2400" spc="-1" strike="noStrike">
                <a:solidFill>
                  <a:srgbClr val="252831"/>
                </a:solidFill>
                <a:latin typeface="Montserrat"/>
                <a:ea typeface="Montserrat"/>
              </a:rPr>
              <a:t>Puppeteer, the step up from both</a:t>
            </a:r>
            <a:endParaRPr b="0" lang="en-ZA" sz="2400" spc="-1" strike="noStrike">
              <a:latin typeface="Arial"/>
            </a:endParaRPr>
          </a:p>
        </p:txBody>
      </p:sp>
      <p:sp>
        <p:nvSpPr>
          <p:cNvPr id="789" name="CustomShape 2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C55B6A7-3995-46EC-BB67-1724949F01A6}" type="slidenum">
              <a:rPr b="0" lang="en-ZA" sz="13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CustomShape 1"/>
          <p:cNvSpPr/>
          <p:nvPr/>
        </p:nvSpPr>
        <p:spPr>
          <a:xfrm>
            <a:off x="2088000" y="1183320"/>
            <a:ext cx="4885560" cy="27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2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C944F74A-2520-4752-A6B1-9865DC752CDD}" type="slidenum">
              <a:rPr b="0" lang="en-ZA" sz="13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  <p:pic>
        <p:nvPicPr>
          <p:cNvPr id="792" name="" descr=""/>
          <p:cNvPicPr/>
          <p:nvPr/>
        </p:nvPicPr>
        <p:blipFill>
          <a:blip r:embed="rId1"/>
          <a:stretch/>
        </p:blipFill>
        <p:spPr>
          <a:xfrm>
            <a:off x="792000" y="1260360"/>
            <a:ext cx="7446600" cy="3419280"/>
          </a:xfrm>
          <a:prstGeom prst="rect">
            <a:avLst/>
          </a:prstGeom>
          <a:ln>
            <a:noFill/>
          </a:ln>
        </p:spPr>
      </p:pic>
      <p:sp>
        <p:nvSpPr>
          <p:cNvPr id="793" name="CustomShape 3"/>
          <p:cNvSpPr/>
          <p:nvPr/>
        </p:nvSpPr>
        <p:spPr>
          <a:xfrm>
            <a:off x="288000" y="216000"/>
            <a:ext cx="3815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0000"/>
              </a:lnSpc>
              <a:spcBef>
                <a:spcPts val="601"/>
              </a:spcBef>
            </a:pPr>
            <a:r>
              <a:rPr b="1" lang="en-ZA" sz="2400" spc="-1" strike="noStrike">
                <a:solidFill>
                  <a:srgbClr val="252831"/>
                </a:solidFill>
                <a:latin typeface="Montserrat"/>
                <a:ea typeface="Montserrat"/>
              </a:rPr>
              <a:t>Small puppeteer example</a:t>
            </a:r>
            <a:endParaRPr b="0" lang="en-Z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CustomShape 1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44B38055-812A-4F9D-9819-8521EDFA081C}" type="slidenum">
              <a:rPr b="0" lang="en-ZA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  <p:sp>
        <p:nvSpPr>
          <p:cNvPr id="795" name="CustomShape 2"/>
          <p:cNvSpPr/>
          <p:nvPr/>
        </p:nvSpPr>
        <p:spPr>
          <a:xfrm>
            <a:off x="1313640" y="1167840"/>
            <a:ext cx="472176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ZA" sz="7200" spc="-1" strike="noStrike">
                <a:solidFill>
                  <a:srgbClr val="728cd8"/>
                </a:solidFill>
                <a:latin typeface="Poppins"/>
                <a:ea typeface="Poppins"/>
              </a:rPr>
              <a:t>THANKS!</a:t>
            </a:r>
            <a:endParaRPr b="0" lang="en-ZA" sz="7200" spc="-1" strike="noStrike">
              <a:latin typeface="Arial"/>
            </a:endParaRPr>
          </a:p>
        </p:txBody>
      </p:sp>
      <p:sp>
        <p:nvSpPr>
          <p:cNvPr id="796" name="CustomShape 3"/>
          <p:cNvSpPr/>
          <p:nvPr/>
        </p:nvSpPr>
        <p:spPr>
          <a:xfrm>
            <a:off x="1356840" y="2229120"/>
            <a:ext cx="4721760" cy="23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1"/>
          <p:cNvSpPr/>
          <p:nvPr/>
        </p:nvSpPr>
        <p:spPr>
          <a:xfrm>
            <a:off x="1324800" y="2802600"/>
            <a:ext cx="673740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6000" spc="-1" strike="noStrike">
                <a:solidFill>
                  <a:srgbClr val="252831"/>
                </a:solidFill>
                <a:latin typeface="Poppins"/>
                <a:ea typeface="Poppins"/>
              </a:rPr>
              <a:t>1.Generalized Programming</a:t>
            </a:r>
            <a:endParaRPr b="0" lang="en-ZA" sz="6000" spc="-1" strike="noStrike">
              <a:latin typeface="Arial"/>
            </a:endParaRPr>
          </a:p>
        </p:txBody>
      </p:sp>
      <p:sp>
        <p:nvSpPr>
          <p:cNvPr id="667" name="CustomShape 2"/>
          <p:cNvSpPr/>
          <p:nvPr/>
        </p:nvSpPr>
        <p:spPr>
          <a:xfrm>
            <a:off x="2047320" y="3785040"/>
            <a:ext cx="5742720" cy="7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3"/>
          <p:cNvSpPr/>
          <p:nvPr/>
        </p:nvSpPr>
        <p:spPr>
          <a:xfrm>
            <a:off x="1872000" y="736560"/>
            <a:ext cx="282600" cy="2696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440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669" name="Group 4"/>
          <p:cNvGrpSpPr/>
          <p:nvPr/>
        </p:nvGrpSpPr>
        <p:grpSpPr>
          <a:xfrm>
            <a:off x="2607480" y="1029240"/>
            <a:ext cx="1220760" cy="1221120"/>
            <a:chOff x="2607480" y="1029240"/>
            <a:chExt cx="1220760" cy="1221120"/>
          </a:xfrm>
        </p:grpSpPr>
        <p:sp>
          <p:nvSpPr>
            <p:cNvPr id="670" name="CustomShape 5"/>
            <p:cNvSpPr/>
            <p:nvPr/>
          </p:nvSpPr>
          <p:spPr>
            <a:xfrm>
              <a:off x="3067920" y="1489680"/>
              <a:ext cx="630720" cy="63108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440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6"/>
            <p:cNvSpPr/>
            <p:nvPr/>
          </p:nvSpPr>
          <p:spPr>
            <a:xfrm>
              <a:off x="2607480" y="1029240"/>
              <a:ext cx="1220760" cy="122112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440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2" name="Group 7"/>
          <p:cNvGrpSpPr/>
          <p:nvPr/>
        </p:nvGrpSpPr>
        <p:grpSpPr>
          <a:xfrm>
            <a:off x="576000" y="1511280"/>
            <a:ext cx="1011240" cy="1011600"/>
            <a:chOff x="576000" y="1511280"/>
            <a:chExt cx="1011240" cy="1011600"/>
          </a:xfrm>
        </p:grpSpPr>
        <p:sp>
          <p:nvSpPr>
            <p:cNvPr id="673" name="CustomShape 8"/>
            <p:cNvSpPr/>
            <p:nvPr/>
          </p:nvSpPr>
          <p:spPr>
            <a:xfrm rot="1057200">
              <a:off x="678600" y="1614240"/>
              <a:ext cx="805320" cy="80568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440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9"/>
            <p:cNvSpPr/>
            <p:nvPr/>
          </p:nvSpPr>
          <p:spPr>
            <a:xfrm rot="1057200">
              <a:off x="654480" y="2139120"/>
              <a:ext cx="130320" cy="13032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440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10"/>
            <p:cNvSpPr/>
            <p:nvPr/>
          </p:nvSpPr>
          <p:spPr>
            <a:xfrm rot="1057200">
              <a:off x="736920" y="2238840"/>
              <a:ext cx="82440" cy="8244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440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11"/>
            <p:cNvSpPr/>
            <p:nvPr/>
          </p:nvSpPr>
          <p:spPr>
            <a:xfrm rot="1057200">
              <a:off x="650160" y="2071080"/>
              <a:ext cx="82440" cy="8244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440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77" name="CustomShape 12"/>
          <p:cNvSpPr/>
          <p:nvPr/>
        </p:nvSpPr>
        <p:spPr>
          <a:xfrm rot="2466600">
            <a:off x="968760" y="585720"/>
            <a:ext cx="393840" cy="3758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440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8" name="CustomShape 13"/>
          <p:cNvSpPr/>
          <p:nvPr/>
        </p:nvSpPr>
        <p:spPr>
          <a:xfrm rot="19990800">
            <a:off x="2097360" y="1504440"/>
            <a:ext cx="282600" cy="2696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440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9" name="CustomShape 14"/>
          <p:cNvSpPr/>
          <p:nvPr/>
        </p:nvSpPr>
        <p:spPr>
          <a:xfrm rot="2926200">
            <a:off x="3831840" y="1719360"/>
            <a:ext cx="210600" cy="2008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440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0" name="CustomShape 15"/>
          <p:cNvSpPr/>
          <p:nvPr/>
        </p:nvSpPr>
        <p:spPr>
          <a:xfrm rot="19990800">
            <a:off x="2939400" y="352440"/>
            <a:ext cx="189360" cy="1807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440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1" name="CustomShape 16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DACEB35E-0E30-4157-A001-379DAE0FDF63}" type="slidenum">
              <a:rPr b="0" lang="en-ZA" sz="13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CustomShape 1"/>
          <p:cNvSpPr/>
          <p:nvPr/>
        </p:nvSpPr>
        <p:spPr>
          <a:xfrm>
            <a:off x="2487600" y="1217880"/>
            <a:ext cx="4165560" cy="27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0000"/>
              </a:lnSpc>
              <a:spcBef>
                <a:spcPts val="601"/>
              </a:spcBef>
            </a:pPr>
            <a:r>
              <a:rPr b="1" lang="en-ZA" sz="2400" spc="-1" strike="noStrike">
                <a:solidFill>
                  <a:srgbClr val="252831"/>
                </a:solidFill>
                <a:latin typeface="Montserrat"/>
                <a:ea typeface="Montserrat"/>
              </a:rPr>
              <a:t>Use the concept of classes on much bigger scales than just objects</a:t>
            </a:r>
            <a:endParaRPr b="0" lang="en-ZA" sz="2400" spc="-1" strike="noStrike">
              <a:latin typeface="Arial"/>
            </a:endParaRPr>
          </a:p>
        </p:txBody>
      </p:sp>
      <p:sp>
        <p:nvSpPr>
          <p:cNvPr id="683" name="CustomShape 2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4EA223FC-7F5C-43AE-8AE3-5D798AE9F034}" type="slidenum">
              <a:rPr b="0" lang="en-ZA" sz="13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2487600" y="1217880"/>
            <a:ext cx="4165560" cy="27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2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F4D174D-3A5A-4452-9CEF-C23250867D64}" type="slidenum">
              <a:rPr b="0" lang="en-ZA" sz="13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  <p:pic>
        <p:nvPicPr>
          <p:cNvPr id="686" name="" descr=""/>
          <p:cNvPicPr/>
          <p:nvPr/>
        </p:nvPicPr>
        <p:blipFill>
          <a:blip r:embed="rId1"/>
          <a:stretch/>
        </p:blipFill>
        <p:spPr>
          <a:xfrm>
            <a:off x="2952000" y="360000"/>
            <a:ext cx="2892960" cy="431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CustomShape 1"/>
          <p:cNvSpPr/>
          <p:nvPr/>
        </p:nvSpPr>
        <p:spPr>
          <a:xfrm>
            <a:off x="2487600" y="1217880"/>
            <a:ext cx="4165560" cy="27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0000"/>
              </a:lnSpc>
              <a:spcBef>
                <a:spcPts val="601"/>
              </a:spcBef>
            </a:pPr>
            <a:r>
              <a:rPr b="1" lang="en-ZA" sz="2400" spc="-1" strike="noStrike">
                <a:solidFill>
                  <a:srgbClr val="252831"/>
                </a:solidFill>
                <a:latin typeface="Montserrat"/>
                <a:ea typeface="Montserrat"/>
              </a:rPr>
              <a:t>Use the concept of classes on much bigger scales than just objects</a:t>
            </a:r>
            <a:endParaRPr b="0" lang="en-ZA" sz="2400" spc="-1" strike="noStrike">
              <a:latin typeface="Arial"/>
            </a:endParaRPr>
          </a:p>
        </p:txBody>
      </p:sp>
      <p:sp>
        <p:nvSpPr>
          <p:cNvPr id="688" name="CustomShape 2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9EBE5351-3FBE-40D4-AE8E-CD4434D7144D}" type="slidenum">
              <a:rPr b="0" lang="en-ZA" sz="13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CustomShape 1"/>
          <p:cNvSpPr/>
          <p:nvPr/>
        </p:nvSpPr>
        <p:spPr>
          <a:xfrm>
            <a:off x="776520" y="402840"/>
            <a:ext cx="358416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1800" spc="-1" strike="noStrike">
                <a:solidFill>
                  <a:srgbClr val="252831"/>
                </a:solidFill>
                <a:latin typeface="Poppins"/>
                <a:ea typeface="Poppins"/>
              </a:rPr>
              <a:t>Some Benefits 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690" name="CustomShape 2"/>
          <p:cNvSpPr/>
          <p:nvPr/>
        </p:nvSpPr>
        <p:spPr>
          <a:xfrm>
            <a:off x="776520" y="1524240"/>
            <a:ext cx="7588080" cy="29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57200" indent="-352440">
              <a:lnSpc>
                <a:spcPct val="120000"/>
              </a:lnSpc>
              <a:buClr>
                <a:srgbClr val="bdc3d3"/>
              </a:buClr>
              <a:buFont typeface="Montserrat Light"/>
              <a:buChar char="❑"/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Creating simple multi use </a:t>
            </a:r>
            <a:r>
              <a:rPr b="0" i="1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Components</a:t>
            </a:r>
            <a:endParaRPr b="0" lang="en-ZA" sz="2000" spc="-1" strike="noStrike">
              <a:latin typeface="Arial"/>
            </a:endParaRPr>
          </a:p>
          <a:p>
            <a:pPr marL="457200" indent="-352440">
              <a:lnSpc>
                <a:spcPct val="120000"/>
              </a:lnSpc>
              <a:spcBef>
                <a:spcPts val="10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i="1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Components </a:t>
            </a: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are easily adaptable</a:t>
            </a:r>
            <a:endParaRPr b="0" lang="en-ZA" sz="2000" spc="-1" strike="noStrike">
              <a:latin typeface="Arial"/>
            </a:endParaRPr>
          </a:p>
          <a:p>
            <a:pPr marL="457200" indent="-352440">
              <a:lnSpc>
                <a:spcPct val="120000"/>
              </a:lnSpc>
              <a:spcBef>
                <a:spcPts val="10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Re usability improves greatly </a:t>
            </a:r>
            <a:endParaRPr b="0" lang="en-ZA" sz="2000" spc="-1" strike="noStrike">
              <a:latin typeface="Arial"/>
            </a:endParaRPr>
          </a:p>
        </p:txBody>
      </p:sp>
      <p:sp>
        <p:nvSpPr>
          <p:cNvPr id="691" name="CustomShape 3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50B8A549-17D3-4FF2-B104-7A378305D49C}" type="slidenum">
              <a:rPr b="0" lang="en-ZA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CustomShape 1"/>
          <p:cNvSpPr/>
          <p:nvPr/>
        </p:nvSpPr>
        <p:spPr>
          <a:xfrm>
            <a:off x="776520" y="402840"/>
            <a:ext cx="358416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1800" spc="-1" strike="noStrike">
                <a:solidFill>
                  <a:srgbClr val="252831"/>
                </a:solidFill>
                <a:latin typeface="Poppins"/>
                <a:ea typeface="Poppins"/>
              </a:rPr>
              <a:t>Generalized programming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693" name="CustomShape 2"/>
          <p:cNvSpPr/>
          <p:nvPr/>
        </p:nvSpPr>
        <p:spPr>
          <a:xfrm>
            <a:off x="776520" y="1524240"/>
            <a:ext cx="7588080" cy="29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57200" indent="-352440">
              <a:lnSpc>
                <a:spcPct val="120000"/>
              </a:lnSpc>
              <a:buClr>
                <a:srgbClr val="bdc3d3"/>
              </a:buClr>
              <a:buFont typeface="Montserrat Light"/>
              <a:buChar char="❑"/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Angular Schematics</a:t>
            </a:r>
            <a:endParaRPr b="0" lang="en-ZA" sz="2000" spc="-1" strike="noStrike">
              <a:latin typeface="Arial"/>
            </a:endParaRPr>
          </a:p>
          <a:p>
            <a:pPr marL="457200" indent="-352440">
              <a:lnSpc>
                <a:spcPct val="120000"/>
              </a:lnSpc>
              <a:buClr>
                <a:srgbClr val="bdc3d3"/>
              </a:buClr>
              <a:buFont typeface="Montserrat Light"/>
              <a:buChar char="❑"/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Java Packages</a:t>
            </a:r>
            <a:endParaRPr b="0" lang="en-ZA" sz="2000" spc="-1" strike="noStrike">
              <a:latin typeface="Arial"/>
            </a:endParaRPr>
          </a:p>
          <a:p>
            <a:pPr marL="457200" indent="-352440">
              <a:lnSpc>
                <a:spcPct val="120000"/>
              </a:lnSpc>
              <a:buClr>
                <a:srgbClr val="bdc3d3"/>
              </a:buClr>
              <a:buFont typeface="Montserrat Light"/>
              <a:buChar char="❑"/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Namespaces in C-Languages</a:t>
            </a:r>
            <a:endParaRPr b="0" lang="en-ZA" sz="2000" spc="-1" strike="noStrike">
              <a:latin typeface="Arial"/>
            </a:endParaRPr>
          </a:p>
          <a:p>
            <a:pPr marL="457200" indent="-352440">
              <a:lnSpc>
                <a:spcPct val="120000"/>
              </a:lnSpc>
              <a:buClr>
                <a:srgbClr val="bdc3d3"/>
              </a:buClr>
              <a:buFont typeface="Montserrat Light"/>
              <a:buChar char="❑"/>
            </a:pPr>
            <a:r>
              <a:rPr b="0" lang="en-ZA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Modules in Ruby and JavaScript </a:t>
            </a:r>
            <a:endParaRPr b="0" lang="en-ZA" sz="2000" spc="-1" strike="noStrike">
              <a:latin typeface="Arial"/>
            </a:endParaRPr>
          </a:p>
        </p:txBody>
      </p:sp>
      <p:sp>
        <p:nvSpPr>
          <p:cNvPr id="694" name="CustomShape 3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47E3B2B8-8AD2-48D6-A173-E49EFEF33402}" type="slidenum">
              <a:rPr b="0" lang="en-ZA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ustomShape 1"/>
          <p:cNvSpPr/>
          <p:nvPr/>
        </p:nvSpPr>
        <p:spPr>
          <a:xfrm>
            <a:off x="2487600" y="1217880"/>
            <a:ext cx="4165560" cy="27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0000"/>
              </a:lnSpc>
              <a:spcBef>
                <a:spcPts val="601"/>
              </a:spcBef>
            </a:pPr>
            <a:r>
              <a:rPr b="1" lang="en-ZA" sz="2400" spc="-1" strike="noStrike">
                <a:solidFill>
                  <a:srgbClr val="252831"/>
                </a:solidFill>
                <a:latin typeface="Montserrat"/>
                <a:ea typeface="Montserrat"/>
              </a:rPr>
              <a:t>This modularity is supported by a plethora of languages and frameworks</a:t>
            </a:r>
            <a:endParaRPr b="0" lang="en-ZA" sz="2400" spc="-1" strike="noStrike">
              <a:latin typeface="Arial"/>
            </a:endParaRPr>
          </a:p>
        </p:txBody>
      </p:sp>
      <p:sp>
        <p:nvSpPr>
          <p:cNvPr id="696" name="CustomShape 2"/>
          <p:cNvSpPr/>
          <p:nvPr/>
        </p:nvSpPr>
        <p:spPr>
          <a:xfrm>
            <a:off x="8729280" y="4734000"/>
            <a:ext cx="411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52108FB7-6FE7-4C2B-9FF6-803F3646F22B}" type="slidenum">
              <a:rPr b="0" lang="en-ZA" sz="13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&lt;number&gt;</a:t>
            </a:fld>
            <a:endParaRPr b="0" lang="en-Z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Application>LibreOffice/6.3.1.2$Windows_X86_64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en-ZA</dc:language>
  <cp:lastModifiedBy/>
  <dcterms:modified xsi:type="dcterms:W3CDTF">2019-09-19T08:34:40Z</dcterms:modified>
  <cp:revision>39</cp:revision>
  <dc:subject/>
  <dc:title/>
</cp:coreProperties>
</file>