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6318" autoAdjust="0"/>
  </p:normalViewPr>
  <p:slideViewPr>
    <p:cSldViewPr snapToGrid="0">
      <p:cViewPr>
        <p:scale>
          <a:sx n="100" d="100"/>
          <a:sy n="100" d="100"/>
        </p:scale>
        <p:origin x="4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77E2B-1662-441F-AA3E-72AE8CA4C05F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C461A-4C28-4FA8-9126-9FD0B24991F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72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461A-4C28-4FA8-9126-9FD0B24991F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66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42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1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75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5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3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E9AA-0954-4784-988E-0C1BD66699F2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84FB-5FCB-4CCD-A5DC-E46C6C1786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49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/>
          <p:cNvSpPr/>
          <p:nvPr/>
        </p:nvSpPr>
        <p:spPr>
          <a:xfrm>
            <a:off x="-323850" y="-123825"/>
            <a:ext cx="12782550" cy="71342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/>
          <p:cNvGrpSpPr/>
          <p:nvPr/>
        </p:nvGrpSpPr>
        <p:grpSpPr>
          <a:xfrm>
            <a:off x="5585049" y="0"/>
            <a:ext cx="6690838" cy="6876599"/>
            <a:chOff x="2784699" y="-18597"/>
            <a:chExt cx="6690838" cy="6876599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4" name="Hexágono 3"/>
            <p:cNvSpPr/>
            <p:nvPr/>
          </p:nvSpPr>
          <p:spPr>
            <a:xfrm>
              <a:off x="6252518" y="14828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/>
            <p:cNvSpPr/>
            <p:nvPr/>
          </p:nvSpPr>
          <p:spPr>
            <a:xfrm>
              <a:off x="7018637" y="5725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/>
            <p:cNvSpPr/>
            <p:nvPr/>
          </p:nvSpPr>
          <p:spPr>
            <a:xfrm>
              <a:off x="7016572" y="1364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/>
            <p:cNvSpPr/>
            <p:nvPr/>
          </p:nvSpPr>
          <p:spPr>
            <a:xfrm>
              <a:off x="6252517" y="97000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/>
            <p:cNvSpPr/>
            <p:nvPr/>
          </p:nvSpPr>
          <p:spPr>
            <a:xfrm>
              <a:off x="7795048" y="9318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Hexágono 8"/>
            <p:cNvSpPr/>
            <p:nvPr/>
          </p:nvSpPr>
          <p:spPr>
            <a:xfrm>
              <a:off x="6291642" y="1761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Hexágono 9"/>
            <p:cNvSpPr/>
            <p:nvPr/>
          </p:nvSpPr>
          <p:spPr>
            <a:xfrm>
              <a:off x="8513796" y="-18597"/>
              <a:ext cx="766119" cy="47786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Hexágono 10"/>
            <p:cNvSpPr/>
            <p:nvPr/>
          </p:nvSpPr>
          <p:spPr>
            <a:xfrm>
              <a:off x="7017599" y="21302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Hexágono 11"/>
            <p:cNvSpPr/>
            <p:nvPr/>
          </p:nvSpPr>
          <p:spPr>
            <a:xfrm>
              <a:off x="7795048" y="168845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Hexágono 12"/>
            <p:cNvSpPr/>
            <p:nvPr/>
          </p:nvSpPr>
          <p:spPr>
            <a:xfrm>
              <a:off x="8513797" y="5581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Hexágono 13"/>
            <p:cNvSpPr/>
            <p:nvPr/>
          </p:nvSpPr>
          <p:spPr>
            <a:xfrm>
              <a:off x="7766218" y="16784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Hexágono 14"/>
            <p:cNvSpPr/>
            <p:nvPr/>
          </p:nvSpPr>
          <p:spPr>
            <a:xfrm>
              <a:off x="5553296" y="-8316"/>
              <a:ext cx="766119" cy="42383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Hexágono 16"/>
            <p:cNvSpPr/>
            <p:nvPr/>
          </p:nvSpPr>
          <p:spPr>
            <a:xfrm>
              <a:off x="6990829" y="0"/>
              <a:ext cx="766119" cy="355293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Hexágono 17"/>
            <p:cNvSpPr/>
            <p:nvPr/>
          </p:nvSpPr>
          <p:spPr>
            <a:xfrm>
              <a:off x="7741518" y="2455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Hexágono 18"/>
            <p:cNvSpPr/>
            <p:nvPr/>
          </p:nvSpPr>
          <p:spPr>
            <a:xfrm>
              <a:off x="7028929" y="290423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Hexágono 19"/>
            <p:cNvSpPr/>
            <p:nvPr/>
          </p:nvSpPr>
          <p:spPr>
            <a:xfrm>
              <a:off x="6291642" y="25289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Hexágono 20"/>
            <p:cNvSpPr/>
            <p:nvPr/>
          </p:nvSpPr>
          <p:spPr>
            <a:xfrm>
              <a:off x="7741518" y="323786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Hexágono 21"/>
            <p:cNvSpPr/>
            <p:nvPr/>
          </p:nvSpPr>
          <p:spPr>
            <a:xfrm>
              <a:off x="6372960" y="483742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Hexágono 22"/>
            <p:cNvSpPr/>
            <p:nvPr/>
          </p:nvSpPr>
          <p:spPr>
            <a:xfrm>
              <a:off x="7061878" y="443641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Hexágono 23"/>
            <p:cNvSpPr/>
            <p:nvPr/>
          </p:nvSpPr>
          <p:spPr>
            <a:xfrm>
              <a:off x="6356486" y="405456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Hexágono 24"/>
            <p:cNvSpPr/>
            <p:nvPr/>
          </p:nvSpPr>
          <p:spPr>
            <a:xfrm>
              <a:off x="6349289" y="327412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Hexágono 25"/>
            <p:cNvSpPr/>
            <p:nvPr/>
          </p:nvSpPr>
          <p:spPr>
            <a:xfrm>
              <a:off x="7061878" y="367233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Hexágono 26"/>
            <p:cNvSpPr/>
            <p:nvPr/>
          </p:nvSpPr>
          <p:spPr>
            <a:xfrm>
              <a:off x="5651094" y="517766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Hexágono 27"/>
            <p:cNvSpPr/>
            <p:nvPr/>
          </p:nvSpPr>
          <p:spPr>
            <a:xfrm>
              <a:off x="5651094" y="439271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Hexágono 28"/>
            <p:cNvSpPr/>
            <p:nvPr/>
          </p:nvSpPr>
          <p:spPr>
            <a:xfrm>
              <a:off x="7795048" y="397647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Hexágono 29"/>
            <p:cNvSpPr/>
            <p:nvPr/>
          </p:nvSpPr>
          <p:spPr>
            <a:xfrm>
              <a:off x="7811521" y="47700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Hexágono 30"/>
            <p:cNvSpPr/>
            <p:nvPr/>
          </p:nvSpPr>
          <p:spPr>
            <a:xfrm>
              <a:off x="7141124" y="527607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Hexágono 31"/>
            <p:cNvSpPr/>
            <p:nvPr/>
          </p:nvSpPr>
          <p:spPr>
            <a:xfrm>
              <a:off x="6417213" y="5628979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Hexágono 32"/>
            <p:cNvSpPr/>
            <p:nvPr/>
          </p:nvSpPr>
          <p:spPr>
            <a:xfrm>
              <a:off x="4945702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Hexágono 33"/>
            <p:cNvSpPr/>
            <p:nvPr/>
          </p:nvSpPr>
          <p:spPr>
            <a:xfrm>
              <a:off x="4945702" y="478584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Hexágono 34"/>
            <p:cNvSpPr/>
            <p:nvPr/>
          </p:nvSpPr>
          <p:spPr>
            <a:xfrm>
              <a:off x="8003056" y="6438020"/>
              <a:ext cx="766119" cy="41998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Hexágono 35"/>
            <p:cNvSpPr/>
            <p:nvPr/>
          </p:nvSpPr>
          <p:spPr>
            <a:xfrm>
              <a:off x="7163731" y="606763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Hexágono 36"/>
            <p:cNvSpPr/>
            <p:nvPr/>
          </p:nvSpPr>
          <p:spPr>
            <a:xfrm>
              <a:off x="7962900" y="560970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Hexágono 37"/>
            <p:cNvSpPr/>
            <p:nvPr/>
          </p:nvSpPr>
          <p:spPr>
            <a:xfrm>
              <a:off x="4222318" y="6001087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Hexágono 38"/>
            <p:cNvSpPr/>
            <p:nvPr/>
          </p:nvSpPr>
          <p:spPr>
            <a:xfrm>
              <a:off x="4964230" y="6392470"/>
              <a:ext cx="766119" cy="465532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Hexágono 39"/>
            <p:cNvSpPr/>
            <p:nvPr/>
          </p:nvSpPr>
          <p:spPr>
            <a:xfrm>
              <a:off x="5683067" y="596042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Hexágono 40"/>
            <p:cNvSpPr/>
            <p:nvPr/>
          </p:nvSpPr>
          <p:spPr>
            <a:xfrm>
              <a:off x="5528109" y="54477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Hexágono 42"/>
            <p:cNvSpPr/>
            <p:nvPr/>
          </p:nvSpPr>
          <p:spPr>
            <a:xfrm>
              <a:off x="8546746" y="137538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Hexágono 44"/>
            <p:cNvSpPr/>
            <p:nvPr/>
          </p:nvSpPr>
          <p:spPr>
            <a:xfrm>
              <a:off x="5608927" y="2195358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Hexágono 45"/>
            <p:cNvSpPr/>
            <p:nvPr/>
          </p:nvSpPr>
          <p:spPr>
            <a:xfrm>
              <a:off x="5553296" y="135004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Hexágono 46"/>
            <p:cNvSpPr/>
            <p:nvPr/>
          </p:nvSpPr>
          <p:spPr>
            <a:xfrm>
              <a:off x="4068411" y="-18597"/>
              <a:ext cx="766119" cy="39442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Hexágono 47"/>
            <p:cNvSpPr/>
            <p:nvPr/>
          </p:nvSpPr>
          <p:spPr>
            <a:xfrm>
              <a:off x="6417213" y="6424630"/>
              <a:ext cx="766119" cy="433371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Hexágono 48"/>
            <p:cNvSpPr/>
            <p:nvPr/>
          </p:nvSpPr>
          <p:spPr>
            <a:xfrm>
              <a:off x="4814985" y="9564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Hexágono 50"/>
            <p:cNvSpPr/>
            <p:nvPr/>
          </p:nvSpPr>
          <p:spPr>
            <a:xfrm>
              <a:off x="8589654" y="372093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Hexágono 51"/>
            <p:cNvSpPr/>
            <p:nvPr/>
          </p:nvSpPr>
          <p:spPr>
            <a:xfrm>
              <a:off x="8532335" y="2963242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Hexágono 52"/>
            <p:cNvSpPr/>
            <p:nvPr/>
          </p:nvSpPr>
          <p:spPr>
            <a:xfrm>
              <a:off x="8555712" y="2172895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Hexágono 53"/>
            <p:cNvSpPr/>
            <p:nvPr/>
          </p:nvSpPr>
          <p:spPr>
            <a:xfrm>
              <a:off x="8709418" y="6020176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Hexágono 54"/>
            <p:cNvSpPr/>
            <p:nvPr/>
          </p:nvSpPr>
          <p:spPr>
            <a:xfrm>
              <a:off x="3511209" y="6391095"/>
              <a:ext cx="766119" cy="466906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Hexágono 55"/>
            <p:cNvSpPr/>
            <p:nvPr/>
          </p:nvSpPr>
          <p:spPr>
            <a:xfrm>
              <a:off x="3474191" y="562679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Hexágono 56"/>
            <p:cNvSpPr/>
            <p:nvPr/>
          </p:nvSpPr>
          <p:spPr>
            <a:xfrm>
              <a:off x="2784699" y="6057461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Hexágono 57"/>
            <p:cNvSpPr/>
            <p:nvPr/>
          </p:nvSpPr>
          <p:spPr>
            <a:xfrm>
              <a:off x="4176901" y="5219584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Hexágono 59"/>
            <p:cNvSpPr/>
            <p:nvPr/>
          </p:nvSpPr>
          <p:spPr>
            <a:xfrm>
              <a:off x="8674680" y="5256523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Hexágono 60"/>
            <p:cNvSpPr/>
            <p:nvPr/>
          </p:nvSpPr>
          <p:spPr>
            <a:xfrm>
              <a:off x="8589654" y="4478620"/>
              <a:ext cx="766119" cy="667265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7" name="CuadroTexto 66"/>
          <p:cNvSpPr txBox="1"/>
          <p:nvPr/>
        </p:nvSpPr>
        <p:spPr>
          <a:xfrm>
            <a:off x="863732" y="477861"/>
            <a:ext cx="5793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TAREA 3 - Comparativa de </a:t>
            </a:r>
            <a:r>
              <a:rPr lang="es-ES" sz="3200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101600" stA="72000" endPos="59000" dist="60007" dir="5400000" sy="-100000" algn="bl" rotWithShape="0"/>
                </a:effectLst>
              </a:rPr>
              <a:t>ERPs</a:t>
            </a:r>
            <a:endParaRPr lang="es-ES" sz="3200" dirty="0">
              <a:solidFill>
                <a:schemeClr val="accent1">
                  <a:lumMod val="50000"/>
                </a:schemeClr>
              </a:solidFill>
              <a:effectLst>
                <a:reflection blurRad="101600" stA="72000" endPos="59000" dist="60007" dir="5400000" sy="-100000" algn="bl" rotWithShape="0"/>
              </a:effectLst>
            </a:endParaRPr>
          </a:p>
        </p:txBody>
      </p:sp>
      <p:pic>
        <p:nvPicPr>
          <p:cNvPr id="1026" name="Picture 2" descr="▷Bind ERP: software de gestión para pym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r="7410"/>
          <a:stretch/>
        </p:blipFill>
        <p:spPr bwMode="auto">
          <a:xfrm>
            <a:off x="342843" y="1730311"/>
            <a:ext cx="3209925" cy="1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RPNext: gestiona tus recursos empresariales con la Nube | Arsy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1" t="6509" r="6549" b="4572"/>
          <a:stretch/>
        </p:blipFill>
        <p:spPr bwMode="auto">
          <a:xfrm>
            <a:off x="4167038" y="3234742"/>
            <a:ext cx="3581400" cy="132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Explosión 2 70"/>
          <p:cNvSpPr/>
          <p:nvPr/>
        </p:nvSpPr>
        <p:spPr>
          <a:xfrm>
            <a:off x="2944097" y="2616525"/>
            <a:ext cx="1762125" cy="1374874"/>
          </a:xfrm>
          <a:prstGeom prst="irregularSeal2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/>
          <p:cNvSpPr txBox="1"/>
          <p:nvPr/>
        </p:nvSpPr>
        <p:spPr>
          <a:xfrm>
            <a:off x="676275" y="5523283"/>
            <a:ext cx="2990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Autores:</a:t>
            </a: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Vinicios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Santos de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Queiroz</a:t>
            </a:r>
            <a:endParaRPr lang="es-ES" dirty="0" smtClean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Mathias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Veira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Delbono</a:t>
            </a:r>
            <a:endParaRPr lang="es-ES" dirty="0" smtClean="0">
              <a:solidFill>
                <a:schemeClr val="accent5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Daniel Salgado Canosa</a:t>
            </a:r>
          </a:p>
        </p:txBody>
      </p:sp>
    </p:spTree>
    <p:extLst>
      <p:ext uri="{BB962C8B-B14F-4D97-AF65-F5344CB8AC3E}">
        <p14:creationId xmlns:p14="http://schemas.microsoft.com/office/powerpoint/2010/main" val="403945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Panorámica</PresentationFormat>
  <Paragraphs>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FP</dc:creator>
  <cp:lastModifiedBy>FP</cp:lastModifiedBy>
  <cp:revision>5</cp:revision>
  <dcterms:created xsi:type="dcterms:W3CDTF">2023-10-02T10:41:35Z</dcterms:created>
  <dcterms:modified xsi:type="dcterms:W3CDTF">2023-10-02T11:14:36Z</dcterms:modified>
</cp:coreProperties>
</file>