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318" autoAdjust="0"/>
  </p:normalViewPr>
  <p:slideViewPr>
    <p:cSldViewPr snapToGrid="0">
      <p:cViewPr varScale="1">
        <p:scale>
          <a:sx n="112" d="100"/>
          <a:sy n="11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7E2B-1662-441F-AA3E-72AE8CA4C05F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461A-4C28-4FA8-9126-9FD0B2499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72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461A-4C28-4FA8-9126-9FD0B24991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6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E9AA-0954-4784-988E-0C1BD66699F2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4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/>
          <p:cNvGrpSpPr/>
          <p:nvPr/>
        </p:nvGrpSpPr>
        <p:grpSpPr>
          <a:xfrm>
            <a:off x="5585049" y="0"/>
            <a:ext cx="6690838" cy="6876599"/>
            <a:chOff x="2784699" y="-18597"/>
            <a:chExt cx="6690838" cy="687659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Hexágono 3"/>
            <p:cNvSpPr/>
            <p:nvPr/>
          </p:nvSpPr>
          <p:spPr>
            <a:xfrm>
              <a:off x="6252518" y="14828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/>
            <p:cNvSpPr/>
            <p:nvPr/>
          </p:nvSpPr>
          <p:spPr>
            <a:xfrm>
              <a:off x="7018637" y="5725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/>
            <p:cNvSpPr/>
            <p:nvPr/>
          </p:nvSpPr>
          <p:spPr>
            <a:xfrm>
              <a:off x="7016572" y="1364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/>
            <p:cNvSpPr/>
            <p:nvPr/>
          </p:nvSpPr>
          <p:spPr>
            <a:xfrm>
              <a:off x="6252517" y="97000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/>
            <p:cNvSpPr/>
            <p:nvPr/>
          </p:nvSpPr>
          <p:spPr>
            <a:xfrm>
              <a:off x="7795048" y="9318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Hexágono 8"/>
            <p:cNvSpPr/>
            <p:nvPr/>
          </p:nvSpPr>
          <p:spPr>
            <a:xfrm>
              <a:off x="6291642" y="1761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8513796" y="-18597"/>
              <a:ext cx="766119" cy="47786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Hexágono 10"/>
            <p:cNvSpPr/>
            <p:nvPr/>
          </p:nvSpPr>
          <p:spPr>
            <a:xfrm>
              <a:off x="7017599" y="21302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Hexágono 11"/>
            <p:cNvSpPr/>
            <p:nvPr/>
          </p:nvSpPr>
          <p:spPr>
            <a:xfrm>
              <a:off x="7795048" y="168845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Hexágono 12"/>
            <p:cNvSpPr/>
            <p:nvPr/>
          </p:nvSpPr>
          <p:spPr>
            <a:xfrm>
              <a:off x="8513797" y="558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Hexágono 13"/>
            <p:cNvSpPr/>
            <p:nvPr/>
          </p:nvSpPr>
          <p:spPr>
            <a:xfrm>
              <a:off x="7766218" y="16784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Hexágono 14"/>
            <p:cNvSpPr/>
            <p:nvPr/>
          </p:nvSpPr>
          <p:spPr>
            <a:xfrm>
              <a:off x="5553296" y="-8316"/>
              <a:ext cx="766119" cy="42383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Hexágono 16"/>
            <p:cNvSpPr/>
            <p:nvPr/>
          </p:nvSpPr>
          <p:spPr>
            <a:xfrm>
              <a:off x="6990829" y="0"/>
              <a:ext cx="766119" cy="35529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ágono 17"/>
            <p:cNvSpPr/>
            <p:nvPr/>
          </p:nvSpPr>
          <p:spPr>
            <a:xfrm>
              <a:off x="7741518" y="2455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Hexágono 18"/>
            <p:cNvSpPr/>
            <p:nvPr/>
          </p:nvSpPr>
          <p:spPr>
            <a:xfrm>
              <a:off x="7028929" y="290423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Hexágono 19"/>
            <p:cNvSpPr/>
            <p:nvPr/>
          </p:nvSpPr>
          <p:spPr>
            <a:xfrm>
              <a:off x="6291642" y="25289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Hexágono 20"/>
            <p:cNvSpPr/>
            <p:nvPr/>
          </p:nvSpPr>
          <p:spPr>
            <a:xfrm>
              <a:off x="7741518" y="3237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Hexágono 21"/>
            <p:cNvSpPr/>
            <p:nvPr/>
          </p:nvSpPr>
          <p:spPr>
            <a:xfrm>
              <a:off x="6372960" y="483742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Hexágono 22"/>
            <p:cNvSpPr/>
            <p:nvPr/>
          </p:nvSpPr>
          <p:spPr>
            <a:xfrm>
              <a:off x="7061878" y="443641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Hexágono 23"/>
            <p:cNvSpPr/>
            <p:nvPr/>
          </p:nvSpPr>
          <p:spPr>
            <a:xfrm>
              <a:off x="6356486" y="40545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Hexágono 24"/>
            <p:cNvSpPr/>
            <p:nvPr/>
          </p:nvSpPr>
          <p:spPr>
            <a:xfrm>
              <a:off x="6349289" y="32741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Hexágono 25"/>
            <p:cNvSpPr/>
            <p:nvPr/>
          </p:nvSpPr>
          <p:spPr>
            <a:xfrm>
              <a:off x="7061878" y="367233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Hexágono 26"/>
            <p:cNvSpPr/>
            <p:nvPr/>
          </p:nvSpPr>
          <p:spPr>
            <a:xfrm>
              <a:off x="5651094" y="517766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Hexágono 27"/>
            <p:cNvSpPr/>
            <p:nvPr/>
          </p:nvSpPr>
          <p:spPr>
            <a:xfrm>
              <a:off x="5651094" y="43927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Hexágono 28"/>
            <p:cNvSpPr/>
            <p:nvPr/>
          </p:nvSpPr>
          <p:spPr>
            <a:xfrm>
              <a:off x="7795048" y="397647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Hexágono 29"/>
            <p:cNvSpPr/>
            <p:nvPr/>
          </p:nvSpPr>
          <p:spPr>
            <a:xfrm>
              <a:off x="7811521" y="47700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Hexágono 30"/>
            <p:cNvSpPr/>
            <p:nvPr/>
          </p:nvSpPr>
          <p:spPr>
            <a:xfrm>
              <a:off x="7141124" y="527607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6417213" y="562897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Hexágono 32"/>
            <p:cNvSpPr/>
            <p:nvPr/>
          </p:nvSpPr>
          <p:spPr>
            <a:xfrm>
              <a:off x="4945702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Hexágono 33"/>
            <p:cNvSpPr/>
            <p:nvPr/>
          </p:nvSpPr>
          <p:spPr>
            <a:xfrm>
              <a:off x="4945702" y="478584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Hexágono 34"/>
            <p:cNvSpPr/>
            <p:nvPr/>
          </p:nvSpPr>
          <p:spPr>
            <a:xfrm>
              <a:off x="8003056" y="6438020"/>
              <a:ext cx="766119" cy="41998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Hexágono 35"/>
            <p:cNvSpPr/>
            <p:nvPr/>
          </p:nvSpPr>
          <p:spPr>
            <a:xfrm>
              <a:off x="7163731" y="606763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Hexágono 36"/>
            <p:cNvSpPr/>
            <p:nvPr/>
          </p:nvSpPr>
          <p:spPr>
            <a:xfrm>
              <a:off x="7962900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Hexágono 37"/>
            <p:cNvSpPr/>
            <p:nvPr/>
          </p:nvSpPr>
          <p:spPr>
            <a:xfrm>
              <a:off x="4222318" y="600108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Hexágono 38"/>
            <p:cNvSpPr/>
            <p:nvPr/>
          </p:nvSpPr>
          <p:spPr>
            <a:xfrm>
              <a:off x="4964230" y="6392470"/>
              <a:ext cx="766119" cy="4655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Hexágono 39"/>
            <p:cNvSpPr/>
            <p:nvPr/>
          </p:nvSpPr>
          <p:spPr>
            <a:xfrm>
              <a:off x="5683067" y="596042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Hexágono 40"/>
            <p:cNvSpPr/>
            <p:nvPr/>
          </p:nvSpPr>
          <p:spPr>
            <a:xfrm>
              <a:off x="5528109" y="54477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Hexágono 42"/>
            <p:cNvSpPr/>
            <p:nvPr/>
          </p:nvSpPr>
          <p:spPr>
            <a:xfrm>
              <a:off x="8546746" y="13753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Hexágono 44"/>
            <p:cNvSpPr/>
            <p:nvPr/>
          </p:nvSpPr>
          <p:spPr>
            <a:xfrm>
              <a:off x="5608927" y="21953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Hexágono 45"/>
            <p:cNvSpPr/>
            <p:nvPr/>
          </p:nvSpPr>
          <p:spPr>
            <a:xfrm>
              <a:off x="5553296" y="135004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Hexágono 46"/>
            <p:cNvSpPr/>
            <p:nvPr/>
          </p:nvSpPr>
          <p:spPr>
            <a:xfrm>
              <a:off x="4068411" y="-18597"/>
              <a:ext cx="766119" cy="3944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Hexágono 47"/>
            <p:cNvSpPr/>
            <p:nvPr/>
          </p:nvSpPr>
          <p:spPr>
            <a:xfrm>
              <a:off x="6417213" y="6424630"/>
              <a:ext cx="766119" cy="43337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Hexágono 48"/>
            <p:cNvSpPr/>
            <p:nvPr/>
          </p:nvSpPr>
          <p:spPr>
            <a:xfrm>
              <a:off x="4814985" y="9564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Hexágono 50"/>
            <p:cNvSpPr/>
            <p:nvPr/>
          </p:nvSpPr>
          <p:spPr>
            <a:xfrm>
              <a:off x="8589654" y="372093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Hexágono 51"/>
            <p:cNvSpPr/>
            <p:nvPr/>
          </p:nvSpPr>
          <p:spPr>
            <a:xfrm>
              <a:off x="8532335" y="29632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Hexágono 52"/>
            <p:cNvSpPr/>
            <p:nvPr/>
          </p:nvSpPr>
          <p:spPr>
            <a:xfrm>
              <a:off x="8555712" y="217289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Hexágono 53"/>
            <p:cNvSpPr/>
            <p:nvPr/>
          </p:nvSpPr>
          <p:spPr>
            <a:xfrm>
              <a:off x="8709418" y="602017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Hexágono 54"/>
            <p:cNvSpPr/>
            <p:nvPr/>
          </p:nvSpPr>
          <p:spPr>
            <a:xfrm>
              <a:off x="3511209" y="6391095"/>
              <a:ext cx="766119" cy="46690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Hexágono 55"/>
            <p:cNvSpPr/>
            <p:nvPr/>
          </p:nvSpPr>
          <p:spPr>
            <a:xfrm>
              <a:off x="3474191" y="562679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2784699" y="605746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4176901" y="5219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8674680" y="525652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Hexágono 60"/>
            <p:cNvSpPr/>
            <p:nvPr/>
          </p:nvSpPr>
          <p:spPr>
            <a:xfrm>
              <a:off x="8589654" y="447862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863732" y="477861"/>
            <a:ext cx="57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TAREA 3 - Comparativa de </a:t>
            </a: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ERPs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pic>
        <p:nvPicPr>
          <p:cNvPr id="1026" name="Picture 2" descr="▷Bind ERP: software de gestión para pym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7410"/>
          <a:stretch/>
        </p:blipFill>
        <p:spPr bwMode="auto">
          <a:xfrm>
            <a:off x="342843" y="1730311"/>
            <a:ext cx="3209925" cy="1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RPNext: gestiona tus recursos empresariales con la Nube | Arsy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6509" r="6549" b="4572"/>
          <a:stretch/>
        </p:blipFill>
        <p:spPr bwMode="auto">
          <a:xfrm>
            <a:off x="4167038" y="3234742"/>
            <a:ext cx="35814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xplosión 2 70"/>
          <p:cNvSpPr/>
          <p:nvPr/>
        </p:nvSpPr>
        <p:spPr>
          <a:xfrm>
            <a:off x="2944097" y="2616525"/>
            <a:ext cx="1762125" cy="1374874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676275" y="5523283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Autores:</a:t>
            </a:r>
          </a:p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Vinicios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Santos de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Queiroz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Mathias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Veira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Delbono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Daniel Salgado Canosa</a:t>
            </a:r>
          </a:p>
        </p:txBody>
      </p:sp>
    </p:spTree>
    <p:extLst>
      <p:ext uri="{BB962C8B-B14F-4D97-AF65-F5344CB8AC3E}">
        <p14:creationId xmlns:p14="http://schemas.microsoft.com/office/powerpoint/2010/main" val="40394539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7" name="Grupo 56"/>
          <p:cNvGrpSpPr/>
          <p:nvPr/>
        </p:nvGrpSpPr>
        <p:grpSpPr>
          <a:xfrm>
            <a:off x="5585049" y="0"/>
            <a:ext cx="6690838" cy="6876599"/>
            <a:chOff x="2784699" y="-18597"/>
            <a:chExt cx="6690838" cy="6876599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8" name="Hexágono 57"/>
            <p:cNvSpPr/>
            <p:nvPr/>
          </p:nvSpPr>
          <p:spPr>
            <a:xfrm>
              <a:off x="6252518" y="14828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Hexágono 58"/>
            <p:cNvSpPr/>
            <p:nvPr/>
          </p:nvSpPr>
          <p:spPr>
            <a:xfrm>
              <a:off x="7018637" y="5725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7016572" y="1364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Hexágono 60"/>
            <p:cNvSpPr/>
            <p:nvPr/>
          </p:nvSpPr>
          <p:spPr>
            <a:xfrm>
              <a:off x="6252517" y="97000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Hexágono 61"/>
            <p:cNvSpPr/>
            <p:nvPr/>
          </p:nvSpPr>
          <p:spPr>
            <a:xfrm>
              <a:off x="7795048" y="9318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Hexágono 62"/>
            <p:cNvSpPr/>
            <p:nvPr/>
          </p:nvSpPr>
          <p:spPr>
            <a:xfrm>
              <a:off x="6291642" y="1761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Hexágono 63"/>
            <p:cNvSpPr/>
            <p:nvPr/>
          </p:nvSpPr>
          <p:spPr>
            <a:xfrm>
              <a:off x="8513796" y="-18597"/>
              <a:ext cx="766119" cy="47786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Hexágono 64"/>
            <p:cNvSpPr/>
            <p:nvPr/>
          </p:nvSpPr>
          <p:spPr>
            <a:xfrm>
              <a:off x="7017599" y="21302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Hexágono 65"/>
            <p:cNvSpPr/>
            <p:nvPr/>
          </p:nvSpPr>
          <p:spPr>
            <a:xfrm>
              <a:off x="7795048" y="168845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Hexágono 66"/>
            <p:cNvSpPr/>
            <p:nvPr/>
          </p:nvSpPr>
          <p:spPr>
            <a:xfrm>
              <a:off x="8513797" y="558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Hexágono 67"/>
            <p:cNvSpPr/>
            <p:nvPr/>
          </p:nvSpPr>
          <p:spPr>
            <a:xfrm>
              <a:off x="7766218" y="16784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Hexágono 68"/>
            <p:cNvSpPr/>
            <p:nvPr/>
          </p:nvSpPr>
          <p:spPr>
            <a:xfrm>
              <a:off x="5553296" y="-8316"/>
              <a:ext cx="766119" cy="42383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Hexágono 69"/>
            <p:cNvSpPr/>
            <p:nvPr/>
          </p:nvSpPr>
          <p:spPr>
            <a:xfrm>
              <a:off x="6990829" y="0"/>
              <a:ext cx="766119" cy="35529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Hexágono 70"/>
            <p:cNvSpPr/>
            <p:nvPr/>
          </p:nvSpPr>
          <p:spPr>
            <a:xfrm>
              <a:off x="7741518" y="2455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Hexágono 71"/>
            <p:cNvSpPr/>
            <p:nvPr/>
          </p:nvSpPr>
          <p:spPr>
            <a:xfrm>
              <a:off x="7028929" y="290423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Hexágono 72"/>
            <p:cNvSpPr/>
            <p:nvPr/>
          </p:nvSpPr>
          <p:spPr>
            <a:xfrm>
              <a:off x="6291642" y="25289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Hexágono 73"/>
            <p:cNvSpPr/>
            <p:nvPr/>
          </p:nvSpPr>
          <p:spPr>
            <a:xfrm>
              <a:off x="7741518" y="3237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Hexágono 74"/>
            <p:cNvSpPr/>
            <p:nvPr/>
          </p:nvSpPr>
          <p:spPr>
            <a:xfrm>
              <a:off x="6372960" y="483742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Hexágono 75"/>
            <p:cNvSpPr/>
            <p:nvPr/>
          </p:nvSpPr>
          <p:spPr>
            <a:xfrm>
              <a:off x="7061878" y="443641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Hexágono 76"/>
            <p:cNvSpPr/>
            <p:nvPr/>
          </p:nvSpPr>
          <p:spPr>
            <a:xfrm>
              <a:off x="6356486" y="40545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Hexágono 77"/>
            <p:cNvSpPr/>
            <p:nvPr/>
          </p:nvSpPr>
          <p:spPr>
            <a:xfrm>
              <a:off x="6349289" y="32741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Hexágono 78"/>
            <p:cNvSpPr/>
            <p:nvPr/>
          </p:nvSpPr>
          <p:spPr>
            <a:xfrm>
              <a:off x="7061878" y="367233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Hexágono 79"/>
            <p:cNvSpPr/>
            <p:nvPr/>
          </p:nvSpPr>
          <p:spPr>
            <a:xfrm>
              <a:off x="5651094" y="517766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Hexágono 80"/>
            <p:cNvSpPr/>
            <p:nvPr/>
          </p:nvSpPr>
          <p:spPr>
            <a:xfrm>
              <a:off x="5651094" y="43927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Hexágono 81"/>
            <p:cNvSpPr/>
            <p:nvPr/>
          </p:nvSpPr>
          <p:spPr>
            <a:xfrm>
              <a:off x="7795048" y="397647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Hexágono 82"/>
            <p:cNvSpPr/>
            <p:nvPr/>
          </p:nvSpPr>
          <p:spPr>
            <a:xfrm>
              <a:off x="7811521" y="47700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Hexágono 83"/>
            <p:cNvSpPr/>
            <p:nvPr/>
          </p:nvSpPr>
          <p:spPr>
            <a:xfrm>
              <a:off x="7141124" y="527607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Hexágono 84"/>
            <p:cNvSpPr/>
            <p:nvPr/>
          </p:nvSpPr>
          <p:spPr>
            <a:xfrm>
              <a:off x="6417213" y="562897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Hexágono 85"/>
            <p:cNvSpPr/>
            <p:nvPr/>
          </p:nvSpPr>
          <p:spPr>
            <a:xfrm>
              <a:off x="4945702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Hexágono 86"/>
            <p:cNvSpPr/>
            <p:nvPr/>
          </p:nvSpPr>
          <p:spPr>
            <a:xfrm>
              <a:off x="4945702" y="478584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Hexágono 87"/>
            <p:cNvSpPr/>
            <p:nvPr/>
          </p:nvSpPr>
          <p:spPr>
            <a:xfrm>
              <a:off x="8003056" y="6438020"/>
              <a:ext cx="766119" cy="41998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Hexágono 88"/>
            <p:cNvSpPr/>
            <p:nvPr/>
          </p:nvSpPr>
          <p:spPr>
            <a:xfrm>
              <a:off x="7163731" y="606763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Hexágono 89"/>
            <p:cNvSpPr/>
            <p:nvPr/>
          </p:nvSpPr>
          <p:spPr>
            <a:xfrm>
              <a:off x="7962900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Hexágono 90"/>
            <p:cNvSpPr/>
            <p:nvPr/>
          </p:nvSpPr>
          <p:spPr>
            <a:xfrm>
              <a:off x="4222318" y="600108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Hexágono 91"/>
            <p:cNvSpPr/>
            <p:nvPr/>
          </p:nvSpPr>
          <p:spPr>
            <a:xfrm>
              <a:off x="4964230" y="6392470"/>
              <a:ext cx="766119" cy="4655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Hexágono 92"/>
            <p:cNvSpPr/>
            <p:nvPr/>
          </p:nvSpPr>
          <p:spPr>
            <a:xfrm>
              <a:off x="5683067" y="596042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Hexágono 93"/>
            <p:cNvSpPr/>
            <p:nvPr/>
          </p:nvSpPr>
          <p:spPr>
            <a:xfrm>
              <a:off x="5528109" y="54477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Hexágono 94"/>
            <p:cNvSpPr/>
            <p:nvPr/>
          </p:nvSpPr>
          <p:spPr>
            <a:xfrm>
              <a:off x="8546746" y="13753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Hexágono 95"/>
            <p:cNvSpPr/>
            <p:nvPr/>
          </p:nvSpPr>
          <p:spPr>
            <a:xfrm>
              <a:off x="5608927" y="21953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Hexágono 96"/>
            <p:cNvSpPr/>
            <p:nvPr/>
          </p:nvSpPr>
          <p:spPr>
            <a:xfrm>
              <a:off x="5553296" y="135004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Hexágono 97"/>
            <p:cNvSpPr/>
            <p:nvPr/>
          </p:nvSpPr>
          <p:spPr>
            <a:xfrm>
              <a:off x="4068411" y="-18597"/>
              <a:ext cx="766119" cy="3944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Hexágono 98"/>
            <p:cNvSpPr/>
            <p:nvPr/>
          </p:nvSpPr>
          <p:spPr>
            <a:xfrm>
              <a:off x="6417213" y="6424630"/>
              <a:ext cx="766119" cy="43337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Hexágono 99"/>
            <p:cNvSpPr/>
            <p:nvPr/>
          </p:nvSpPr>
          <p:spPr>
            <a:xfrm>
              <a:off x="4814985" y="9564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Hexágono 100"/>
            <p:cNvSpPr/>
            <p:nvPr/>
          </p:nvSpPr>
          <p:spPr>
            <a:xfrm>
              <a:off x="8589654" y="372093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Hexágono 101"/>
            <p:cNvSpPr/>
            <p:nvPr/>
          </p:nvSpPr>
          <p:spPr>
            <a:xfrm>
              <a:off x="8532335" y="29632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Hexágono 102"/>
            <p:cNvSpPr/>
            <p:nvPr/>
          </p:nvSpPr>
          <p:spPr>
            <a:xfrm>
              <a:off x="8555712" y="217289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Hexágono 103"/>
            <p:cNvSpPr/>
            <p:nvPr/>
          </p:nvSpPr>
          <p:spPr>
            <a:xfrm>
              <a:off x="8709418" y="602017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Hexágono 104"/>
            <p:cNvSpPr/>
            <p:nvPr/>
          </p:nvSpPr>
          <p:spPr>
            <a:xfrm>
              <a:off x="3511209" y="6391095"/>
              <a:ext cx="766119" cy="46690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Hexágono 105"/>
            <p:cNvSpPr/>
            <p:nvPr/>
          </p:nvSpPr>
          <p:spPr>
            <a:xfrm>
              <a:off x="3474191" y="562679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Hexágono 106"/>
            <p:cNvSpPr/>
            <p:nvPr/>
          </p:nvSpPr>
          <p:spPr>
            <a:xfrm>
              <a:off x="2784699" y="605746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Hexágono 107"/>
            <p:cNvSpPr/>
            <p:nvPr/>
          </p:nvSpPr>
          <p:spPr>
            <a:xfrm>
              <a:off x="4176901" y="5219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" name="Hexágono 108"/>
            <p:cNvSpPr/>
            <p:nvPr/>
          </p:nvSpPr>
          <p:spPr>
            <a:xfrm>
              <a:off x="8674680" y="525652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Hexágono 109"/>
            <p:cNvSpPr/>
            <p:nvPr/>
          </p:nvSpPr>
          <p:spPr>
            <a:xfrm>
              <a:off x="8589654" y="447862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1" name="CuadroTexto 110"/>
          <p:cNvSpPr txBox="1"/>
          <p:nvPr/>
        </p:nvSpPr>
        <p:spPr>
          <a:xfrm>
            <a:off x="863732" y="477861"/>
            <a:ext cx="57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INDICE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1447407" y="1780181"/>
            <a:ext cx="4442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-Módulos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-Personalización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-Lenguajes de programación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-Tipo de arquitectura</a:t>
            </a:r>
          </a:p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-Precios</a:t>
            </a:r>
          </a:p>
          <a:p>
            <a:r>
              <a:rPr lang="es-ES" sz="2400" smtClean="0">
                <a:solidFill>
                  <a:schemeClr val="accent5">
                    <a:lumMod val="50000"/>
                  </a:schemeClr>
                </a:solidFill>
              </a:rPr>
              <a:t>-Conclusión</a:t>
            </a:r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6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63732" y="477861"/>
            <a:ext cx="182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Módulos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4" name="Hexágono 23"/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8" name="Hexágono 7"/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9" name="Hexágono 8"/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1" name="Hexágono 10"/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2" name="Hexágono 11"/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3" name="Hexágono 12"/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4" name="Hexágono 13"/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/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/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/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/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/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/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/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/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/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/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/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/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/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/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/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/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/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/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/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/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/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/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/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/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/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/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/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/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/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/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/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/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/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/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56" name="Hexágono 55"/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59" name="Hexágono 58"/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E1159B0-AC65-2602-87D9-F7F3959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30" y="1141862"/>
            <a:ext cx="5505966" cy="414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634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F3664FEE-602A-CD22-C332-C80139A3B9FD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D08B8A8-795D-164B-DBA4-062A21630EBA}"/>
              </a:ext>
            </a:extLst>
          </p:cNvPr>
          <p:cNvSpPr txBox="1"/>
          <p:nvPr/>
        </p:nvSpPr>
        <p:spPr>
          <a:xfrm>
            <a:off x="863732" y="477861"/>
            <a:ext cx="297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Personalización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E514ACD6-28F1-4D81-17C4-EE3A05A80D61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6B92B021-3332-C7BF-FE4A-DC0252026F1A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515A7C13-48CA-0B22-75B0-CFE4EEF88020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A52F724D-9863-EFA8-0B4A-AF37119BE343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381B427A-1BAF-4EBF-723A-497878296659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049564AC-2B8A-7905-239C-A863512FC1A5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6894017F-9D27-B225-61A5-699B33FCB44E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28D4130B-A13A-2199-5DF6-B9088298EEFB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3E7F8112-BFB4-8F74-9CFC-AD7D9E5455A8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C98E0FA2-2D6E-A0D7-1B52-D20AF7C6CBE7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5A7ADCBE-CD3A-3C2A-A231-F82F01A7EE3E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302355AA-C977-EF9F-A11E-BF0C5516C878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CEEF2404-BC99-C8CF-EE60-CA40A957073F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6AAAF483-0C8F-17BE-E795-6060B535D3BA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6435696C-777F-2D88-6497-50D7A83D7C16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ADDA1685-844F-0F29-48CD-F89360BF339D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A30EAB89-BF3F-2F5B-DEDA-C5FBFFF29C2E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F9578E5E-CBE8-7252-F201-E9805A9670AE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68C2507B-CFDE-C719-82A1-C5B1580321AB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8E594812-76BF-A398-A329-6D92AD28AE9A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C0A2099C-74CF-17A2-BFAE-96DC778B8D3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996C3800-57AA-F55A-7083-A1086A2B497D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9A4DEBFD-B971-21A5-05D1-4F90D7A2BCF9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E5636C10-7089-5C81-3C5F-396AC8963309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E6793527-4EB2-5FDA-5CE3-E9763927292C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9641D197-C21E-0D32-8DAA-0BF0CB422BEE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CC1E4DB2-3808-8843-A5BC-DEC2ED2BA688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C8DE55C2-D010-EADA-E2BE-80C9122C4A92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038107B4-7844-E120-AFE7-AFE6224585CD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ACE026BB-97C0-53A7-6315-6044F252534E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10198C05-93D0-A6AF-A88E-D749AE5DAF41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949DE820-02E7-3F68-1B8C-EBE6D5AD79C3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A7A9FBAD-BBC8-F9B6-F9CA-552E5B6F74BF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6B10C0F9-1377-01B0-6788-6B01FBCD6AB5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CE8E1F45-F98C-9B83-1891-10899C8FF224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791AF9A5-FB71-F66D-2D08-05DBF2716A44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04BD50A0-7300-C47F-4B05-7CF2AD8AECD1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6CCA5AFC-94EF-717A-9CA0-63CD95BF2628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3720757F-6368-AF55-3EC7-1CA61CB41D4B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A079F8D4-43F3-6057-D498-06F3AFEB35B0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D6BF3267-6048-8644-9746-88073060D497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36F5D5E0-3961-5B5F-BC05-29A0567167F5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E208E547-6B7C-74B3-6A6A-E7AB136CD7B4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46964C59-9F39-AC20-F448-90243CF00016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5FB970BD-CD3A-F757-AB0D-2578CED69084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0CE8A9DD-3C64-586B-8F61-6BD404FC94B0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69F176CF-EEE8-2298-8C27-59C25DD023F3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86ADD8EA-AA0F-F4CC-D96E-6CB66C90CD37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E9879215-9242-809B-69BD-CB729BD753CC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="" xmlns:a16="http://schemas.microsoft.com/office/drawing/2014/main" id="{68BCB7A3-3AD0-9A01-7E94-1EFAB671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31" y="2148895"/>
            <a:ext cx="6907530" cy="2194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CuadroTexto 56">
            <a:extLst>
              <a:ext uri="{FF2B5EF4-FFF2-40B4-BE49-F238E27FC236}">
                <a16:creationId xmlns="" xmlns:a16="http://schemas.microsoft.com/office/drawing/2014/main" id="{1847D4CE-1845-ED2B-3721-4D3031B6635B}"/>
              </a:ext>
            </a:extLst>
          </p:cNvPr>
          <p:cNvSpPr txBox="1"/>
          <p:nvPr/>
        </p:nvSpPr>
        <p:spPr>
          <a:xfrm rot="807325">
            <a:off x="7873744" y="2841969"/>
            <a:ext cx="15293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b="1" i="1" dirty="0">
                <a:latin typeface="Aptos" panose="020B00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5693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AD19DF9B-B18B-555A-A8C9-15B69C4E63AC}"/>
              </a:ext>
            </a:extLst>
          </p:cNvPr>
          <p:cNvSpPr/>
          <p:nvPr/>
        </p:nvSpPr>
        <p:spPr>
          <a:xfrm>
            <a:off x="-618328" y="-177801"/>
            <a:ext cx="13077028" cy="71882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483667D-ECEE-AEDB-EE34-650BE1FDB39A}"/>
              </a:ext>
            </a:extLst>
          </p:cNvPr>
          <p:cNvSpPr txBox="1"/>
          <p:nvPr/>
        </p:nvSpPr>
        <p:spPr>
          <a:xfrm>
            <a:off x="863732" y="477861"/>
            <a:ext cx="2675531" cy="109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Lenguajes de programación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D2FE5D4-AEEE-6CCB-17B9-1E37C5AF5E30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7C23B9DC-DC71-02C9-B1AE-8BB3E0C0F07E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7AA5DC8F-1312-95B0-F0AF-B82174B3E114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48C4A56A-3942-74E3-6096-3A8802D3B7F6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F73F6A1B-4992-3A5A-604C-6233212113DF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316045FA-127F-5F18-E720-7F4298C9D5BA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E180AD12-5E7E-2496-92E0-ED3AACD3ED57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EABAEE91-1B5C-46B2-85C9-B14C18209168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830D6236-7309-A468-99EE-FDEFEF0F490F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A035665E-AA0F-D866-8091-F278E60016A8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708110EE-30B9-E71D-5737-D694992974A8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A139D66F-E5D9-09AE-9477-1A2E8443FB15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1EFB24BE-7C2C-717A-FA49-A5C7264103E0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C340AB61-2727-7ABA-C427-5968F11819B6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5269AB68-5B21-0F85-903E-7B05EF718B4F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9F29A37D-9513-5DAE-23F4-4FAF962FC7A9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3E21051B-BB69-2F41-32E1-F3573EDDCB39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4899890F-D70C-6F76-5379-C9BACF4E069D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F7DDA4E4-036A-DDA7-A19D-10ACBA067AC0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8837A495-8571-F8D5-84D0-F9F61BD693B8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1037B6BE-804D-C8D9-61F1-E6D5D3C2DD1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07FFFD37-1FA8-6F8A-27FE-632833881F86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0314D7BE-3FCE-0D0A-CD00-DEB0C828CBA4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6875BA57-3B4A-E2E3-1154-D0B56F70E4C0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F1C6CF32-37DC-5C84-2075-AB768D54365E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1113E993-3A1F-3DD6-E932-BC63420A12AF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57303D99-8269-1F8D-CD9D-D4703575D7C7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0CED158B-0812-3314-198C-28FE3BCEAF3E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F0073800-6A97-CDAC-1BE3-D149CD924598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F9F782A2-BFCD-D8C5-B8C1-9183C4370263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38AA54CA-9985-0B70-2543-AAA9C4075930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615664EB-0A08-571F-8018-47C41D93D790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9F395E36-DDAF-2BC3-6A77-E0123E5F3CF8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2614011A-A52B-6369-2FEF-F86D6F1C6E1F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32120F85-53B2-6864-567E-FEC839520B7E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6DA0372E-448C-86C2-BFB5-CAEDBFA29F22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E743EBB6-9BAA-E3DA-1E91-FBE6219166FB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A17A9AE8-0819-1971-29D2-D4E3463A1F9E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15B62136-1396-7E78-050E-28DC87E3F101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0341312F-9BED-4F37-EEBD-1C903B56D529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15A426EB-2A2E-3E15-C160-9B84F63777EC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62E04300-6A64-4AF5-E7C0-1624D56574A4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28427233-854B-1032-FCCC-D6A202618068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74D5E1FD-CD57-6DFF-1960-D367E3119261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2880ED94-EDBC-D47B-17A4-FC9956DE041F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54C891A8-8715-270A-D727-A9AB03237D6E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11B019EF-3DEC-9A00-9CC4-0E909DF25FB1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02D0AF5B-DB3A-7E1A-79F3-BF2CB3C46B83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79B5A15D-0F51-1D28-FB8E-4BECB1312631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1026" name="Picture 2" descr="Python Tecnología | Rootstack">
            <a:extLst>
              <a:ext uri="{FF2B5EF4-FFF2-40B4-BE49-F238E27FC236}">
                <a16:creationId xmlns="" xmlns:a16="http://schemas.microsoft.com/office/drawing/2014/main" id="{38766F12-4567-F635-938F-2AD96254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63" y="287693"/>
            <a:ext cx="3834596" cy="21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rcas De Verificación - Icono De Cruz Roja Degradado - Ilustración  Vectorial Ilustraciones svg, vectoriales, clip art vectorizado libre de  derechos. Image 117662503">
            <a:extLst>
              <a:ext uri="{FF2B5EF4-FFF2-40B4-BE49-F238E27FC236}">
                <a16:creationId xmlns="" xmlns:a16="http://schemas.microsoft.com/office/drawing/2014/main" id="{739D4E6F-79F7-B13E-643C-D3FEE460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24" y="2552290"/>
            <a:ext cx="2215990" cy="2215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28" y="2830026"/>
            <a:ext cx="3606515" cy="20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532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AD19DF9B-B18B-555A-A8C9-15B69C4E63AC}"/>
              </a:ext>
            </a:extLst>
          </p:cNvPr>
          <p:cNvSpPr/>
          <p:nvPr/>
        </p:nvSpPr>
        <p:spPr>
          <a:xfrm>
            <a:off x="-618328" y="-228601"/>
            <a:ext cx="13077028" cy="7239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483667D-ECEE-AEDB-EE34-650BE1FDB39A}"/>
              </a:ext>
            </a:extLst>
          </p:cNvPr>
          <p:cNvSpPr txBox="1"/>
          <p:nvPr/>
        </p:nvSpPr>
        <p:spPr>
          <a:xfrm>
            <a:off x="863732" y="477861"/>
            <a:ext cx="36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Tipo de arquitectura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D2FE5D4-AEEE-6CCB-17B9-1E37C5AF5E30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7C23B9DC-DC71-02C9-B1AE-8BB3E0C0F07E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7AA5DC8F-1312-95B0-F0AF-B82174B3E114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48C4A56A-3942-74E3-6096-3A8802D3B7F6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F73F6A1B-4992-3A5A-604C-6233212113DF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316045FA-127F-5F18-E720-7F4298C9D5BA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E180AD12-5E7E-2496-92E0-ED3AACD3ED57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EABAEE91-1B5C-46B2-85C9-B14C18209168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830D6236-7309-A468-99EE-FDEFEF0F490F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A035665E-AA0F-D866-8091-F278E60016A8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708110EE-30B9-E71D-5737-D694992974A8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A139D66F-E5D9-09AE-9477-1A2E8443FB15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1EFB24BE-7C2C-717A-FA49-A5C7264103E0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C340AB61-2727-7ABA-C427-5968F11819B6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5269AB68-5B21-0F85-903E-7B05EF718B4F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9F29A37D-9513-5DAE-23F4-4FAF962FC7A9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3E21051B-BB69-2F41-32E1-F3573EDDCB39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4899890F-D70C-6F76-5379-C9BACF4E069D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F7DDA4E4-036A-DDA7-A19D-10ACBA067AC0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8837A495-8571-F8D5-84D0-F9F61BD693B8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1037B6BE-804D-C8D9-61F1-E6D5D3C2DD1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07FFFD37-1FA8-6F8A-27FE-632833881F86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0314D7BE-3FCE-0D0A-CD00-DEB0C828CBA4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6875BA57-3B4A-E2E3-1154-D0B56F70E4C0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F1C6CF32-37DC-5C84-2075-AB768D54365E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1113E993-3A1F-3DD6-E932-BC63420A12AF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57303D99-8269-1F8D-CD9D-D4703575D7C7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0CED158B-0812-3314-198C-28FE3BCEAF3E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F0073800-6A97-CDAC-1BE3-D149CD924598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F9F782A2-BFCD-D8C5-B8C1-9183C4370263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38AA54CA-9985-0B70-2543-AAA9C4075930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615664EB-0A08-571F-8018-47C41D93D790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9F395E36-DDAF-2BC3-6A77-E0123E5F3CF8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2614011A-A52B-6369-2FEF-F86D6F1C6E1F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32120F85-53B2-6864-567E-FEC839520B7E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6DA0372E-448C-86C2-BFB5-CAEDBFA29F22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E743EBB6-9BAA-E3DA-1E91-FBE6219166FB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A17A9AE8-0819-1971-29D2-D4E3463A1F9E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15B62136-1396-7E78-050E-28DC87E3F101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0341312F-9BED-4F37-EEBD-1C903B56D529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15A426EB-2A2E-3E15-C160-9B84F63777EC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62E04300-6A64-4AF5-E7C0-1624D56574A4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28427233-854B-1032-FCCC-D6A202618068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74D5E1FD-CD57-6DFF-1960-D367E3119261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2880ED94-EDBC-D47B-17A4-FC9956DE041F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54C891A8-8715-270A-D727-A9AB03237D6E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11B019EF-3DEC-9A00-9CC4-0E909DF25FB1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02D0AF5B-DB3A-7E1A-79F3-BF2CB3C46B83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79B5A15D-0F51-1D28-FB8E-4BECB1312631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58" name="Imagen 57"/>
          <p:cNvPicPr/>
          <p:nvPr/>
        </p:nvPicPr>
        <p:blipFill>
          <a:blip r:embed="rId3"/>
          <a:stretch>
            <a:fillRect/>
          </a:stretch>
        </p:blipFill>
        <p:spPr>
          <a:xfrm>
            <a:off x="1680291" y="2355295"/>
            <a:ext cx="5265420" cy="2586644"/>
          </a:xfrm>
          <a:prstGeom prst="rect">
            <a:avLst/>
          </a:prstGeom>
        </p:spPr>
      </p:pic>
      <p:pic>
        <p:nvPicPr>
          <p:cNvPr id="1036" name="Picture 12" descr="Nube png | Klipart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5064">
            <a:off x="5698342" y="82983"/>
            <a:ext cx="3524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5E869CCA-FE0F-48D0-77C5-A03FF421A5D1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0CAF728C-BE91-6A9E-98D5-5D6B86D0B4DA}"/>
              </a:ext>
            </a:extLst>
          </p:cNvPr>
          <p:cNvSpPr txBox="1"/>
          <p:nvPr/>
        </p:nvSpPr>
        <p:spPr>
          <a:xfrm>
            <a:off x="863732" y="477861"/>
            <a:ext cx="182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Precios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A9D29C0-55EF-FA54-6D2A-D395EE8EA380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0264D245-9D52-2FEC-3F74-F68532D17B2A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6588E88B-88DF-94B3-4DC3-6D3E7960DA6D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1AECFC40-29C6-81B3-0D19-A40070809F7D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6E02BB02-151B-74E4-40FE-627602D95D18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79D0B90A-18C7-48A9-E2E2-2E808B218146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1C7AE905-1676-D037-6EE5-DAB27794C908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418B0A06-B244-8F97-2719-5E1A2F6C8257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98401A3C-4F66-E46F-902F-9D983A859096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B8C17D7D-92E4-D3E2-E000-5231312B1893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B5247B9A-A85A-4AB8-F46E-3F67AB42DE45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DCB3DD3D-0E1A-D643-D078-27E35353C928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7478035B-2920-83C6-0611-66FB9DD04E2F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C8F7C62D-94AD-0EC3-4AA8-EA0A5A6D0DB0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FFB5EED5-5216-9591-0698-364199CA174D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0E023DF6-BB8D-C234-31EA-3E52F73EAFBD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C4AEEB07-DD39-7D88-009F-FD774C516F38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6944A868-E045-881B-4062-8675F74EF8FC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674B8C30-0C81-337A-E43C-4DF8D5FBE14C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AF4BAC8F-02DA-75D6-40ED-CDC707DA3844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F396BE23-287D-87E2-1F17-252F0FEC34A6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B1F0FF35-B988-5EB9-D6DA-F3547C75148A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85FAA0A4-772B-C372-23CD-9362535D2E94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BC85EE1C-2CD5-E065-D038-C558002D7870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9A37F377-27A8-DF40-DDB3-7E956F19A1B5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19A336FD-01A0-1CF8-911E-ACF71DC928AA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1E776A6D-5C47-BF52-7F52-23876E854B6D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28940B9A-F061-4076-842F-6E6C92B734FA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B8E6270A-AF80-1A68-273A-5BF033202608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43B8746A-E943-B36C-47C8-B68B9FC954B0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D8515C5E-A1A4-2DED-734F-0A521C11CBEF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AA81C451-A9C6-275D-5EF7-D8A34A364D48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42B9FE5D-52BB-8562-9B1E-387CB7FB7A95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49A12301-82AF-8734-937D-BEF73FF22C74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08E3E453-7317-822C-8B3E-CD0F49985B54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8F499314-CB5F-84A6-3EEB-BF329DEB5833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891D4743-8F9C-9BD0-B3F7-063DACCAC7CE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B626A08E-C917-D28E-D420-D8E1A0F355FB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99595902-7BC1-96A3-2B65-DE215167D9F6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95250D16-E8C4-86E4-C676-E4632BCAED97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D9546C8F-585D-6CC9-0B71-12C2018D25D5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43BEA948-9394-69E4-C172-96AA13687D01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9BBF0BEE-D60F-7E50-2483-3FEEF46C1420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8EBF8B1D-5A4A-529A-CFAA-1C27B86D619A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9FA11D9E-3542-3410-6527-9C8E24C563C7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15FD9DCC-78ED-A6C2-A9C7-2408BB7418B0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615E461B-D929-F43E-8C1D-838FDEFA316B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AB743737-8EDA-6BB7-4844-BA9EAD9EBF94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5F256A53-B6EB-37E3-4473-5E87A4CAC32C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="" xmlns:a16="http://schemas.microsoft.com/office/drawing/2014/main" id="{38D509CB-9BF8-01AC-6D62-0A31F48F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25" y="1595446"/>
            <a:ext cx="3793706" cy="3659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8" name="Conector recto 57">
            <a:extLst>
              <a:ext uri="{FF2B5EF4-FFF2-40B4-BE49-F238E27FC236}">
                <a16:creationId xmlns="" xmlns:a16="http://schemas.microsoft.com/office/drawing/2014/main" id="{8D1672A6-1791-C429-44CA-5970DC7E45C8}"/>
              </a:ext>
            </a:extLst>
          </p:cNvPr>
          <p:cNvCxnSpPr/>
          <p:nvPr/>
        </p:nvCxnSpPr>
        <p:spPr>
          <a:xfrm>
            <a:off x="5387268" y="937060"/>
            <a:ext cx="0" cy="453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141" y="1595446"/>
            <a:ext cx="4409853" cy="365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917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5617472-5C8B-5AF0-ACB6-120F16099901}"/>
              </a:ext>
            </a:extLst>
          </p:cNvPr>
          <p:cNvSpPr/>
          <p:nvPr/>
        </p:nvSpPr>
        <p:spPr>
          <a:xfrm>
            <a:off x="-537292" y="-2420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4400169-3D9D-C547-255C-39C98444F608}"/>
              </a:ext>
            </a:extLst>
          </p:cNvPr>
          <p:cNvSpPr txBox="1"/>
          <p:nvPr/>
        </p:nvSpPr>
        <p:spPr>
          <a:xfrm>
            <a:off x="4666107" y="2761420"/>
            <a:ext cx="403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Conclusión</a:t>
            </a:r>
            <a:endParaRPr lang="es-ES" sz="44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72929B7-C897-4BBF-0DC4-577B61B8BB5D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81024957-15C9-DC2F-5CFB-C239895FD8BB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17B2993C-1EFE-B90C-F4A5-E49BFA2B6CAB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644ED474-C086-A33F-6607-079212C99EF5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18CC4102-1585-FC7E-5CB7-6C98FEF60C34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B330A3BF-F20C-0EDE-C1F5-E770AB4789E4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3B9823DE-2887-BF7B-D96D-CBDF1F742B50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752604CC-78FB-A270-EF05-93D9A6CDA947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35D7C4BF-E4DE-F702-38F9-02F8D0D167B5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2C242952-5979-6F17-DE00-FBE5F68F4D1C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7B96DB98-FDC7-2D3D-C2E5-16E6375EAD62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B604F8BD-CA87-72B4-5209-E4005312CF87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9F1A9067-2BC6-537E-33D0-985FB02D5E4E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D5885A08-588D-A03C-73D4-C5D647A9B0E7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DCB375FF-1964-7E6F-B38F-78A847B93DAE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86DF5044-04B6-DC05-0427-CD03EC0AFDF4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7F569994-F6A4-2409-7CEE-EEB69AEF21D4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C7AF5184-C39F-9896-C469-DF03244DD3EE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7060FCF0-4A2F-F7EB-D7E1-E1B70A169B9B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C50D4260-DBF1-A13F-4EB9-A9F0D070C7AC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A1B21020-ECD5-2796-2DC5-8A36ABBBB5F9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DAA4D34F-C52B-E1EE-E7A8-75F4E619D61A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2FD04BEA-AA22-9A36-7CA9-0FC85BF6D10C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BE791D94-3F26-1679-2C0D-57DA09167F07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6E038181-65C2-831B-01D1-39DB15EFAA9B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59CCF6F1-0B92-55FF-395C-23E1F6F9E395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2123647F-3034-CD16-5A40-B48185B0602D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C8F77E58-773F-B5A3-8B30-CED8AF8240A5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B9EE4023-24CA-E5F1-CBF6-79A167148ACD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3115FE6C-0D60-C345-B4F8-51385A02719D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2F74D044-A4FA-8530-6B5F-F2EC19085CB1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05E10B59-980E-43F2-BB40-FE4C6D1C7BD9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C170377C-0A3E-C9EC-58F8-0655A3F74C81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9E927C79-B8F2-0099-D7B6-400682A8657D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08E070F6-CA9B-B41D-02A9-AA0533897B45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C80B0B05-1A62-76C7-9ABB-8ECF74B3CEDF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23A7B93B-B22F-276B-86AF-AEF180D5A2F3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341A173A-38C3-A847-D986-ECA81243A87A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C397B341-4DFE-C8F1-95DA-84BE762A948E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187809F7-8671-0246-1157-9C9696E96657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70D0B3FC-5F9B-F30D-2CCC-BF4BAC322574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9B3267A0-2AF9-A393-8324-149F12A0E6BC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CFE0055C-17FF-BAAD-7874-8FB28DCCA233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45A7FE1C-E19D-E7FA-1D2A-21E1AEC0E76C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2C4FAD24-DC3A-F9C3-655D-4DEF368D5356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E31B85CC-A2F3-417E-6F17-988B1FB9BA61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52B56338-B512-5FD3-E8CE-B567A44D0D65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DB9979AF-3531-78AD-AAEB-BC7BDC9C5602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CA5885F0-0F41-8F93-BCD1-0AA09926289B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</p:spTree>
    <p:extLst>
      <p:ext uri="{BB962C8B-B14F-4D97-AF65-F5344CB8AC3E}">
        <p14:creationId xmlns:p14="http://schemas.microsoft.com/office/powerpoint/2010/main" val="6410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1A1E1C-0E28-6750-2D01-70C2AFE7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A9E954A-1CBA-DCD3-E1B3-21B8C805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5617472-5C8B-5AF0-ACB6-120F16099901}"/>
              </a:ext>
            </a:extLst>
          </p:cNvPr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4400169-3D9D-C547-255C-39C98444F608}"/>
              </a:ext>
            </a:extLst>
          </p:cNvPr>
          <p:cNvSpPr txBox="1"/>
          <p:nvPr/>
        </p:nvSpPr>
        <p:spPr>
          <a:xfrm>
            <a:off x="2650263" y="2478343"/>
            <a:ext cx="7548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Gracias por vuestra atención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A72929B7-C897-4BBF-0DC4-577B61B8BB5D}"/>
              </a:ext>
            </a:extLst>
          </p:cNvPr>
          <p:cNvGrpSpPr/>
          <p:nvPr/>
        </p:nvGrpSpPr>
        <p:grpSpPr>
          <a:xfrm>
            <a:off x="-379681" y="316592"/>
            <a:ext cx="13103837" cy="7385060"/>
            <a:chOff x="-379681" y="316592"/>
            <a:chExt cx="13103837" cy="738506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Hexágono 6">
              <a:extLst>
                <a:ext uri="{FF2B5EF4-FFF2-40B4-BE49-F238E27FC236}">
                  <a16:creationId xmlns="" xmlns:a16="http://schemas.microsoft.com/office/drawing/2014/main" id="{81024957-15C9-DC2F-5CFB-C239895FD8BB}"/>
                </a:ext>
              </a:extLst>
            </p:cNvPr>
            <p:cNvSpPr/>
            <p:nvPr/>
          </p:nvSpPr>
          <p:spPr>
            <a:xfrm>
              <a:off x="4544490" y="7005647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8" name="Hexágono 7">
              <a:extLst>
                <a:ext uri="{FF2B5EF4-FFF2-40B4-BE49-F238E27FC236}">
                  <a16:creationId xmlns="" xmlns:a16="http://schemas.microsoft.com/office/drawing/2014/main" id="{17B2993C-1EFE-B90C-F4A5-E49BFA2B6CAB}"/>
                </a:ext>
              </a:extLst>
            </p:cNvPr>
            <p:cNvSpPr/>
            <p:nvPr/>
          </p:nvSpPr>
          <p:spPr>
            <a:xfrm>
              <a:off x="7769275" y="7043626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="" xmlns:a16="http://schemas.microsoft.com/office/drawing/2014/main" id="{644ED474-C086-A33F-6607-079212C99EF5}"/>
                </a:ext>
              </a:extLst>
            </p:cNvPr>
            <p:cNvGrpSpPr/>
            <p:nvPr/>
          </p:nvGrpSpPr>
          <p:grpSpPr>
            <a:xfrm>
              <a:off x="-379681" y="1130734"/>
              <a:ext cx="13083242" cy="6280253"/>
              <a:chOff x="-379681" y="1130734"/>
              <a:chExt cx="13083242" cy="6280253"/>
            </a:xfrm>
            <a:grpFill/>
          </p:grpSpPr>
          <p:sp>
            <p:nvSpPr>
              <p:cNvPr id="15" name="Hexágono 14">
                <a:extLst>
                  <a:ext uri="{FF2B5EF4-FFF2-40B4-BE49-F238E27FC236}">
                    <a16:creationId xmlns="" xmlns:a16="http://schemas.microsoft.com/office/drawing/2014/main" id="{18CC4102-1585-FC7E-5CB7-6C98FEF60C34}"/>
                  </a:ext>
                </a:extLst>
              </p:cNvPr>
              <p:cNvSpPr/>
              <p:nvPr/>
            </p:nvSpPr>
            <p:spPr>
              <a:xfrm>
                <a:off x="-323850" y="5497684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="" xmlns:a16="http://schemas.microsoft.com/office/drawing/2014/main" id="{B330A3BF-F20C-0EDE-C1F5-E770AB4789E4}"/>
                  </a:ext>
                </a:extLst>
              </p:cNvPr>
              <p:cNvSpPr/>
              <p:nvPr/>
            </p:nvSpPr>
            <p:spPr>
              <a:xfrm>
                <a:off x="-323850" y="6260339"/>
                <a:ext cx="811851" cy="571255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7" name="Hexágono 16">
                <a:extLst>
                  <a:ext uri="{FF2B5EF4-FFF2-40B4-BE49-F238E27FC236}">
                    <a16:creationId xmlns="" xmlns:a16="http://schemas.microsoft.com/office/drawing/2014/main" id="{3B9823DE-2887-BF7B-D96D-CBDF1F742B50}"/>
                  </a:ext>
                </a:extLst>
              </p:cNvPr>
              <p:cNvSpPr/>
              <p:nvPr/>
            </p:nvSpPr>
            <p:spPr>
              <a:xfrm>
                <a:off x="457805" y="4998957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8" name="Hexágono 17">
                <a:extLst>
                  <a:ext uri="{FF2B5EF4-FFF2-40B4-BE49-F238E27FC236}">
                    <a16:creationId xmlns="" xmlns:a16="http://schemas.microsoft.com/office/drawing/2014/main" id="{752604CC-78FB-A270-EF05-93D9A6CDA947}"/>
                  </a:ext>
                </a:extLst>
              </p:cNvPr>
              <p:cNvSpPr/>
              <p:nvPr/>
            </p:nvSpPr>
            <p:spPr>
              <a:xfrm>
                <a:off x="478067" y="5796365"/>
                <a:ext cx="811851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19" name="Hexágono 18">
                <a:extLst>
                  <a:ext uri="{FF2B5EF4-FFF2-40B4-BE49-F238E27FC236}">
                    <a16:creationId xmlns="" xmlns:a16="http://schemas.microsoft.com/office/drawing/2014/main" id="{35D7C4BF-E4DE-F702-38F9-02F8D0D167B5}"/>
                  </a:ext>
                </a:extLst>
              </p:cNvPr>
              <p:cNvSpPr/>
              <p:nvPr/>
            </p:nvSpPr>
            <p:spPr>
              <a:xfrm>
                <a:off x="457806" y="6607209"/>
                <a:ext cx="811851" cy="658027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0" name="Hexágono 19">
                <a:extLst>
                  <a:ext uri="{FF2B5EF4-FFF2-40B4-BE49-F238E27FC236}">
                    <a16:creationId xmlns="" xmlns:a16="http://schemas.microsoft.com/office/drawing/2014/main" id="{2C242952-5979-6F17-DE00-FBE5F68F4D1C}"/>
                  </a:ext>
                </a:extLst>
              </p:cNvPr>
              <p:cNvSpPr/>
              <p:nvPr/>
            </p:nvSpPr>
            <p:spPr>
              <a:xfrm>
                <a:off x="-379681" y="47002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1" name="Hexágono 20">
                <a:extLst>
                  <a:ext uri="{FF2B5EF4-FFF2-40B4-BE49-F238E27FC236}">
                    <a16:creationId xmlns="" xmlns:a16="http://schemas.microsoft.com/office/drawing/2014/main" id="{7B96DB98-FDC7-2D3D-C2E5-16E6375EAD62}"/>
                  </a:ext>
                </a:extLst>
              </p:cNvPr>
              <p:cNvSpPr/>
              <p:nvPr/>
            </p:nvSpPr>
            <p:spPr>
              <a:xfrm>
                <a:off x="2091835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2" name="Hexágono 21">
                <a:extLst>
                  <a:ext uri="{FF2B5EF4-FFF2-40B4-BE49-F238E27FC236}">
                    <a16:creationId xmlns="" xmlns:a16="http://schemas.microsoft.com/office/drawing/2014/main" id="{B604F8BD-CA87-72B4-5209-E4005312CF87}"/>
                  </a:ext>
                </a:extLst>
              </p:cNvPr>
              <p:cNvSpPr/>
              <p:nvPr/>
            </p:nvSpPr>
            <p:spPr>
              <a:xfrm>
                <a:off x="1299852" y="540434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3" name="Hexágono 22">
                <a:extLst>
                  <a:ext uri="{FF2B5EF4-FFF2-40B4-BE49-F238E27FC236}">
                    <a16:creationId xmlns="" xmlns:a16="http://schemas.microsoft.com/office/drawing/2014/main" id="{9F1A9067-2BC6-537E-33D0-985FB02D5E4E}"/>
                  </a:ext>
                </a:extLst>
              </p:cNvPr>
              <p:cNvSpPr/>
              <p:nvPr/>
            </p:nvSpPr>
            <p:spPr>
              <a:xfrm>
                <a:off x="1247494" y="6201788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4" name="Hexágono 23">
                <a:extLst>
                  <a:ext uri="{FF2B5EF4-FFF2-40B4-BE49-F238E27FC236}">
                    <a16:creationId xmlns="" xmlns:a16="http://schemas.microsoft.com/office/drawing/2014/main" id="{D5885A08-588D-A03C-73D4-C5D647A9B0E7}"/>
                  </a:ext>
                </a:extLst>
              </p:cNvPr>
              <p:cNvSpPr/>
              <p:nvPr/>
            </p:nvSpPr>
            <p:spPr>
              <a:xfrm>
                <a:off x="2886897" y="624562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5" name="Hexágono 24">
                <a:extLst>
                  <a:ext uri="{FF2B5EF4-FFF2-40B4-BE49-F238E27FC236}">
                    <a16:creationId xmlns="" xmlns:a16="http://schemas.microsoft.com/office/drawing/2014/main" id="{DCB375FF-1964-7E6F-B38F-78A847B93DAE}"/>
                  </a:ext>
                </a:extLst>
              </p:cNvPr>
              <p:cNvSpPr/>
              <p:nvPr/>
            </p:nvSpPr>
            <p:spPr>
              <a:xfrm>
                <a:off x="2084980" y="6574636"/>
                <a:ext cx="837486" cy="690600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6" name="Hexágono 25">
                <a:extLst>
                  <a:ext uri="{FF2B5EF4-FFF2-40B4-BE49-F238E27FC236}">
                    <a16:creationId xmlns="" xmlns:a16="http://schemas.microsoft.com/office/drawing/2014/main" id="{86DF5044-04B6-DC05-0427-CD03EC0AFDF4}"/>
                  </a:ext>
                </a:extLst>
              </p:cNvPr>
              <p:cNvSpPr/>
              <p:nvPr/>
            </p:nvSpPr>
            <p:spPr>
              <a:xfrm>
                <a:off x="3679754" y="662087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7" name="Hexágono 26">
                <a:extLst>
                  <a:ext uri="{FF2B5EF4-FFF2-40B4-BE49-F238E27FC236}">
                    <a16:creationId xmlns="" xmlns:a16="http://schemas.microsoft.com/office/drawing/2014/main" id="{7F569994-F6A4-2409-7CEE-EEB69AEF21D4}"/>
                  </a:ext>
                </a:extLst>
              </p:cNvPr>
              <p:cNvSpPr/>
              <p:nvPr/>
            </p:nvSpPr>
            <p:spPr>
              <a:xfrm>
                <a:off x="4526300" y="627819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8" name="Hexágono 27">
                <a:extLst>
                  <a:ext uri="{FF2B5EF4-FFF2-40B4-BE49-F238E27FC236}">
                    <a16:creationId xmlns="" xmlns:a16="http://schemas.microsoft.com/office/drawing/2014/main" id="{C7AF5184-C39F-9896-C469-DF03244DD3EE}"/>
                  </a:ext>
                </a:extLst>
              </p:cNvPr>
              <p:cNvSpPr/>
              <p:nvPr/>
            </p:nvSpPr>
            <p:spPr>
              <a:xfrm>
                <a:off x="6125420" y="628592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29" name="Hexágono 28">
                <a:extLst>
                  <a:ext uri="{FF2B5EF4-FFF2-40B4-BE49-F238E27FC236}">
                    <a16:creationId xmlns="" xmlns:a16="http://schemas.microsoft.com/office/drawing/2014/main" id="{7060FCF0-4A2F-F7EB-D7E1-E1B70A169B9B}"/>
                  </a:ext>
                </a:extLst>
              </p:cNvPr>
              <p:cNvSpPr/>
              <p:nvPr/>
            </p:nvSpPr>
            <p:spPr>
              <a:xfrm>
                <a:off x="5381976" y="583815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0" name="Hexágono 29">
                <a:extLst>
                  <a:ext uri="{FF2B5EF4-FFF2-40B4-BE49-F238E27FC236}">
                    <a16:creationId xmlns="" xmlns:a16="http://schemas.microsoft.com/office/drawing/2014/main" id="{C50D4260-DBF1-A13F-4EB9-A9F0D070C7AC}"/>
                  </a:ext>
                </a:extLst>
              </p:cNvPr>
              <p:cNvSpPr/>
              <p:nvPr/>
            </p:nvSpPr>
            <p:spPr>
              <a:xfrm>
                <a:off x="5363786" y="6635170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1" name="Hexágono 30">
                <a:extLst>
                  <a:ext uri="{FF2B5EF4-FFF2-40B4-BE49-F238E27FC236}">
                    <a16:creationId xmlns="" xmlns:a16="http://schemas.microsoft.com/office/drawing/2014/main" id="{A1B21020-ECD5-2796-2DC5-8A36ABBBB5F9}"/>
                  </a:ext>
                </a:extLst>
              </p:cNvPr>
              <p:cNvSpPr/>
              <p:nvPr/>
            </p:nvSpPr>
            <p:spPr>
              <a:xfrm>
                <a:off x="11811383" y="511008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2" name="Hexágono 31">
                <a:extLst>
                  <a:ext uri="{FF2B5EF4-FFF2-40B4-BE49-F238E27FC236}">
                    <a16:creationId xmlns="" xmlns:a16="http://schemas.microsoft.com/office/drawing/2014/main" id="{DAA4D34F-C52B-E1EE-E7A8-75F4E619D61A}"/>
                  </a:ext>
                </a:extLst>
              </p:cNvPr>
              <p:cNvSpPr/>
              <p:nvPr/>
            </p:nvSpPr>
            <p:spPr>
              <a:xfrm>
                <a:off x="8565739" y="582669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3" name="Hexágono 32">
                <a:extLst>
                  <a:ext uri="{FF2B5EF4-FFF2-40B4-BE49-F238E27FC236}">
                    <a16:creationId xmlns="" xmlns:a16="http://schemas.microsoft.com/office/drawing/2014/main" id="{2FD04BEA-AA22-9A36-7CA9-0FC85BF6D10C}"/>
                  </a:ext>
                </a:extLst>
              </p:cNvPr>
              <p:cNvSpPr/>
              <p:nvPr/>
            </p:nvSpPr>
            <p:spPr>
              <a:xfrm>
                <a:off x="856930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4" name="Hexágono 33">
                <a:extLst>
                  <a:ext uri="{FF2B5EF4-FFF2-40B4-BE49-F238E27FC236}">
                    <a16:creationId xmlns="" xmlns:a16="http://schemas.microsoft.com/office/drawing/2014/main" id="{BE791D94-3F26-1679-2C0D-57DA09167F07}"/>
                  </a:ext>
                </a:extLst>
              </p:cNvPr>
              <p:cNvSpPr/>
              <p:nvPr/>
            </p:nvSpPr>
            <p:spPr>
              <a:xfrm>
                <a:off x="7747685" y="622109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5" name="Hexágono 34">
                <a:extLst>
                  <a:ext uri="{FF2B5EF4-FFF2-40B4-BE49-F238E27FC236}">
                    <a16:creationId xmlns="" xmlns:a16="http://schemas.microsoft.com/office/drawing/2014/main" id="{6E038181-65C2-831B-01D1-39DB15EFAA9B}"/>
                  </a:ext>
                </a:extLst>
              </p:cNvPr>
              <p:cNvSpPr/>
              <p:nvPr/>
            </p:nvSpPr>
            <p:spPr>
              <a:xfrm>
                <a:off x="6931789" y="66481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6" name="Hexágono 35">
                <a:extLst>
                  <a:ext uri="{FF2B5EF4-FFF2-40B4-BE49-F238E27FC236}">
                    <a16:creationId xmlns="" xmlns:a16="http://schemas.microsoft.com/office/drawing/2014/main" id="{59CCF6F1-0B92-55FF-395C-23E1F6F9E395}"/>
                  </a:ext>
                </a:extLst>
              </p:cNvPr>
              <p:cNvSpPr/>
              <p:nvPr/>
            </p:nvSpPr>
            <p:spPr>
              <a:xfrm>
                <a:off x="10182415" y="671100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7" name="Hexágono 36">
                <a:extLst>
                  <a:ext uri="{FF2B5EF4-FFF2-40B4-BE49-F238E27FC236}">
                    <a16:creationId xmlns="" xmlns:a16="http://schemas.microsoft.com/office/drawing/2014/main" id="{2123647F-3034-CD16-5A40-B48185B0602D}"/>
                  </a:ext>
                </a:extLst>
              </p:cNvPr>
              <p:cNvSpPr/>
              <p:nvPr/>
            </p:nvSpPr>
            <p:spPr>
              <a:xfrm>
                <a:off x="10182415" y="5138339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8" name="Hexágono 37">
                <a:extLst>
                  <a:ext uri="{FF2B5EF4-FFF2-40B4-BE49-F238E27FC236}">
                    <a16:creationId xmlns="" xmlns:a16="http://schemas.microsoft.com/office/drawing/2014/main" id="{C8F77E58-773F-B5A3-8B30-CED8AF8240A5}"/>
                  </a:ext>
                </a:extLst>
              </p:cNvPr>
              <p:cNvSpPr/>
              <p:nvPr/>
            </p:nvSpPr>
            <p:spPr>
              <a:xfrm>
                <a:off x="10182415" y="59021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39" name="Hexágono 38">
                <a:extLst>
                  <a:ext uri="{FF2B5EF4-FFF2-40B4-BE49-F238E27FC236}">
                    <a16:creationId xmlns="" xmlns:a16="http://schemas.microsoft.com/office/drawing/2014/main" id="{B9EE4023-24CA-E5F1-CBF6-79A167148ACD}"/>
                  </a:ext>
                </a:extLst>
              </p:cNvPr>
              <p:cNvSpPr/>
              <p:nvPr/>
            </p:nvSpPr>
            <p:spPr>
              <a:xfrm>
                <a:off x="9383793" y="549697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0" name="Hexágono 39">
                <a:extLst>
                  <a:ext uri="{FF2B5EF4-FFF2-40B4-BE49-F238E27FC236}">
                    <a16:creationId xmlns="" xmlns:a16="http://schemas.microsoft.com/office/drawing/2014/main" id="{3115FE6C-0D60-C345-B4F8-51385A02719D}"/>
                  </a:ext>
                </a:extLst>
              </p:cNvPr>
              <p:cNvSpPr/>
              <p:nvPr/>
            </p:nvSpPr>
            <p:spPr>
              <a:xfrm>
                <a:off x="9383793" y="62748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1" name="Hexágono 40">
                <a:extLst>
                  <a:ext uri="{FF2B5EF4-FFF2-40B4-BE49-F238E27FC236}">
                    <a16:creationId xmlns="" xmlns:a16="http://schemas.microsoft.com/office/drawing/2014/main" id="{2F74D044-A4FA-8530-6B5F-F2EC19085CB1}"/>
                  </a:ext>
                </a:extLst>
              </p:cNvPr>
              <p:cNvSpPr/>
              <p:nvPr/>
            </p:nvSpPr>
            <p:spPr>
              <a:xfrm>
                <a:off x="11833789" y="675296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2" name="Hexágono 41">
                <a:extLst>
                  <a:ext uri="{FF2B5EF4-FFF2-40B4-BE49-F238E27FC236}">
                    <a16:creationId xmlns="" xmlns:a16="http://schemas.microsoft.com/office/drawing/2014/main" id="{05E10B59-980E-43F2-BB40-FE4C6D1C7BD9}"/>
                  </a:ext>
                </a:extLst>
              </p:cNvPr>
              <p:cNvSpPr/>
              <p:nvPr/>
            </p:nvSpPr>
            <p:spPr>
              <a:xfrm>
                <a:off x="11818258" y="591126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3" name="Hexágono 42">
                <a:extLst>
                  <a:ext uri="{FF2B5EF4-FFF2-40B4-BE49-F238E27FC236}">
                    <a16:creationId xmlns="" xmlns:a16="http://schemas.microsoft.com/office/drawing/2014/main" id="{C170377C-0A3E-C9EC-58F8-0655A3F74C81}"/>
                  </a:ext>
                </a:extLst>
              </p:cNvPr>
              <p:cNvSpPr/>
              <p:nvPr/>
            </p:nvSpPr>
            <p:spPr>
              <a:xfrm>
                <a:off x="10996899" y="4723627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4" name="Hexágono 43">
                <a:extLst>
                  <a:ext uri="{FF2B5EF4-FFF2-40B4-BE49-F238E27FC236}">
                    <a16:creationId xmlns="" xmlns:a16="http://schemas.microsoft.com/office/drawing/2014/main" id="{9E927C79-B8F2-0099-D7B6-400682A8657D}"/>
                  </a:ext>
                </a:extLst>
              </p:cNvPr>
              <p:cNvSpPr/>
              <p:nvPr/>
            </p:nvSpPr>
            <p:spPr>
              <a:xfrm>
                <a:off x="10981037" y="5524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5" name="Hexágono 44">
                <a:extLst>
                  <a:ext uri="{FF2B5EF4-FFF2-40B4-BE49-F238E27FC236}">
                    <a16:creationId xmlns="" xmlns:a16="http://schemas.microsoft.com/office/drawing/2014/main" id="{08E070F6-CA9B-B41D-02A9-AA0533897B45}"/>
                  </a:ext>
                </a:extLst>
              </p:cNvPr>
              <p:cNvSpPr/>
              <p:nvPr/>
            </p:nvSpPr>
            <p:spPr>
              <a:xfrm>
                <a:off x="10996899" y="630894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6" name="Hexágono 45">
                <a:extLst>
                  <a:ext uri="{FF2B5EF4-FFF2-40B4-BE49-F238E27FC236}">
                    <a16:creationId xmlns="" xmlns:a16="http://schemas.microsoft.com/office/drawing/2014/main" id="{C80B0B05-1A62-76C7-9ABB-8ECF74B3CEDF}"/>
                  </a:ext>
                </a:extLst>
              </p:cNvPr>
              <p:cNvSpPr/>
              <p:nvPr/>
            </p:nvSpPr>
            <p:spPr>
              <a:xfrm>
                <a:off x="11862364" y="3507383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7" name="Hexágono 46">
                <a:extLst>
                  <a:ext uri="{FF2B5EF4-FFF2-40B4-BE49-F238E27FC236}">
                    <a16:creationId xmlns="" xmlns:a16="http://schemas.microsoft.com/office/drawing/2014/main" id="{23A7B93B-B22F-276B-86AF-AEF180D5A2F3}"/>
                  </a:ext>
                </a:extLst>
              </p:cNvPr>
              <p:cNvSpPr/>
              <p:nvPr/>
            </p:nvSpPr>
            <p:spPr>
              <a:xfrm>
                <a:off x="11818258" y="430867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8" name="Hexágono 47">
                <a:extLst>
                  <a:ext uri="{FF2B5EF4-FFF2-40B4-BE49-F238E27FC236}">
                    <a16:creationId xmlns="" xmlns:a16="http://schemas.microsoft.com/office/drawing/2014/main" id="{341A173A-38C3-A847-D986-ECA81243A87A}"/>
                  </a:ext>
                </a:extLst>
              </p:cNvPr>
              <p:cNvSpPr/>
              <p:nvPr/>
            </p:nvSpPr>
            <p:spPr>
              <a:xfrm>
                <a:off x="10973897" y="3120801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49" name="Hexágono 48">
                <a:extLst>
                  <a:ext uri="{FF2B5EF4-FFF2-40B4-BE49-F238E27FC236}">
                    <a16:creationId xmlns="" xmlns:a16="http://schemas.microsoft.com/office/drawing/2014/main" id="{C397B341-4DFE-C8F1-95DA-84BE762A948E}"/>
                  </a:ext>
                </a:extLst>
              </p:cNvPr>
              <p:cNvSpPr/>
              <p:nvPr/>
            </p:nvSpPr>
            <p:spPr>
              <a:xfrm>
                <a:off x="10996303" y="392221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0" name="Hexágono 49">
                <a:extLst>
                  <a:ext uri="{FF2B5EF4-FFF2-40B4-BE49-F238E27FC236}">
                    <a16:creationId xmlns="" xmlns:a16="http://schemas.microsoft.com/office/drawing/2014/main" id="{187809F7-8671-0246-1157-9C9696E96657}"/>
                  </a:ext>
                </a:extLst>
              </p:cNvPr>
              <p:cNvSpPr/>
              <p:nvPr/>
            </p:nvSpPr>
            <p:spPr>
              <a:xfrm>
                <a:off x="11862364" y="2711316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1" name="Hexágono 50">
                <a:extLst>
                  <a:ext uri="{FF2B5EF4-FFF2-40B4-BE49-F238E27FC236}">
                    <a16:creationId xmlns="" xmlns:a16="http://schemas.microsoft.com/office/drawing/2014/main" id="{70D0B3FC-5F9B-F30D-2CCC-BF4BAC322574}"/>
                  </a:ext>
                </a:extLst>
              </p:cNvPr>
              <p:cNvSpPr/>
              <p:nvPr/>
            </p:nvSpPr>
            <p:spPr>
              <a:xfrm>
                <a:off x="11862364" y="1130734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2" name="Hexágono 51">
                <a:extLst>
                  <a:ext uri="{FF2B5EF4-FFF2-40B4-BE49-F238E27FC236}">
                    <a16:creationId xmlns="" xmlns:a16="http://schemas.microsoft.com/office/drawing/2014/main" id="{9B3267A0-2AF9-A393-8324-149F12A0E6BC}"/>
                  </a:ext>
                </a:extLst>
              </p:cNvPr>
              <p:cNvSpPr/>
              <p:nvPr/>
            </p:nvSpPr>
            <p:spPr>
              <a:xfrm>
                <a:off x="10182415" y="432104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3" name="Hexágono 52">
                <a:extLst>
                  <a:ext uri="{FF2B5EF4-FFF2-40B4-BE49-F238E27FC236}">
                    <a16:creationId xmlns="" xmlns:a16="http://schemas.microsoft.com/office/drawing/2014/main" id="{CFE0055C-17FF-BAAD-7874-8FB28DCCA233}"/>
                  </a:ext>
                </a:extLst>
              </p:cNvPr>
              <p:cNvSpPr/>
              <p:nvPr/>
            </p:nvSpPr>
            <p:spPr>
              <a:xfrm>
                <a:off x="11015902" y="2298275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  <p:sp>
            <p:nvSpPr>
              <p:cNvPr id="54" name="Hexágono 53">
                <a:extLst>
                  <a:ext uri="{FF2B5EF4-FFF2-40B4-BE49-F238E27FC236}">
                    <a16:creationId xmlns="" xmlns:a16="http://schemas.microsoft.com/office/drawing/2014/main" id="{45A7FE1C-E19D-E7FA-1D2A-21E1AEC0E76C}"/>
                  </a:ext>
                </a:extLst>
              </p:cNvPr>
              <p:cNvSpPr/>
              <p:nvPr/>
            </p:nvSpPr>
            <p:spPr>
              <a:xfrm>
                <a:off x="11866075" y="1930852"/>
                <a:ext cx="837486" cy="658026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u="sng"/>
              </a:p>
            </p:txBody>
          </p:sp>
        </p:grpSp>
        <p:sp>
          <p:nvSpPr>
            <p:cNvPr id="10" name="Hexágono 9">
              <a:extLst>
                <a:ext uri="{FF2B5EF4-FFF2-40B4-BE49-F238E27FC236}">
                  <a16:creationId xmlns="" xmlns:a16="http://schemas.microsoft.com/office/drawing/2014/main" id="{2C4FAD24-DC3A-F9C3-655D-4DEF368D5356}"/>
                </a:ext>
              </a:extLst>
            </p:cNvPr>
            <p:cNvSpPr/>
            <p:nvPr/>
          </p:nvSpPr>
          <p:spPr>
            <a:xfrm>
              <a:off x="10211698" y="261247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="" xmlns:a16="http://schemas.microsoft.com/office/drawing/2014/main" id="{E31B85CC-A2F3-417E-6F17-988B1FB9BA61}"/>
                </a:ext>
              </a:extLst>
            </p:cNvPr>
            <p:cNvSpPr/>
            <p:nvPr/>
          </p:nvSpPr>
          <p:spPr>
            <a:xfrm>
              <a:off x="9378026" y="4669944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="" xmlns:a16="http://schemas.microsoft.com/office/drawing/2014/main" id="{52B56338-B512-5FD3-E8CE-B567A44D0D65}"/>
                </a:ext>
              </a:extLst>
            </p:cNvPr>
            <p:cNvSpPr/>
            <p:nvPr/>
          </p:nvSpPr>
          <p:spPr>
            <a:xfrm>
              <a:off x="10203010" y="3489825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="" xmlns:a16="http://schemas.microsoft.com/office/drawing/2014/main" id="{DB9979AF-3531-78AD-AAEB-BC7BDC9C5602}"/>
                </a:ext>
              </a:extLst>
            </p:cNvPr>
            <p:cNvSpPr/>
            <p:nvPr/>
          </p:nvSpPr>
          <p:spPr>
            <a:xfrm>
              <a:off x="11886670" y="31659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="" xmlns:a16="http://schemas.microsoft.com/office/drawing/2014/main" id="{CA5885F0-0F41-8F93-BCD1-0AA09926289B}"/>
                </a:ext>
              </a:extLst>
            </p:cNvPr>
            <p:cNvSpPr/>
            <p:nvPr/>
          </p:nvSpPr>
          <p:spPr>
            <a:xfrm>
              <a:off x="11049184" y="1496862"/>
              <a:ext cx="837486" cy="6580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u="sng"/>
            </a:p>
          </p:txBody>
        </p:sp>
      </p:grpSp>
    </p:spTree>
    <p:extLst>
      <p:ext uri="{BB962C8B-B14F-4D97-AF65-F5344CB8AC3E}">
        <p14:creationId xmlns:p14="http://schemas.microsoft.com/office/powerpoint/2010/main" val="263155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</Words>
  <Application>Microsoft Office PowerPoint</Application>
  <PresentationFormat>Panorámica</PresentationFormat>
  <Paragraphs>21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FP</dc:creator>
  <cp:lastModifiedBy>FP</cp:lastModifiedBy>
  <cp:revision>15</cp:revision>
  <dcterms:created xsi:type="dcterms:W3CDTF">2023-10-02T10:41:35Z</dcterms:created>
  <dcterms:modified xsi:type="dcterms:W3CDTF">2023-10-06T08:22:32Z</dcterms:modified>
</cp:coreProperties>
</file>