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6318" autoAdjust="0"/>
  </p:normalViewPr>
  <p:slideViewPr>
    <p:cSldViewPr snapToGrid="0">
      <p:cViewPr>
        <p:scale>
          <a:sx n="100" d="100"/>
          <a:sy n="100" d="100"/>
        </p:scale>
        <p:origin x="126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77E2B-1662-441F-AA3E-72AE8CA4C05F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C461A-4C28-4FA8-9126-9FD0B24991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972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461A-4C28-4FA8-9126-9FD0B24991F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9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66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25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42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16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75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26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5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51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3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04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35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9E9AA-0954-4784-988E-0C1BD66699F2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49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ángulo 65"/>
          <p:cNvSpPr/>
          <p:nvPr/>
        </p:nvSpPr>
        <p:spPr>
          <a:xfrm>
            <a:off x="-323850" y="-123825"/>
            <a:ext cx="12782550" cy="71342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5" name="Grupo 64"/>
          <p:cNvGrpSpPr/>
          <p:nvPr/>
        </p:nvGrpSpPr>
        <p:grpSpPr>
          <a:xfrm>
            <a:off x="5585049" y="0"/>
            <a:ext cx="6690838" cy="6876599"/>
            <a:chOff x="2784699" y="-18597"/>
            <a:chExt cx="6690838" cy="6876599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4" name="Hexágono 3"/>
            <p:cNvSpPr/>
            <p:nvPr/>
          </p:nvSpPr>
          <p:spPr>
            <a:xfrm>
              <a:off x="6252518" y="148280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Hexágono 4"/>
            <p:cNvSpPr/>
            <p:nvPr/>
          </p:nvSpPr>
          <p:spPr>
            <a:xfrm>
              <a:off x="7018637" y="572529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Hexágono 5"/>
            <p:cNvSpPr/>
            <p:nvPr/>
          </p:nvSpPr>
          <p:spPr>
            <a:xfrm>
              <a:off x="7016572" y="1364112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Hexágono 6"/>
            <p:cNvSpPr/>
            <p:nvPr/>
          </p:nvSpPr>
          <p:spPr>
            <a:xfrm>
              <a:off x="6252517" y="970001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Hexágono 7"/>
            <p:cNvSpPr/>
            <p:nvPr/>
          </p:nvSpPr>
          <p:spPr>
            <a:xfrm>
              <a:off x="7795048" y="931885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Hexágono 8"/>
            <p:cNvSpPr/>
            <p:nvPr/>
          </p:nvSpPr>
          <p:spPr>
            <a:xfrm>
              <a:off x="6291642" y="1761584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Hexágono 9"/>
            <p:cNvSpPr/>
            <p:nvPr/>
          </p:nvSpPr>
          <p:spPr>
            <a:xfrm>
              <a:off x="8513796" y="-18597"/>
              <a:ext cx="766119" cy="477861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Hexágono 10"/>
            <p:cNvSpPr/>
            <p:nvPr/>
          </p:nvSpPr>
          <p:spPr>
            <a:xfrm>
              <a:off x="7017599" y="2130264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Hexágono 11"/>
            <p:cNvSpPr/>
            <p:nvPr/>
          </p:nvSpPr>
          <p:spPr>
            <a:xfrm>
              <a:off x="7795048" y="1688450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Hexágono 12"/>
            <p:cNvSpPr/>
            <p:nvPr/>
          </p:nvSpPr>
          <p:spPr>
            <a:xfrm>
              <a:off x="8513797" y="558112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Hexágono 13"/>
            <p:cNvSpPr/>
            <p:nvPr/>
          </p:nvSpPr>
          <p:spPr>
            <a:xfrm>
              <a:off x="7766218" y="167847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Hexágono 14"/>
            <p:cNvSpPr/>
            <p:nvPr/>
          </p:nvSpPr>
          <p:spPr>
            <a:xfrm>
              <a:off x="5553296" y="-8316"/>
              <a:ext cx="766119" cy="423833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Hexágono 16"/>
            <p:cNvSpPr/>
            <p:nvPr/>
          </p:nvSpPr>
          <p:spPr>
            <a:xfrm>
              <a:off x="6990829" y="0"/>
              <a:ext cx="766119" cy="355293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Hexágono 17"/>
            <p:cNvSpPr/>
            <p:nvPr/>
          </p:nvSpPr>
          <p:spPr>
            <a:xfrm>
              <a:off x="7741518" y="2455868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Hexágono 18"/>
            <p:cNvSpPr/>
            <p:nvPr/>
          </p:nvSpPr>
          <p:spPr>
            <a:xfrm>
              <a:off x="7028929" y="2904235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Hexágono 19"/>
            <p:cNvSpPr/>
            <p:nvPr/>
          </p:nvSpPr>
          <p:spPr>
            <a:xfrm>
              <a:off x="6291642" y="2528958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Hexágono 20"/>
            <p:cNvSpPr/>
            <p:nvPr/>
          </p:nvSpPr>
          <p:spPr>
            <a:xfrm>
              <a:off x="7741518" y="3237868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Hexágono 21"/>
            <p:cNvSpPr/>
            <p:nvPr/>
          </p:nvSpPr>
          <p:spPr>
            <a:xfrm>
              <a:off x="6372960" y="4837421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Hexágono 22"/>
            <p:cNvSpPr/>
            <p:nvPr/>
          </p:nvSpPr>
          <p:spPr>
            <a:xfrm>
              <a:off x="7061878" y="4436410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Hexágono 23"/>
            <p:cNvSpPr/>
            <p:nvPr/>
          </p:nvSpPr>
          <p:spPr>
            <a:xfrm>
              <a:off x="6356486" y="4054564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Hexágono 24"/>
            <p:cNvSpPr/>
            <p:nvPr/>
          </p:nvSpPr>
          <p:spPr>
            <a:xfrm>
              <a:off x="6349289" y="3274129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Hexágono 25"/>
            <p:cNvSpPr/>
            <p:nvPr/>
          </p:nvSpPr>
          <p:spPr>
            <a:xfrm>
              <a:off x="7061878" y="3672339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Hexágono 26"/>
            <p:cNvSpPr/>
            <p:nvPr/>
          </p:nvSpPr>
          <p:spPr>
            <a:xfrm>
              <a:off x="5651094" y="5177662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Hexágono 27"/>
            <p:cNvSpPr/>
            <p:nvPr/>
          </p:nvSpPr>
          <p:spPr>
            <a:xfrm>
              <a:off x="5651094" y="4392712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Hexágono 28"/>
            <p:cNvSpPr/>
            <p:nvPr/>
          </p:nvSpPr>
          <p:spPr>
            <a:xfrm>
              <a:off x="7795048" y="3976471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Hexágono 29"/>
            <p:cNvSpPr/>
            <p:nvPr/>
          </p:nvSpPr>
          <p:spPr>
            <a:xfrm>
              <a:off x="7811521" y="4770042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Hexágono 30"/>
            <p:cNvSpPr/>
            <p:nvPr/>
          </p:nvSpPr>
          <p:spPr>
            <a:xfrm>
              <a:off x="7141124" y="5276072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Hexágono 31"/>
            <p:cNvSpPr/>
            <p:nvPr/>
          </p:nvSpPr>
          <p:spPr>
            <a:xfrm>
              <a:off x="6417213" y="5628979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Hexágono 32"/>
            <p:cNvSpPr/>
            <p:nvPr/>
          </p:nvSpPr>
          <p:spPr>
            <a:xfrm>
              <a:off x="4945702" y="5609705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Hexágono 33"/>
            <p:cNvSpPr/>
            <p:nvPr/>
          </p:nvSpPr>
          <p:spPr>
            <a:xfrm>
              <a:off x="4945702" y="4785844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Hexágono 34"/>
            <p:cNvSpPr/>
            <p:nvPr/>
          </p:nvSpPr>
          <p:spPr>
            <a:xfrm>
              <a:off x="8003056" y="6438020"/>
              <a:ext cx="766119" cy="419981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Hexágono 35"/>
            <p:cNvSpPr/>
            <p:nvPr/>
          </p:nvSpPr>
          <p:spPr>
            <a:xfrm>
              <a:off x="7163731" y="6067630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Hexágono 36"/>
            <p:cNvSpPr/>
            <p:nvPr/>
          </p:nvSpPr>
          <p:spPr>
            <a:xfrm>
              <a:off x="7962900" y="5609705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Hexágono 37"/>
            <p:cNvSpPr/>
            <p:nvPr/>
          </p:nvSpPr>
          <p:spPr>
            <a:xfrm>
              <a:off x="4222318" y="6001087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Hexágono 38"/>
            <p:cNvSpPr/>
            <p:nvPr/>
          </p:nvSpPr>
          <p:spPr>
            <a:xfrm>
              <a:off x="4964230" y="6392470"/>
              <a:ext cx="766119" cy="465532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Hexágono 39"/>
            <p:cNvSpPr/>
            <p:nvPr/>
          </p:nvSpPr>
          <p:spPr>
            <a:xfrm>
              <a:off x="5683067" y="5960426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Hexágono 40"/>
            <p:cNvSpPr/>
            <p:nvPr/>
          </p:nvSpPr>
          <p:spPr>
            <a:xfrm>
              <a:off x="5528109" y="544773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Hexágono 42"/>
            <p:cNvSpPr/>
            <p:nvPr/>
          </p:nvSpPr>
          <p:spPr>
            <a:xfrm>
              <a:off x="8546746" y="1375385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Hexágono 44"/>
            <p:cNvSpPr/>
            <p:nvPr/>
          </p:nvSpPr>
          <p:spPr>
            <a:xfrm>
              <a:off x="5608927" y="2195358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Hexágono 45"/>
            <p:cNvSpPr/>
            <p:nvPr/>
          </p:nvSpPr>
          <p:spPr>
            <a:xfrm>
              <a:off x="5553296" y="1350045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Hexágono 46"/>
            <p:cNvSpPr/>
            <p:nvPr/>
          </p:nvSpPr>
          <p:spPr>
            <a:xfrm>
              <a:off x="4068411" y="-18597"/>
              <a:ext cx="766119" cy="3944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Hexágono 47"/>
            <p:cNvSpPr/>
            <p:nvPr/>
          </p:nvSpPr>
          <p:spPr>
            <a:xfrm>
              <a:off x="6417213" y="6424630"/>
              <a:ext cx="766119" cy="433371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Hexágono 48"/>
            <p:cNvSpPr/>
            <p:nvPr/>
          </p:nvSpPr>
          <p:spPr>
            <a:xfrm>
              <a:off x="4814985" y="95641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Hexágono 50"/>
            <p:cNvSpPr/>
            <p:nvPr/>
          </p:nvSpPr>
          <p:spPr>
            <a:xfrm>
              <a:off x="8589654" y="3720931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Hexágono 51"/>
            <p:cNvSpPr/>
            <p:nvPr/>
          </p:nvSpPr>
          <p:spPr>
            <a:xfrm>
              <a:off x="8532335" y="2963242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Hexágono 52"/>
            <p:cNvSpPr/>
            <p:nvPr/>
          </p:nvSpPr>
          <p:spPr>
            <a:xfrm>
              <a:off x="8555712" y="2172895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Hexágono 53"/>
            <p:cNvSpPr/>
            <p:nvPr/>
          </p:nvSpPr>
          <p:spPr>
            <a:xfrm>
              <a:off x="8709418" y="6020176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Hexágono 54"/>
            <p:cNvSpPr/>
            <p:nvPr/>
          </p:nvSpPr>
          <p:spPr>
            <a:xfrm>
              <a:off x="3511209" y="6391095"/>
              <a:ext cx="766119" cy="46690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Hexágono 55"/>
            <p:cNvSpPr/>
            <p:nvPr/>
          </p:nvSpPr>
          <p:spPr>
            <a:xfrm>
              <a:off x="3474191" y="5626793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Hexágono 56"/>
            <p:cNvSpPr/>
            <p:nvPr/>
          </p:nvSpPr>
          <p:spPr>
            <a:xfrm>
              <a:off x="2784699" y="6057461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" name="Hexágono 57"/>
            <p:cNvSpPr/>
            <p:nvPr/>
          </p:nvSpPr>
          <p:spPr>
            <a:xfrm>
              <a:off x="4176901" y="5219584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Hexágono 59"/>
            <p:cNvSpPr/>
            <p:nvPr/>
          </p:nvSpPr>
          <p:spPr>
            <a:xfrm>
              <a:off x="8674680" y="5256523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Hexágono 60"/>
            <p:cNvSpPr/>
            <p:nvPr/>
          </p:nvSpPr>
          <p:spPr>
            <a:xfrm>
              <a:off x="8589654" y="4478620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7" name="CuadroTexto 66"/>
          <p:cNvSpPr txBox="1"/>
          <p:nvPr/>
        </p:nvSpPr>
        <p:spPr>
          <a:xfrm>
            <a:off x="863732" y="477861"/>
            <a:ext cx="5793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1">
                    <a:lumMod val="50000"/>
                  </a:schemeClr>
                </a:solidFill>
                <a:effectLst>
                  <a:reflection blurRad="101600" stA="72000" endPos="59000" dist="60007" dir="5400000" sy="-100000" algn="bl" rotWithShape="0"/>
                </a:effectLst>
              </a:rPr>
              <a:t>TAREA 3 - Comparativa de </a:t>
            </a:r>
            <a:r>
              <a:rPr lang="es-ES" sz="3200" dirty="0" err="1" smtClean="0">
                <a:solidFill>
                  <a:schemeClr val="accent1">
                    <a:lumMod val="50000"/>
                  </a:schemeClr>
                </a:solidFill>
                <a:effectLst>
                  <a:reflection blurRad="101600" stA="72000" endPos="59000" dist="60007" dir="5400000" sy="-100000" algn="bl" rotWithShape="0"/>
                </a:effectLst>
              </a:rPr>
              <a:t>ERPs</a:t>
            </a:r>
            <a:endParaRPr lang="es-ES" sz="3200" dirty="0">
              <a:solidFill>
                <a:schemeClr val="accent1">
                  <a:lumMod val="50000"/>
                </a:schemeClr>
              </a:solidFill>
              <a:effectLst>
                <a:reflection blurRad="101600" stA="72000" endPos="59000" dist="60007" dir="5400000" sy="-100000" algn="bl" rotWithShape="0"/>
              </a:effectLst>
            </a:endParaRPr>
          </a:p>
        </p:txBody>
      </p:sp>
      <p:pic>
        <p:nvPicPr>
          <p:cNvPr id="1026" name="Picture 2" descr="▷Bind ERP: software de gestión para pym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r="7410"/>
          <a:stretch/>
        </p:blipFill>
        <p:spPr bwMode="auto">
          <a:xfrm>
            <a:off x="342843" y="1730311"/>
            <a:ext cx="3209925" cy="1712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RPNext: gestiona tus recursos empresariales con la Nube | Arsy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1" t="6509" r="6549" b="4572"/>
          <a:stretch/>
        </p:blipFill>
        <p:spPr bwMode="auto">
          <a:xfrm>
            <a:off x="4167038" y="3234742"/>
            <a:ext cx="3581400" cy="1323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Explosión 2 70"/>
          <p:cNvSpPr/>
          <p:nvPr/>
        </p:nvSpPr>
        <p:spPr>
          <a:xfrm>
            <a:off x="2944097" y="2616525"/>
            <a:ext cx="1762125" cy="1374874"/>
          </a:xfrm>
          <a:prstGeom prst="irregularSeal2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CuadroTexto 71"/>
          <p:cNvSpPr txBox="1"/>
          <p:nvPr/>
        </p:nvSpPr>
        <p:spPr>
          <a:xfrm>
            <a:off x="676275" y="5523283"/>
            <a:ext cx="2990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Autores:</a:t>
            </a:r>
          </a:p>
          <a:p>
            <a:r>
              <a:rPr lang="es-ES" dirty="0" err="1" smtClean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Vinicios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Santos de </a:t>
            </a:r>
            <a:r>
              <a:rPr lang="es-ES" dirty="0" err="1" smtClean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Queiroz</a:t>
            </a:r>
            <a:endParaRPr lang="es-ES" dirty="0" smtClean="0">
              <a:solidFill>
                <a:schemeClr val="accent5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s-ES" dirty="0" err="1" smtClean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Mathias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s-ES" dirty="0" err="1" smtClean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Veira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s-ES" dirty="0" err="1" smtClean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Delbono</a:t>
            </a:r>
            <a:endParaRPr lang="es-ES" dirty="0" smtClean="0">
              <a:solidFill>
                <a:schemeClr val="accent5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Daniel Salgado Canosa</a:t>
            </a:r>
          </a:p>
        </p:txBody>
      </p:sp>
    </p:spTree>
    <p:extLst>
      <p:ext uri="{BB962C8B-B14F-4D97-AF65-F5344CB8AC3E}">
        <p14:creationId xmlns:p14="http://schemas.microsoft.com/office/powerpoint/2010/main" val="403945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323850" y="-123825"/>
            <a:ext cx="12782550" cy="71342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863732" y="477861"/>
            <a:ext cx="1828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1">
                    <a:lumMod val="50000"/>
                  </a:schemeClr>
                </a:solidFill>
                <a:effectLst>
                  <a:reflection blurRad="101600" stA="72000" endPos="59000" dist="60007" dir="5400000" sy="-100000" algn="bl" rotWithShape="0"/>
                </a:effectLst>
              </a:rPr>
              <a:t>Módulos</a:t>
            </a:r>
            <a:endParaRPr lang="es-ES" sz="3200" dirty="0">
              <a:solidFill>
                <a:schemeClr val="accent1">
                  <a:lumMod val="50000"/>
                </a:schemeClr>
              </a:solidFill>
              <a:effectLst>
                <a:reflection blurRad="101600" stA="72000" endPos="59000" dist="60007" dir="5400000" sy="-100000" algn="bl" rotWithShape="0"/>
              </a:effectLst>
            </a:endParaRPr>
          </a:p>
        </p:txBody>
      </p:sp>
      <p:grpSp>
        <p:nvGrpSpPr>
          <p:cNvPr id="62" name="Grupo 61"/>
          <p:cNvGrpSpPr/>
          <p:nvPr/>
        </p:nvGrpSpPr>
        <p:grpSpPr>
          <a:xfrm>
            <a:off x="-379681" y="316592"/>
            <a:ext cx="13103837" cy="7385060"/>
            <a:chOff x="-379681" y="316592"/>
            <a:chExt cx="13103837" cy="738506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24" name="Hexágono 23"/>
            <p:cNvSpPr/>
            <p:nvPr/>
          </p:nvSpPr>
          <p:spPr>
            <a:xfrm>
              <a:off x="4544490" y="7005647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32" name="Hexágono 31"/>
            <p:cNvSpPr/>
            <p:nvPr/>
          </p:nvSpPr>
          <p:spPr>
            <a:xfrm>
              <a:off x="7769275" y="7043626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grpSp>
          <p:nvGrpSpPr>
            <p:cNvPr id="53" name="Grupo 52"/>
            <p:cNvGrpSpPr/>
            <p:nvPr/>
          </p:nvGrpSpPr>
          <p:grpSpPr>
            <a:xfrm>
              <a:off x="-379681" y="1130734"/>
              <a:ext cx="13083242" cy="6280253"/>
              <a:chOff x="-379681" y="1130734"/>
              <a:chExt cx="13083242" cy="6280253"/>
            </a:xfrm>
            <a:grpFill/>
          </p:grpSpPr>
          <p:sp>
            <p:nvSpPr>
              <p:cNvPr id="8" name="Hexágono 7"/>
              <p:cNvSpPr/>
              <p:nvPr/>
            </p:nvSpPr>
            <p:spPr>
              <a:xfrm>
                <a:off x="-323850" y="5497684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9" name="Hexágono 8"/>
              <p:cNvSpPr/>
              <p:nvPr/>
            </p:nvSpPr>
            <p:spPr>
              <a:xfrm>
                <a:off x="-323850" y="6260339"/>
                <a:ext cx="811851" cy="571255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1" name="Hexágono 10"/>
              <p:cNvSpPr/>
              <p:nvPr/>
            </p:nvSpPr>
            <p:spPr>
              <a:xfrm>
                <a:off x="457805" y="4998957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2" name="Hexágono 11"/>
              <p:cNvSpPr/>
              <p:nvPr/>
            </p:nvSpPr>
            <p:spPr>
              <a:xfrm>
                <a:off x="478067" y="5796365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3" name="Hexágono 12"/>
              <p:cNvSpPr/>
              <p:nvPr/>
            </p:nvSpPr>
            <p:spPr>
              <a:xfrm>
                <a:off x="457806" y="6607209"/>
                <a:ext cx="811851" cy="658027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4" name="Hexágono 13"/>
              <p:cNvSpPr/>
              <p:nvPr/>
            </p:nvSpPr>
            <p:spPr>
              <a:xfrm>
                <a:off x="-379681" y="470027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7" name="Hexágono 16"/>
              <p:cNvSpPr/>
              <p:nvPr/>
            </p:nvSpPr>
            <p:spPr>
              <a:xfrm>
                <a:off x="2091835" y="582669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8" name="Hexágono 17"/>
              <p:cNvSpPr/>
              <p:nvPr/>
            </p:nvSpPr>
            <p:spPr>
              <a:xfrm>
                <a:off x="1299852" y="540434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9" name="Hexágono 18"/>
              <p:cNvSpPr/>
              <p:nvPr/>
            </p:nvSpPr>
            <p:spPr>
              <a:xfrm>
                <a:off x="1247494" y="6201788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0" name="Hexágono 19"/>
              <p:cNvSpPr/>
              <p:nvPr/>
            </p:nvSpPr>
            <p:spPr>
              <a:xfrm>
                <a:off x="2886897" y="624562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1" name="Hexágono 20"/>
              <p:cNvSpPr/>
              <p:nvPr/>
            </p:nvSpPr>
            <p:spPr>
              <a:xfrm>
                <a:off x="2084980" y="6574636"/>
                <a:ext cx="837486" cy="690600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2" name="Hexágono 21"/>
              <p:cNvSpPr/>
              <p:nvPr/>
            </p:nvSpPr>
            <p:spPr>
              <a:xfrm>
                <a:off x="3679754" y="662087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3" name="Hexágono 22"/>
              <p:cNvSpPr/>
              <p:nvPr/>
            </p:nvSpPr>
            <p:spPr>
              <a:xfrm>
                <a:off x="4526300" y="627819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5" name="Hexágono 24"/>
              <p:cNvSpPr/>
              <p:nvPr/>
            </p:nvSpPr>
            <p:spPr>
              <a:xfrm>
                <a:off x="6125420" y="628592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6" name="Hexágono 25"/>
              <p:cNvSpPr/>
              <p:nvPr/>
            </p:nvSpPr>
            <p:spPr>
              <a:xfrm>
                <a:off x="5381976" y="583815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7" name="Hexágono 26"/>
              <p:cNvSpPr/>
              <p:nvPr/>
            </p:nvSpPr>
            <p:spPr>
              <a:xfrm>
                <a:off x="5363786" y="6635170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8" name="Hexágono 27"/>
              <p:cNvSpPr/>
              <p:nvPr/>
            </p:nvSpPr>
            <p:spPr>
              <a:xfrm>
                <a:off x="11811383" y="5110089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9" name="Hexágono 28"/>
              <p:cNvSpPr/>
              <p:nvPr/>
            </p:nvSpPr>
            <p:spPr>
              <a:xfrm>
                <a:off x="8565739" y="582669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0" name="Hexágono 29"/>
              <p:cNvSpPr/>
              <p:nvPr/>
            </p:nvSpPr>
            <p:spPr>
              <a:xfrm>
                <a:off x="8569309" y="66481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1" name="Hexágono 30"/>
              <p:cNvSpPr/>
              <p:nvPr/>
            </p:nvSpPr>
            <p:spPr>
              <a:xfrm>
                <a:off x="7747685" y="622109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3" name="Hexágono 32"/>
              <p:cNvSpPr/>
              <p:nvPr/>
            </p:nvSpPr>
            <p:spPr>
              <a:xfrm>
                <a:off x="6931789" y="66481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4" name="Hexágono 33"/>
              <p:cNvSpPr/>
              <p:nvPr/>
            </p:nvSpPr>
            <p:spPr>
              <a:xfrm>
                <a:off x="10182415" y="671100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5" name="Hexágono 34"/>
              <p:cNvSpPr/>
              <p:nvPr/>
            </p:nvSpPr>
            <p:spPr>
              <a:xfrm>
                <a:off x="10182415" y="5138339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6" name="Hexágono 35"/>
              <p:cNvSpPr/>
              <p:nvPr/>
            </p:nvSpPr>
            <p:spPr>
              <a:xfrm>
                <a:off x="10182415" y="590215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7" name="Hexágono 36"/>
              <p:cNvSpPr/>
              <p:nvPr/>
            </p:nvSpPr>
            <p:spPr>
              <a:xfrm>
                <a:off x="9383793" y="549697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8" name="Hexágono 37"/>
              <p:cNvSpPr/>
              <p:nvPr/>
            </p:nvSpPr>
            <p:spPr>
              <a:xfrm>
                <a:off x="9383793" y="627481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9" name="Hexágono 38"/>
              <p:cNvSpPr/>
              <p:nvPr/>
            </p:nvSpPr>
            <p:spPr>
              <a:xfrm>
                <a:off x="11833789" y="67529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0" name="Hexágono 39"/>
              <p:cNvSpPr/>
              <p:nvPr/>
            </p:nvSpPr>
            <p:spPr>
              <a:xfrm>
                <a:off x="11818258" y="591126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1" name="Hexágono 40"/>
              <p:cNvSpPr/>
              <p:nvPr/>
            </p:nvSpPr>
            <p:spPr>
              <a:xfrm>
                <a:off x="10996899" y="472362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2" name="Hexágono 41"/>
              <p:cNvSpPr/>
              <p:nvPr/>
            </p:nvSpPr>
            <p:spPr>
              <a:xfrm>
                <a:off x="10981037" y="552480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3" name="Hexágono 42"/>
              <p:cNvSpPr/>
              <p:nvPr/>
            </p:nvSpPr>
            <p:spPr>
              <a:xfrm>
                <a:off x="10996899" y="630894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4" name="Hexágono 43"/>
              <p:cNvSpPr/>
              <p:nvPr/>
            </p:nvSpPr>
            <p:spPr>
              <a:xfrm>
                <a:off x="11862364" y="350738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5" name="Hexágono 44"/>
              <p:cNvSpPr/>
              <p:nvPr/>
            </p:nvSpPr>
            <p:spPr>
              <a:xfrm>
                <a:off x="11818258" y="430867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6" name="Hexágono 45"/>
              <p:cNvSpPr/>
              <p:nvPr/>
            </p:nvSpPr>
            <p:spPr>
              <a:xfrm>
                <a:off x="10973897" y="312080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7" name="Hexágono 46"/>
              <p:cNvSpPr/>
              <p:nvPr/>
            </p:nvSpPr>
            <p:spPr>
              <a:xfrm>
                <a:off x="10996303" y="392221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8" name="Hexágono 47"/>
              <p:cNvSpPr/>
              <p:nvPr/>
            </p:nvSpPr>
            <p:spPr>
              <a:xfrm>
                <a:off x="11862364" y="271131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9" name="Hexágono 48"/>
              <p:cNvSpPr/>
              <p:nvPr/>
            </p:nvSpPr>
            <p:spPr>
              <a:xfrm>
                <a:off x="11862364" y="113073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0" name="Hexágono 49"/>
              <p:cNvSpPr/>
              <p:nvPr/>
            </p:nvSpPr>
            <p:spPr>
              <a:xfrm>
                <a:off x="10182415" y="4321045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1" name="Hexágono 50"/>
              <p:cNvSpPr/>
              <p:nvPr/>
            </p:nvSpPr>
            <p:spPr>
              <a:xfrm>
                <a:off x="11015902" y="2298275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2" name="Hexágono 51"/>
              <p:cNvSpPr/>
              <p:nvPr/>
            </p:nvSpPr>
            <p:spPr>
              <a:xfrm>
                <a:off x="11866075" y="193085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</p:grpSp>
        <p:sp>
          <p:nvSpPr>
            <p:cNvPr id="56" name="Hexágono 55"/>
            <p:cNvSpPr/>
            <p:nvPr/>
          </p:nvSpPr>
          <p:spPr>
            <a:xfrm>
              <a:off x="10211698" y="261247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57" name="Hexágono 56"/>
            <p:cNvSpPr/>
            <p:nvPr/>
          </p:nvSpPr>
          <p:spPr>
            <a:xfrm>
              <a:off x="9378026" y="4669944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58" name="Hexágono 57"/>
            <p:cNvSpPr/>
            <p:nvPr/>
          </p:nvSpPr>
          <p:spPr>
            <a:xfrm>
              <a:off x="10203010" y="3489825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59" name="Hexágono 58"/>
            <p:cNvSpPr/>
            <p:nvPr/>
          </p:nvSpPr>
          <p:spPr>
            <a:xfrm>
              <a:off x="11886670" y="31659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60" name="Hexágono 59"/>
            <p:cNvSpPr/>
            <p:nvPr/>
          </p:nvSpPr>
          <p:spPr>
            <a:xfrm>
              <a:off x="11049184" y="149686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</p:grpSp>
    </p:spTree>
    <p:extLst>
      <p:ext uri="{BB962C8B-B14F-4D97-AF65-F5344CB8AC3E}">
        <p14:creationId xmlns:p14="http://schemas.microsoft.com/office/powerpoint/2010/main" val="340863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69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53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9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20</Words>
  <Application>Microsoft Office PowerPoint</Application>
  <PresentationFormat>Panorámica</PresentationFormat>
  <Paragraphs>7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FP</dc:creator>
  <cp:lastModifiedBy>FP</cp:lastModifiedBy>
  <cp:revision>9</cp:revision>
  <dcterms:created xsi:type="dcterms:W3CDTF">2023-10-02T10:41:35Z</dcterms:created>
  <dcterms:modified xsi:type="dcterms:W3CDTF">2023-10-05T12:29:27Z</dcterms:modified>
</cp:coreProperties>
</file>