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8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3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7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33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67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0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7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0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6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15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8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48F9-8332-4D92-82B3-8B61D510F2FD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6BBC-71DB-477C-A1DF-C7CA7323A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19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10" y="1771134"/>
            <a:ext cx="2317057" cy="166964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992130" y="1105057"/>
            <a:ext cx="679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BOT PEDRITO</a:t>
            </a:r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98" y="1971256"/>
            <a:ext cx="4202695" cy="42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494270" y="5688568"/>
            <a:ext cx="257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Daniel Salgado Canosa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8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53" y="2247562"/>
            <a:ext cx="6110694" cy="2288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ortar rectángulo de esquina diagonal 6"/>
          <p:cNvSpPr/>
          <p:nvPr/>
        </p:nvSpPr>
        <p:spPr>
          <a:xfrm>
            <a:off x="-238897" y="136288"/>
            <a:ext cx="3517556" cy="891618"/>
          </a:xfrm>
          <a:prstGeom prst="snip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91413" y="315227"/>
            <a:ext cx="302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Funcionalidades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ortar rectángulo de esquina diagonal 4"/>
          <p:cNvSpPr/>
          <p:nvPr/>
        </p:nvSpPr>
        <p:spPr>
          <a:xfrm>
            <a:off x="-238897" y="136288"/>
            <a:ext cx="3517556" cy="891618"/>
          </a:xfrm>
          <a:prstGeom prst="snip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72065" y="359547"/>
            <a:ext cx="161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/Ayuda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68" y="2129954"/>
            <a:ext cx="7729921" cy="25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ortar rectángulo de esquina diagonal 5"/>
          <p:cNvSpPr/>
          <p:nvPr/>
        </p:nvSpPr>
        <p:spPr>
          <a:xfrm>
            <a:off x="-238897" y="136288"/>
            <a:ext cx="3517556" cy="891618"/>
          </a:xfrm>
          <a:prstGeom prst="snip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972065" y="359547"/>
            <a:ext cx="161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/Festivos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98" y="424248"/>
            <a:ext cx="3425779" cy="5935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78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ortar rectángulo de esquina diagonal 4"/>
          <p:cNvSpPr/>
          <p:nvPr/>
        </p:nvSpPr>
        <p:spPr>
          <a:xfrm>
            <a:off x="-238897" y="136288"/>
            <a:ext cx="3517556" cy="891618"/>
          </a:xfrm>
          <a:prstGeom prst="snip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72065" y="359547"/>
            <a:ext cx="161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/Chiste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81" y="1822411"/>
            <a:ext cx="5393041" cy="9891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59" y="3196069"/>
            <a:ext cx="5001323" cy="119079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086" y="4843848"/>
            <a:ext cx="5448412" cy="9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ortar rectángulo de esquina diagonal 4"/>
          <p:cNvSpPr/>
          <p:nvPr/>
        </p:nvSpPr>
        <p:spPr>
          <a:xfrm>
            <a:off x="-238897" y="136288"/>
            <a:ext cx="3517556" cy="891618"/>
          </a:xfrm>
          <a:prstGeom prst="snip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72065" y="359547"/>
            <a:ext cx="161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/Relato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60" y="1523999"/>
            <a:ext cx="4632836" cy="47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0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ortar rectángulo de esquina diagonal 4"/>
          <p:cNvSpPr/>
          <p:nvPr/>
        </p:nvSpPr>
        <p:spPr>
          <a:xfrm>
            <a:off x="-238897" y="136288"/>
            <a:ext cx="3517556" cy="891618"/>
          </a:xfrm>
          <a:prstGeom prst="snip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72065" y="359547"/>
            <a:ext cx="161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Archivos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01" y="1795682"/>
            <a:ext cx="1047896" cy="2476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4" y="2759513"/>
            <a:ext cx="4442254" cy="26340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383" y="1802574"/>
            <a:ext cx="1133633" cy="22863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017" y="2356316"/>
            <a:ext cx="3570364" cy="34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ortar rectángulo de esquina diagonal 11"/>
          <p:cNvSpPr/>
          <p:nvPr/>
        </p:nvSpPr>
        <p:spPr>
          <a:xfrm>
            <a:off x="-238897" y="136288"/>
            <a:ext cx="3517556" cy="891618"/>
          </a:xfrm>
          <a:prstGeom prst="snip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972065" y="359547"/>
            <a:ext cx="161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Archivos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29" y="1596993"/>
            <a:ext cx="1076475" cy="22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12" y="2201362"/>
            <a:ext cx="7817708" cy="3975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32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74141" y="-74141"/>
            <a:ext cx="12505038" cy="69321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245708" y="2904006"/>
            <a:ext cx="586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Gracias por vuestra atención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88054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FP</dc:creator>
  <cp:lastModifiedBy>FP</cp:lastModifiedBy>
  <cp:revision>2</cp:revision>
  <dcterms:created xsi:type="dcterms:W3CDTF">2023-10-17T10:22:44Z</dcterms:created>
  <dcterms:modified xsi:type="dcterms:W3CDTF">2023-10-17T10:25:28Z</dcterms:modified>
</cp:coreProperties>
</file>