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51ef7bb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51ef7bb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7cb740f4fd553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7cb740f4fd553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2d1df7e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2d1df7e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7cb740f4fd553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7cb740f4fd553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7cb740f4fd553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7cb740f4fd553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7cb740f4fd553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7cb740f4fd553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7cb740f4fd5535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7cb740f4fd553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7cb740f4fd5535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7cb740f4fd5535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7cb740f4fd553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7cb740f4fd553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7cb740f4fd553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7cb740f4fd553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7cb740f4fd553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7cb740f4fd553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7cb740f4fd553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7cb740f4fd553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7cb740f4fd553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7cb740f4fd553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d1df7e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d1df7e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d1df7e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d1df7e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51ef7b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51ef7b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app.quant-ux.com/#/test.html?h=a2aa10a2n3dOJbYQypjCjIvoheT4OWKO9RE2LGcqrVai6qvQSILYOwGnMrdy&amp;ln=e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carloshenriquef45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NotStress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20"/>
              <a:t>Instituto Federal do Paraná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20"/>
              <a:t>Aluno: Carlos Henrique Ferreira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20"/>
              <a:t>Orientadora: Lauriana</a:t>
            </a:r>
            <a:endParaRPr sz="15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20"/>
              <a:t>Data: 15/01/2025</a:t>
            </a:r>
            <a:endParaRPr sz="1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9425"/>
            <a:ext cx="4449936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761" y="1512600"/>
            <a:ext cx="4389264" cy="363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</a:t>
            </a:r>
            <a:r>
              <a:rPr lang="pt-BR"/>
              <a:t>uções propostas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325" y="1301700"/>
            <a:ext cx="6597875" cy="37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7786200" y="1400625"/>
            <a:ext cx="1330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https://app.quant-ux.com/#/test.html?h=a2aa10a2n3dOJbYQypjCjIvoheT4OWKO9RE2LGcqrVai6qvQSILYOwGnMrdy&amp;ln=en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Alinhamento com ODS’S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13" y="1374575"/>
            <a:ext cx="3639025" cy="3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esperados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Com o projeto, esperamos aumentar o acesso a suporte emocional nas comunidades e reduzir barreiras digitais, especialmente entre famílias de baixa renda.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Estamos planejando uma estratégia de marketing que inclui parcerias com escolas, ONGs e a prefeitura para engajar mais usuários.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e aprendizados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Encontramos desafios como dificuldade de engajamento inicial da comunidade e limitações técnicas na implementação de algumas funcionalidades.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Apesar disso, aprendemos muito sobre o valor da empatia no design de soluções e como metodologias ágeis podem nos ajudar a adaptar o projeto rapidamente às necessidades reais.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</a:t>
            </a:r>
            <a:r>
              <a:rPr lang="pt-BR"/>
              <a:t>óximos passos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Desenvolvimento e criação do aplicativo;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Testes e otimizações;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Feedbacks dos usuários;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Lançamento oficial e engajamento.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</a:t>
            </a:r>
            <a:r>
              <a:rPr lang="pt-BR"/>
              <a:t>ções finais</a:t>
            </a:r>
            <a:endParaRPr/>
          </a:p>
        </p:txBody>
      </p:sp>
      <p:pic>
        <p:nvPicPr>
          <p:cNvPr descr="Aplicação de tradução Foto stock gratuita - Public Domain Pictures"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975" y="500925"/>
            <a:ext cx="4657950" cy="32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Email: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carloshenriquef45@gmail.com</a:t>
            </a:r>
            <a:endParaRPr sz="2000"/>
          </a:p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267350" y="28468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GitHub: https://github.com/Caarlos11/projeto-disciplina.git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r>
              <a:rPr lang="pt-BR" sz="1700"/>
              <a:t>Nosso projeto, chamado NotStress, surgiu da necessidade de enfrentar os desafios relacionados à saúde mental, que têm se tornado cada vez mais urgentes. A escolha desse tema é especialmente relevante no contexto da comunidade, onde observamos que muitos moradores não têm acesso a suporte psicológico acessível e eficaz.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8" y="1576638"/>
            <a:ext cx="4211974" cy="29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897" y="1576650"/>
            <a:ext cx="47986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900" y="2870850"/>
            <a:ext cx="4798625" cy="10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5375" y="4088650"/>
            <a:ext cx="4798626" cy="64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pic>
        <p:nvPicPr>
          <p:cNvPr descr="Núcleo de Tecnologia da Informação | Equipe de trabalho do N… | Flickr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5" y="1551900"/>
            <a:ext cx="4799775" cy="32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de imagens : livro, madeira, martelo, instrumento musical ...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975" y="1551900"/>
            <a:ext cx="3970499" cy="3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</a:t>
            </a:r>
            <a:r>
              <a:rPr lang="pt-BR"/>
              <a:t>jetivos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250" y="44350"/>
            <a:ext cx="4647101" cy="471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com Lean Inception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75" y="1285925"/>
            <a:ext cx="673035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com Lean Inception - Brainstorm de Features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50" y="311177"/>
            <a:ext cx="4833849" cy="404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com Lean Inception - Revisão Técnica, Negócio e UX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00" y="435025"/>
            <a:ext cx="4760524" cy="40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Jornadas de Usuário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" y="1330225"/>
            <a:ext cx="4534875" cy="154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300" y="1330225"/>
            <a:ext cx="4472500" cy="1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200" y="3337950"/>
            <a:ext cx="5535512" cy="180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1"/>
          <p:cNvCxnSpPr/>
          <p:nvPr/>
        </p:nvCxnSpPr>
        <p:spPr>
          <a:xfrm>
            <a:off x="4617300" y="1282388"/>
            <a:ext cx="3000" cy="18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 rot="10800000">
            <a:off x="35525" y="3148050"/>
            <a:ext cx="9134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