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e2dee6bc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e2dee6bc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e3edb35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e3edb35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e3edb351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e3edb351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2f0ec8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2f0ec8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2f0ec8b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2f0ec8b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e3edb351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e3edb35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-IF2P68XPdwTRkVv4YfnNM-k20uJJNox/view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sE7kVPlVEqtHLoDbAdX8VcgiB4IRTvJ3/view" TargetMode="External"/><Relationship Id="rId4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Interdisciplinar II - NotStress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Carlos Henrique Ferreira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Orientadoras: Lauriana Paludo e Eliana Maria dos Santos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</a:t>
            </a:r>
            <a:r>
              <a:rPr lang="pt-BR"/>
              <a:t>ão e Objetivo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dk1"/>
                </a:solidFill>
              </a:rPr>
              <a:t>O projeto NotStress surge como uma proposta de aplicação móvel voltada ao autocuidado e à prevenção do estresse,</a:t>
            </a:r>
            <a:r>
              <a:rPr lang="pt-BR" sz="1800">
                <a:solidFill>
                  <a:schemeClr val="dk1"/>
                </a:solidFill>
              </a:rPr>
              <a:t> </a:t>
            </a:r>
            <a:r>
              <a:rPr lang="pt-BR" sz="1800">
                <a:solidFill>
                  <a:schemeClr val="dk1"/>
                </a:solidFill>
              </a:rPr>
              <a:t>promovendo a saúde mental através de recursos simples e acessíveis.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4101" y="699875"/>
            <a:ext cx="4096500" cy="41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Firebase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5460299" cy="406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2575" y="0"/>
            <a:ext cx="3584324" cy="2520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300" y="2571750"/>
            <a:ext cx="3584326" cy="2514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Amostra do Codigo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25" y="1032300"/>
            <a:ext cx="8752049" cy="3834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Sprint 1 - Aplicaç</a:t>
            </a:r>
            <a:r>
              <a:rPr lang="pt-BR"/>
              <a:t>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 title="sprint1 ‐ Feito com o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57050" y="81025"/>
            <a:ext cx="3535950" cy="493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Sprint 2 - Aplicaç</a:t>
            </a:r>
            <a:r>
              <a:rPr lang="pt-BR"/>
              <a:t>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 title="sprint2 ‐ Feito com o Clipcham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4050" y="34725"/>
            <a:ext cx="2893201" cy="507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410">
                <a:solidFill>
                  <a:schemeClr val="dk1"/>
                </a:solidFill>
              </a:rPr>
              <a:t>O projeto alcançou os objetivos propostos ao entregar um MVP funcional do NotStress, com recursos essenciais para apoiar o usuário em sua rotina de autocuidado.</a:t>
            </a:r>
            <a:endParaRPr sz="141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410">
                <a:solidFill>
                  <a:schemeClr val="dk1"/>
                </a:solidFill>
              </a:rPr>
              <a:t>Pontos positivos:</a:t>
            </a:r>
            <a:endParaRPr sz="1410">
              <a:solidFill>
                <a:schemeClr val="dk1"/>
              </a:solidFill>
            </a:endParaRPr>
          </a:p>
          <a:p>
            <a:pPr indent="-31813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0"/>
              <a:buChar char="●"/>
            </a:pPr>
            <a:r>
              <a:rPr lang="pt-BR" sz="1410">
                <a:solidFill>
                  <a:schemeClr val="dk1"/>
                </a:solidFill>
              </a:rPr>
              <a:t>Interface intuitiva;</a:t>
            </a:r>
            <a:endParaRPr sz="1410">
              <a:solidFill>
                <a:schemeClr val="dk1"/>
              </a:solidFill>
            </a:endParaRPr>
          </a:p>
          <a:p>
            <a:pPr indent="-3181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●"/>
            </a:pPr>
            <a:r>
              <a:rPr lang="pt-BR" sz="1410">
                <a:solidFill>
                  <a:schemeClr val="dk1"/>
                </a:solidFill>
              </a:rPr>
              <a:t>Funcionalidades com valor prático e real para o usuário;</a:t>
            </a:r>
            <a:endParaRPr sz="1410">
              <a:solidFill>
                <a:schemeClr val="dk1"/>
              </a:solidFill>
            </a:endParaRPr>
          </a:p>
          <a:p>
            <a:pPr indent="-3181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●"/>
            </a:pPr>
            <a:r>
              <a:rPr lang="pt-BR" sz="1410">
                <a:solidFill>
                  <a:schemeClr val="dk1"/>
                </a:solidFill>
              </a:rPr>
              <a:t>Uso de tecnologias modernas.</a:t>
            </a:r>
            <a:endParaRPr sz="141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410">
                <a:solidFill>
                  <a:schemeClr val="dk1"/>
                </a:solidFill>
              </a:rPr>
              <a:t>Pontos negativos:</a:t>
            </a:r>
            <a:endParaRPr sz="1410">
              <a:solidFill>
                <a:schemeClr val="dk1"/>
              </a:solidFill>
            </a:endParaRPr>
          </a:p>
          <a:p>
            <a:pPr indent="-31813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0"/>
              <a:buChar char="●"/>
            </a:pPr>
            <a:r>
              <a:rPr lang="pt-BR" sz="1410">
                <a:solidFill>
                  <a:schemeClr val="dk1"/>
                </a:solidFill>
              </a:rPr>
              <a:t>Desenvolvimento realizado por apenas uma pessoa, limitando a velocidade de entrega;</a:t>
            </a:r>
            <a:endParaRPr sz="1410">
              <a:solidFill>
                <a:schemeClr val="dk1"/>
              </a:solidFill>
            </a:endParaRPr>
          </a:p>
          <a:p>
            <a:pPr indent="-3181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●"/>
            </a:pPr>
            <a:r>
              <a:rPr lang="pt-BR" sz="1410">
                <a:solidFill>
                  <a:schemeClr val="dk1"/>
                </a:solidFill>
              </a:rPr>
              <a:t>Falta de testes automatizados.</a:t>
            </a:r>
            <a:endParaRPr sz="141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410">
                <a:solidFill>
                  <a:schemeClr val="dk1"/>
                </a:solidFill>
              </a:rPr>
              <a:t>Limitações: não houve validação com usuários reais e os recursos de contato com profissionais ainda estão em fase de protótipo.</a:t>
            </a:r>
            <a:endParaRPr sz="141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pt-BR" sz="1410">
                <a:solidFill>
                  <a:schemeClr val="dk1"/>
                </a:solidFill>
              </a:rPr>
              <a:t>Trabalhos futuros:</a:t>
            </a:r>
            <a:endParaRPr sz="1410">
              <a:solidFill>
                <a:schemeClr val="dk1"/>
              </a:solidFill>
            </a:endParaRPr>
          </a:p>
          <a:p>
            <a:pPr indent="-318135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10"/>
              <a:buChar char="●"/>
            </a:pPr>
            <a:r>
              <a:rPr lang="pt-BR" sz="1410">
                <a:solidFill>
                  <a:schemeClr val="dk1"/>
                </a:solidFill>
              </a:rPr>
              <a:t>Implementar versão multilíngue;</a:t>
            </a:r>
            <a:endParaRPr sz="1410">
              <a:solidFill>
                <a:schemeClr val="dk1"/>
              </a:solidFill>
            </a:endParaRPr>
          </a:p>
          <a:p>
            <a:pPr indent="-3181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●"/>
            </a:pPr>
            <a:r>
              <a:rPr lang="pt-BR" sz="1410">
                <a:solidFill>
                  <a:schemeClr val="dk1"/>
                </a:solidFill>
              </a:rPr>
              <a:t>Integração com profissionais de saúde;</a:t>
            </a:r>
            <a:endParaRPr sz="1410">
              <a:solidFill>
                <a:schemeClr val="dk1"/>
              </a:solidFill>
            </a:endParaRPr>
          </a:p>
          <a:p>
            <a:pPr indent="-3181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●"/>
            </a:pPr>
            <a:r>
              <a:rPr lang="pt-BR" sz="1410">
                <a:solidFill>
                  <a:schemeClr val="dk1"/>
                </a:solidFill>
              </a:rPr>
              <a:t>Publicação do aplicativo nas lojas digitais;</a:t>
            </a:r>
            <a:endParaRPr sz="1410">
              <a:solidFill>
                <a:schemeClr val="dk1"/>
              </a:solidFill>
            </a:endParaRPr>
          </a:p>
          <a:p>
            <a:pPr indent="-318135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10"/>
              <a:buChar char="●"/>
            </a:pPr>
            <a:r>
              <a:rPr lang="pt-BR" sz="1410">
                <a:solidFill>
                  <a:schemeClr val="dk1"/>
                </a:solidFill>
              </a:rPr>
              <a:t>Incluir um módulo de acompanhamento de humor e histórico de uso.</a:t>
            </a:r>
            <a:endParaRPr sz="196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