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e00ba33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e00ba33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00ba33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00ba33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00ba33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e00ba33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e00ba33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e00ba33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e00ba33f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e00ba33f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e00ba33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e00ba33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e00ba33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e00ba33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Coleta de Dados Pessoais para o treinamento de IA Generativa: Impactos e Desafios Éticos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2175" y="3910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Carlos Henrique Ferreira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Tema central: coleta de dados pessoais para treinar IA generativa.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Problema: coleta muitas vezes é feita sem consentimento, violando a LGPD.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Importância: a sociedade conectada exige maior proteção de dados e responsabilidade digital.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 teórica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“Um dos casos mais notórios de raspagem de para IA foi realizado pela Clear-view AI, uma empresa iniciante que raspou mais de três bilhões de imagens para desenvolver um sistema de reconhecimento facial.”</a:t>
            </a:r>
            <a:endParaRPr/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Conexão com a realidade: exemplo da Meta usando dados sem consentimento.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crítica - Parte 1 Viés algorítmico e exclusão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Treinamento com dados sem curadoria gera reforço de estereótipos.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Riscos de discriminação racial, de gênero,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7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Análise crítica - Parte 2 Desigualdade de acesso e ética em 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Grupos marginalizados não têm voz ou defesa.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Falta de transparência na coleta e uso dos dados.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Profissionais de TI precisam atuar de forma ética.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Propostas de Intervenção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Cartilhas digitais sobre direitos de proteção de dados.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Oficinas em escolas e centros comunitários.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Roda de conversa e vídeos sobre privacidade e 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A tecnologia precisa respeitar a privacidade.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O desenvolvimento de IA deve ser ético e inclusivo.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O profissional de TI tem papel essencial na defesa dos direitos digitais.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Reflexão final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“Não há inovação verdadeira sem responsabilidade.”</a:t>
            </a:r>
            <a:endParaRPr/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A proteção de dados é um pilar da sociedade digital.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Que tipo de futuro queremos construir com a IA?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