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110" d="100"/>
          <a:sy n="110" d="100"/>
        </p:scale>
        <p:origin x="1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D17AF-1DAA-7345-8D14-31A9F1F9B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49D26-7C0A-F640-93B7-9DD9C7830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3A6EC-B9D8-BA40-AC73-B812F97A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6767-57BF-B949-BE21-A222E09880F7}" type="datetimeFigureOut">
              <a:rPr lang="en-DE" smtClean="0"/>
              <a:t>17.03.20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2A746-8699-1B41-947F-240E09AA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A1A3-9FFD-8D44-95B3-FF112509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4B61-BC0E-FC42-A533-BCD3D2AC37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530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0698-6BC5-5244-B021-772EB639F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3F3C4-D7B6-2047-B0A0-5090ADDAA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7214F-1ECB-B544-9DB1-C6973631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6767-57BF-B949-BE21-A222E09880F7}" type="datetimeFigureOut">
              <a:rPr lang="en-DE" smtClean="0"/>
              <a:t>17.03.20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7F7F0-628E-E54E-92FF-18EE37DD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EB53F-44C7-D54A-9382-3AB6E8E2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4B61-BC0E-FC42-A533-BCD3D2AC37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216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580DC7-507E-FE4A-8673-5E6631E9F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41E38-CA02-964D-9D5D-54740F3D4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49E6F-DF67-D140-A22B-A6A34155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6767-57BF-B949-BE21-A222E09880F7}" type="datetimeFigureOut">
              <a:rPr lang="en-DE" smtClean="0"/>
              <a:t>17.03.20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129F0-B605-2A49-874E-F2F871B9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E9FCF-D32B-F647-BD99-79398615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4B61-BC0E-FC42-A533-BCD3D2AC37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417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8C6B-F5B7-7D46-A789-D16B7F3D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535B5-961D-E24A-81DE-82819C70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CB4FF-1752-204E-B270-A029DCE6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6767-57BF-B949-BE21-A222E09880F7}" type="datetimeFigureOut">
              <a:rPr lang="en-DE" smtClean="0"/>
              <a:t>17.03.20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1CAE-F9F9-BF48-BF90-A175EA6E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77F76-CF98-644B-A083-B49FEA0B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4B61-BC0E-FC42-A533-BCD3D2AC37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85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DA35E-E2CF-F044-A6A9-553E7B4C6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9B1E6-7DB9-3743-B0CB-8BAA5F7CB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07897-BA19-294D-A4AC-4FF3A823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6767-57BF-B949-BE21-A222E09880F7}" type="datetimeFigureOut">
              <a:rPr lang="en-DE" smtClean="0"/>
              <a:t>17.03.20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564E6-0802-C24D-816C-AC723A25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4E83-5122-6847-BC09-65E81F34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4B61-BC0E-FC42-A533-BCD3D2AC37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887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D1D0-025D-3949-B44F-2443A1F5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F795-AA09-EF41-B94B-D0EAF47AA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87470-1213-2644-A9FF-4AA407002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C267C-F2ED-9A41-B150-735E6C3F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6767-57BF-B949-BE21-A222E09880F7}" type="datetimeFigureOut">
              <a:rPr lang="en-DE" smtClean="0"/>
              <a:t>17.03.20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6769C-336A-4746-A1BC-01148AB5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58BED-CBF3-4840-9AEF-6317AC22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4B61-BC0E-FC42-A533-BCD3D2AC37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050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01CF-2417-524E-AA90-F7F5F85F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E92AA-B208-CB49-A726-FC55F5D73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DA9FF-5E3C-104D-B87E-DC9672720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ADEB4-73C2-9A4F-A7B9-168062F0D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75780-B1A3-3C4F-B6B1-E7F0338F4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92C9B-1FE7-B64C-981F-E2114D2F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6767-57BF-B949-BE21-A222E09880F7}" type="datetimeFigureOut">
              <a:rPr lang="en-DE" smtClean="0"/>
              <a:t>17.03.20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8004A-796C-2745-AAC9-D5E15616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B72E3-7582-884F-B3D9-E12A8E16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4B61-BC0E-FC42-A533-BCD3D2AC37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987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0CA8-7021-7349-B957-6AFBD6BA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22794-E05C-B54A-9B0B-E83CF9AC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6767-57BF-B949-BE21-A222E09880F7}" type="datetimeFigureOut">
              <a:rPr lang="en-DE" smtClean="0"/>
              <a:t>17.03.20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B4704-1B37-EE43-8B89-30578AA7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787A6-D6C0-454B-968A-E3D32D6E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4B61-BC0E-FC42-A533-BCD3D2AC37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487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9786F-C248-7E4D-ACC6-37006529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6767-57BF-B949-BE21-A222E09880F7}" type="datetimeFigureOut">
              <a:rPr lang="en-DE" smtClean="0"/>
              <a:t>17.03.20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12ACB-2502-D34F-BB54-06421434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9CD6E-6782-BF49-B530-4B452212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4B61-BC0E-FC42-A533-BCD3D2AC37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71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1B49-9A19-7A46-A71C-BA93E5B9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D72C8-1C28-8948-A36F-3C62A0A7B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27881-3588-9B4E-BF66-B7DA459B0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893CA-DE07-8442-973E-9F951CCD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6767-57BF-B949-BE21-A222E09880F7}" type="datetimeFigureOut">
              <a:rPr lang="en-DE" smtClean="0"/>
              <a:t>17.03.20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842E7-CF76-7549-8C57-AD66E0D9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BF756-E43F-284F-A30E-686C2C03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4B61-BC0E-FC42-A533-BCD3D2AC37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578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E33D-1416-B548-AD4D-B9326D771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5757B-6EA8-3E47-BE64-9FFE54779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4D9C2-7324-AA42-905B-4FB237C4F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760D2-E20C-DF49-91FE-F6C114C2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6767-57BF-B949-BE21-A222E09880F7}" type="datetimeFigureOut">
              <a:rPr lang="en-DE" smtClean="0"/>
              <a:t>17.03.20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CB93C-FAEE-854F-AD3E-ED8C97CF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C4DE4-D416-7D4E-9CF8-B12A7D3B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4B61-BC0E-FC42-A533-BCD3D2AC37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817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5FEFA-46E5-BD41-BCC0-287634DB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3E8B8-22C1-524D-85A8-61A51676F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CBA6F-D9CA-3449-AA84-6835A7AEB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66767-57BF-B949-BE21-A222E09880F7}" type="datetimeFigureOut">
              <a:rPr lang="en-DE" smtClean="0"/>
              <a:t>17.03.20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06374-9FDD-664B-913B-113ECAD10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94EEB-3547-FB47-9510-18880FBB4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A4B61-BC0E-FC42-A533-BCD3D2AC37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83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Scroll 3">
            <a:extLst>
              <a:ext uri="{FF2B5EF4-FFF2-40B4-BE49-F238E27FC236}">
                <a16:creationId xmlns:a16="http://schemas.microsoft.com/office/drawing/2014/main" id="{0F483709-4039-F14E-941A-75DE013D6D2C}"/>
              </a:ext>
            </a:extLst>
          </p:cNvPr>
          <p:cNvSpPr/>
          <p:nvPr/>
        </p:nvSpPr>
        <p:spPr>
          <a:xfrm>
            <a:off x="2819393" y="169895"/>
            <a:ext cx="325820" cy="325820"/>
          </a:xfrm>
          <a:prstGeom prst="verticalScrol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1EE7B-E06D-ED41-879B-F6EBB0F45EA9}"/>
              </a:ext>
            </a:extLst>
          </p:cNvPr>
          <p:cNvSpPr txBox="1"/>
          <p:nvPr/>
        </p:nvSpPr>
        <p:spPr>
          <a:xfrm>
            <a:off x="1948411" y="579798"/>
            <a:ext cx="2393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200" dirty="0">
                <a:latin typeface="Consolas" panose="020B0609020204030204" pitchFamily="49" charset="0"/>
                <a:cs typeface="Consolas" panose="020B0609020204030204" pitchFamily="49" charset="0"/>
              </a:rPr>
              <a:t>[Counter] Increment by 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8AEC4-ABB2-4248-8078-30F508838D96}"/>
              </a:ext>
            </a:extLst>
          </p:cNvPr>
          <p:cNvSpPr txBox="1"/>
          <p:nvPr/>
        </p:nvSpPr>
        <p:spPr>
          <a:xfrm>
            <a:off x="2125337" y="856797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DE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ounter.actions.ts</a:t>
            </a:r>
          </a:p>
        </p:txBody>
      </p:sp>
      <p:sp>
        <p:nvSpPr>
          <p:cNvPr id="7" name="Off-page Connector 6">
            <a:extLst>
              <a:ext uri="{FF2B5EF4-FFF2-40B4-BE49-F238E27FC236}">
                <a16:creationId xmlns:a16="http://schemas.microsoft.com/office/drawing/2014/main" id="{C7D7D2B5-A109-3141-A752-97403CD0472E}"/>
              </a:ext>
            </a:extLst>
          </p:cNvPr>
          <p:cNvSpPr/>
          <p:nvPr/>
        </p:nvSpPr>
        <p:spPr>
          <a:xfrm>
            <a:off x="5557338" y="169895"/>
            <a:ext cx="325820" cy="325820"/>
          </a:xfrm>
          <a:prstGeom prst="flowChartOffpage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D57A19-871C-CD46-8848-75FB2DEA85FF}"/>
              </a:ext>
            </a:extLst>
          </p:cNvPr>
          <p:cNvCxnSpPr/>
          <p:nvPr/>
        </p:nvCxnSpPr>
        <p:spPr>
          <a:xfrm>
            <a:off x="3145213" y="332805"/>
            <a:ext cx="2412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0A2682-3B1B-D14C-A0C4-41DCD30DCE64}"/>
              </a:ext>
            </a:extLst>
          </p:cNvPr>
          <p:cNvSpPr txBox="1"/>
          <p:nvPr/>
        </p:nvSpPr>
        <p:spPr>
          <a:xfrm>
            <a:off x="4863282" y="856796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DE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ounter.reducer.ts</a:t>
            </a:r>
          </a:p>
        </p:txBody>
      </p:sp>
      <p:sp>
        <p:nvSpPr>
          <p:cNvPr id="11" name="Vertical Scroll 10">
            <a:extLst>
              <a:ext uri="{FF2B5EF4-FFF2-40B4-BE49-F238E27FC236}">
                <a16:creationId xmlns:a16="http://schemas.microsoft.com/office/drawing/2014/main" id="{7F376129-9E9D-2849-B0F1-1BA1016A793D}"/>
              </a:ext>
            </a:extLst>
          </p:cNvPr>
          <p:cNvSpPr/>
          <p:nvPr/>
        </p:nvSpPr>
        <p:spPr>
          <a:xfrm>
            <a:off x="2819393" y="1380787"/>
            <a:ext cx="325820" cy="325820"/>
          </a:xfrm>
          <a:prstGeom prst="verticalScrol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97E87-F6C4-AF45-BCEE-DF70A8240B78}"/>
              </a:ext>
            </a:extLst>
          </p:cNvPr>
          <p:cNvSpPr txBox="1"/>
          <p:nvPr/>
        </p:nvSpPr>
        <p:spPr>
          <a:xfrm>
            <a:off x="2125337" y="2067689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DE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ounter.actions.ts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07484C49-2F0F-6740-A460-7824000CC654}"/>
              </a:ext>
            </a:extLst>
          </p:cNvPr>
          <p:cNvSpPr/>
          <p:nvPr/>
        </p:nvSpPr>
        <p:spPr>
          <a:xfrm>
            <a:off x="5557338" y="1380787"/>
            <a:ext cx="325820" cy="325820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44E138-BC19-D649-91A0-B6621561C883}"/>
              </a:ext>
            </a:extLst>
          </p:cNvPr>
          <p:cNvCxnSpPr/>
          <p:nvPr/>
        </p:nvCxnSpPr>
        <p:spPr>
          <a:xfrm>
            <a:off x="3145213" y="1543697"/>
            <a:ext cx="2412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58E1BC-6A33-934A-A4A7-6206E8286A77}"/>
              </a:ext>
            </a:extLst>
          </p:cNvPr>
          <p:cNvSpPr txBox="1"/>
          <p:nvPr/>
        </p:nvSpPr>
        <p:spPr>
          <a:xfrm>
            <a:off x="4863284" y="2067688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DE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ounter.effects.ts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9C187B-099A-0D43-B26D-7DC8949C2792}"/>
              </a:ext>
            </a:extLst>
          </p:cNvPr>
          <p:cNvSpPr txBox="1"/>
          <p:nvPr/>
        </p:nvSpPr>
        <p:spPr>
          <a:xfrm>
            <a:off x="1954106" y="1820696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200" dirty="0">
                <a:latin typeface="Consolas" panose="020B0609020204030204" pitchFamily="49" charset="0"/>
                <a:cs typeface="Consolas" panose="020B0609020204030204" pitchFamily="49" charset="0"/>
              </a:rPr>
              <a:t>[Counter] Increment Async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17D3FC-97CA-4144-96D4-28A94B579C01}"/>
              </a:ext>
            </a:extLst>
          </p:cNvPr>
          <p:cNvCxnSpPr>
            <a:cxnSpLocks/>
          </p:cNvCxnSpPr>
          <p:nvPr/>
        </p:nvCxnSpPr>
        <p:spPr>
          <a:xfrm>
            <a:off x="5883158" y="1543697"/>
            <a:ext cx="2412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Vertical Scroll 17">
            <a:extLst>
              <a:ext uri="{FF2B5EF4-FFF2-40B4-BE49-F238E27FC236}">
                <a16:creationId xmlns:a16="http://schemas.microsoft.com/office/drawing/2014/main" id="{0890757B-5C85-6842-90B1-20A26145EB93}"/>
              </a:ext>
            </a:extLst>
          </p:cNvPr>
          <p:cNvSpPr/>
          <p:nvPr/>
        </p:nvSpPr>
        <p:spPr>
          <a:xfrm>
            <a:off x="8295283" y="1380787"/>
            <a:ext cx="325820" cy="325820"/>
          </a:xfrm>
          <a:prstGeom prst="verticalScrol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6F17D5-09F6-B54E-B228-2AC3EB2923C8}"/>
              </a:ext>
            </a:extLst>
          </p:cNvPr>
          <p:cNvCxnSpPr>
            <a:cxnSpLocks/>
          </p:cNvCxnSpPr>
          <p:nvPr/>
        </p:nvCxnSpPr>
        <p:spPr>
          <a:xfrm>
            <a:off x="8621103" y="1543697"/>
            <a:ext cx="2412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ff-page Connector 23">
            <a:extLst>
              <a:ext uri="{FF2B5EF4-FFF2-40B4-BE49-F238E27FC236}">
                <a16:creationId xmlns:a16="http://schemas.microsoft.com/office/drawing/2014/main" id="{144299B0-210C-8149-B73F-E258460BF6A0}"/>
              </a:ext>
            </a:extLst>
          </p:cNvPr>
          <p:cNvSpPr/>
          <p:nvPr/>
        </p:nvSpPr>
        <p:spPr>
          <a:xfrm>
            <a:off x="11033228" y="1380787"/>
            <a:ext cx="325820" cy="325820"/>
          </a:xfrm>
          <a:prstGeom prst="flowChartOffpage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6BA3D3-2D3D-2348-873C-1156E377DFCA}"/>
              </a:ext>
            </a:extLst>
          </p:cNvPr>
          <p:cNvSpPr txBox="1"/>
          <p:nvPr/>
        </p:nvSpPr>
        <p:spPr>
          <a:xfrm>
            <a:off x="10339173" y="2067687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DE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ounter.reducer.ts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81A23D-94BE-6448-9562-3D708DD3793F}"/>
              </a:ext>
            </a:extLst>
          </p:cNvPr>
          <p:cNvSpPr txBox="1"/>
          <p:nvPr/>
        </p:nvSpPr>
        <p:spPr>
          <a:xfrm>
            <a:off x="7601226" y="2097694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DE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ounter.actions.ts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260D97-6917-B547-96C0-408DBE6ABDE7}"/>
              </a:ext>
            </a:extLst>
          </p:cNvPr>
          <p:cNvSpPr txBox="1"/>
          <p:nvPr/>
        </p:nvSpPr>
        <p:spPr>
          <a:xfrm>
            <a:off x="7824067" y="1820696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200" dirty="0">
                <a:latin typeface="Consolas" panose="020B0609020204030204" pitchFamily="49" charset="0"/>
                <a:cs typeface="Consolas" panose="020B0609020204030204" pitchFamily="49" charset="0"/>
              </a:rPr>
              <a:t>[Counter] Add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03B9C48-43D3-5D4C-9DE4-253680B34D07}"/>
              </a:ext>
            </a:extLst>
          </p:cNvPr>
          <p:cNvSpPr/>
          <p:nvPr/>
        </p:nvSpPr>
        <p:spPr>
          <a:xfrm>
            <a:off x="880980" y="1380787"/>
            <a:ext cx="325820" cy="3258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16A6F3-D508-8C44-90C8-BD1A2C91CA46}"/>
              </a:ext>
            </a:extLst>
          </p:cNvPr>
          <p:cNvSpPr txBox="1"/>
          <p:nvPr/>
        </p:nvSpPr>
        <p:spPr>
          <a:xfrm>
            <a:off x="101965" y="2049128"/>
            <a:ext cx="1883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DE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ounter.component.ts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4BFAE1-EE3A-AF4F-88AE-351C3643E4C5}"/>
              </a:ext>
            </a:extLst>
          </p:cNvPr>
          <p:cNvCxnSpPr>
            <a:cxnSpLocks/>
            <a:stCxn id="28" idx="6"/>
            <a:endCxn id="11" idx="1"/>
          </p:cNvCxnSpPr>
          <p:nvPr/>
        </p:nvCxnSpPr>
        <p:spPr>
          <a:xfrm>
            <a:off x="1206800" y="1543697"/>
            <a:ext cx="1653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F04838B-91AE-604A-986C-8E85653038C3}"/>
              </a:ext>
            </a:extLst>
          </p:cNvPr>
          <p:cNvSpPr/>
          <p:nvPr/>
        </p:nvSpPr>
        <p:spPr>
          <a:xfrm>
            <a:off x="880980" y="169895"/>
            <a:ext cx="325820" cy="3258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EE77D3-7591-454E-A1EC-6AA8BB4B4A87}"/>
              </a:ext>
            </a:extLst>
          </p:cNvPr>
          <p:cNvSpPr txBox="1"/>
          <p:nvPr/>
        </p:nvSpPr>
        <p:spPr>
          <a:xfrm>
            <a:off x="101965" y="838236"/>
            <a:ext cx="1883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DE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ounter.component.ts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71E976-583A-0743-8BFE-980796DD77A2}"/>
              </a:ext>
            </a:extLst>
          </p:cNvPr>
          <p:cNvCxnSpPr>
            <a:cxnSpLocks/>
            <a:stCxn id="33" idx="6"/>
            <a:endCxn id="4" idx="1"/>
          </p:cNvCxnSpPr>
          <p:nvPr/>
        </p:nvCxnSpPr>
        <p:spPr>
          <a:xfrm>
            <a:off x="1206800" y="332805"/>
            <a:ext cx="1653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Vertical Scroll 39">
            <a:extLst>
              <a:ext uri="{FF2B5EF4-FFF2-40B4-BE49-F238E27FC236}">
                <a16:creationId xmlns:a16="http://schemas.microsoft.com/office/drawing/2014/main" id="{3AA8B9D0-45C9-4048-B789-16D8561F31A3}"/>
              </a:ext>
            </a:extLst>
          </p:cNvPr>
          <p:cNvSpPr/>
          <p:nvPr/>
        </p:nvSpPr>
        <p:spPr>
          <a:xfrm>
            <a:off x="2819393" y="3837620"/>
            <a:ext cx="325820" cy="269273"/>
          </a:xfrm>
          <a:prstGeom prst="verticalScrol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4D3B5E-E5DC-C244-B64F-952F5EF5E06E}"/>
              </a:ext>
            </a:extLst>
          </p:cNvPr>
          <p:cNvSpPr txBox="1"/>
          <p:nvPr/>
        </p:nvSpPr>
        <p:spPr>
          <a:xfrm>
            <a:off x="2125337" y="4520285"/>
            <a:ext cx="1713931" cy="228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DE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ounter.actions.ts</a:t>
            </a:r>
          </a:p>
        </p:txBody>
      </p:sp>
      <p:sp>
        <p:nvSpPr>
          <p:cNvPr id="42" name="Cloud 41">
            <a:extLst>
              <a:ext uri="{FF2B5EF4-FFF2-40B4-BE49-F238E27FC236}">
                <a16:creationId xmlns:a16="http://schemas.microsoft.com/office/drawing/2014/main" id="{86D8EE09-C2B9-8144-83EB-7457321482FC}"/>
              </a:ext>
            </a:extLst>
          </p:cNvPr>
          <p:cNvSpPr/>
          <p:nvPr/>
        </p:nvSpPr>
        <p:spPr>
          <a:xfrm>
            <a:off x="5557338" y="3837620"/>
            <a:ext cx="325820" cy="269273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A4CAC5F-5E0D-0240-9D31-17094CD7FF7D}"/>
              </a:ext>
            </a:extLst>
          </p:cNvPr>
          <p:cNvCxnSpPr/>
          <p:nvPr/>
        </p:nvCxnSpPr>
        <p:spPr>
          <a:xfrm>
            <a:off x="3145213" y="3972256"/>
            <a:ext cx="2412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270D0E6-09D2-144D-8CD8-5DFB723095CC}"/>
              </a:ext>
            </a:extLst>
          </p:cNvPr>
          <p:cNvSpPr txBox="1"/>
          <p:nvPr/>
        </p:nvSpPr>
        <p:spPr>
          <a:xfrm>
            <a:off x="4863284" y="4520284"/>
            <a:ext cx="1713931" cy="228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DE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ounter.effects.ts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063D26-9E0B-1D4F-A464-8A84FF05EB99}"/>
              </a:ext>
            </a:extLst>
          </p:cNvPr>
          <p:cNvSpPr txBox="1"/>
          <p:nvPr/>
        </p:nvSpPr>
        <p:spPr>
          <a:xfrm>
            <a:off x="1954106" y="4273292"/>
            <a:ext cx="2308645" cy="228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200" dirty="0">
                <a:latin typeface="Consolas" panose="020B0609020204030204" pitchFamily="49" charset="0"/>
                <a:cs typeface="Consolas" panose="020B0609020204030204" pitchFamily="49" charset="0"/>
              </a:rPr>
              <a:t>[Counter] Increment Async</a:t>
            </a:r>
          </a:p>
        </p:txBody>
      </p:sp>
      <p:sp>
        <p:nvSpPr>
          <p:cNvPr id="47" name="Vertical Scroll 46">
            <a:extLst>
              <a:ext uri="{FF2B5EF4-FFF2-40B4-BE49-F238E27FC236}">
                <a16:creationId xmlns:a16="http://schemas.microsoft.com/office/drawing/2014/main" id="{4F8BF9D4-544F-484C-91D6-CFDE4A73AAAA}"/>
              </a:ext>
            </a:extLst>
          </p:cNvPr>
          <p:cNvSpPr/>
          <p:nvPr/>
        </p:nvSpPr>
        <p:spPr>
          <a:xfrm>
            <a:off x="8295283" y="3140419"/>
            <a:ext cx="325820" cy="269273"/>
          </a:xfrm>
          <a:prstGeom prst="verticalScrol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02E249-BF6E-DD4F-80FB-E16EEC234C89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8587444" y="3275056"/>
            <a:ext cx="2445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ff-page Connector 48">
            <a:extLst>
              <a:ext uri="{FF2B5EF4-FFF2-40B4-BE49-F238E27FC236}">
                <a16:creationId xmlns:a16="http://schemas.microsoft.com/office/drawing/2014/main" id="{B145F146-2F67-9843-B57F-9D2E4EED78B9}"/>
              </a:ext>
            </a:extLst>
          </p:cNvPr>
          <p:cNvSpPr/>
          <p:nvPr/>
        </p:nvSpPr>
        <p:spPr>
          <a:xfrm>
            <a:off x="11033228" y="3140419"/>
            <a:ext cx="325820" cy="269273"/>
          </a:xfrm>
          <a:prstGeom prst="flowChartOffpage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853D03-D2F4-184D-A332-76AE6680070F}"/>
              </a:ext>
            </a:extLst>
          </p:cNvPr>
          <p:cNvSpPr txBox="1"/>
          <p:nvPr/>
        </p:nvSpPr>
        <p:spPr>
          <a:xfrm>
            <a:off x="7601226" y="3853089"/>
            <a:ext cx="1713931" cy="228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DE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ounter.actions.ts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17AEB2-90BC-7042-BAFE-119948A88851}"/>
              </a:ext>
            </a:extLst>
          </p:cNvPr>
          <p:cNvSpPr txBox="1"/>
          <p:nvPr/>
        </p:nvSpPr>
        <p:spPr>
          <a:xfrm>
            <a:off x="7824067" y="3576091"/>
            <a:ext cx="1289135" cy="228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200" dirty="0">
                <a:latin typeface="Consolas" panose="020B0609020204030204" pitchFamily="49" charset="0"/>
                <a:cs typeface="Consolas" panose="020B0609020204030204" pitchFamily="49" charset="0"/>
              </a:rPr>
              <a:t>[Counter] Add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4CB472E-B553-BF46-961F-A1B7F6ACF91C}"/>
              </a:ext>
            </a:extLst>
          </p:cNvPr>
          <p:cNvSpPr/>
          <p:nvPr/>
        </p:nvSpPr>
        <p:spPr>
          <a:xfrm>
            <a:off x="880980" y="3837620"/>
            <a:ext cx="325820" cy="2692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B9706A-14F7-F240-91CA-6598872B25D8}"/>
              </a:ext>
            </a:extLst>
          </p:cNvPr>
          <p:cNvSpPr txBox="1"/>
          <p:nvPr/>
        </p:nvSpPr>
        <p:spPr>
          <a:xfrm>
            <a:off x="101965" y="4501724"/>
            <a:ext cx="1883850" cy="228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DE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ounter.component.ts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9631B3-7CE6-A246-847F-DDFE5A4A71A1}"/>
              </a:ext>
            </a:extLst>
          </p:cNvPr>
          <p:cNvCxnSpPr>
            <a:cxnSpLocks/>
            <a:stCxn id="52" idx="6"/>
            <a:endCxn id="40" idx="1"/>
          </p:cNvCxnSpPr>
          <p:nvPr/>
        </p:nvCxnSpPr>
        <p:spPr>
          <a:xfrm>
            <a:off x="1206800" y="3972257"/>
            <a:ext cx="1646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Vertical Scroll 54">
            <a:extLst>
              <a:ext uri="{FF2B5EF4-FFF2-40B4-BE49-F238E27FC236}">
                <a16:creationId xmlns:a16="http://schemas.microsoft.com/office/drawing/2014/main" id="{63D11D54-975B-114F-A87C-86A4F4C488C7}"/>
              </a:ext>
            </a:extLst>
          </p:cNvPr>
          <p:cNvSpPr/>
          <p:nvPr/>
        </p:nvSpPr>
        <p:spPr>
          <a:xfrm>
            <a:off x="8295283" y="4367087"/>
            <a:ext cx="325820" cy="269273"/>
          </a:xfrm>
          <a:prstGeom prst="verticalScrol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AA1D245-519B-2849-9511-1D58B6FA7C35}"/>
              </a:ext>
            </a:extLst>
          </p:cNvPr>
          <p:cNvCxnSpPr>
            <a:cxnSpLocks/>
          </p:cNvCxnSpPr>
          <p:nvPr/>
        </p:nvCxnSpPr>
        <p:spPr>
          <a:xfrm>
            <a:off x="8621103" y="4501723"/>
            <a:ext cx="2412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ff-page Connector 56">
            <a:extLst>
              <a:ext uri="{FF2B5EF4-FFF2-40B4-BE49-F238E27FC236}">
                <a16:creationId xmlns:a16="http://schemas.microsoft.com/office/drawing/2014/main" id="{A7EF3ACE-E6D8-6449-926E-9ED47B3927DA}"/>
              </a:ext>
            </a:extLst>
          </p:cNvPr>
          <p:cNvSpPr/>
          <p:nvPr/>
        </p:nvSpPr>
        <p:spPr>
          <a:xfrm>
            <a:off x="11033228" y="4367087"/>
            <a:ext cx="325820" cy="269273"/>
          </a:xfrm>
          <a:prstGeom prst="flowChartOffpage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6AB7C5-B680-9947-814C-53C615339455}"/>
              </a:ext>
            </a:extLst>
          </p:cNvPr>
          <p:cNvSpPr txBox="1"/>
          <p:nvPr/>
        </p:nvSpPr>
        <p:spPr>
          <a:xfrm>
            <a:off x="7601226" y="5079757"/>
            <a:ext cx="1713931" cy="228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DE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ounter.actions.ts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A8E08AC-5DF1-AD42-A33A-9C6C5C4180CA}"/>
              </a:ext>
            </a:extLst>
          </p:cNvPr>
          <p:cNvSpPr txBox="1"/>
          <p:nvPr/>
        </p:nvSpPr>
        <p:spPr>
          <a:xfrm>
            <a:off x="7739108" y="4802759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200" dirty="0">
                <a:latin typeface="Consolas" panose="020B0609020204030204" pitchFamily="49" charset="0"/>
                <a:cs typeface="Consolas" panose="020B0609020204030204" pitchFamily="49" charset="0"/>
              </a:rPr>
              <a:t>[Counter] Error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E9F2E2A9-ABA4-7C41-AA80-1E472C70CA05}"/>
              </a:ext>
            </a:extLst>
          </p:cNvPr>
          <p:cNvCxnSpPr>
            <a:stCxn id="42" idx="0"/>
            <a:endCxn id="47" idx="1"/>
          </p:cNvCxnSpPr>
          <p:nvPr/>
        </p:nvCxnSpPr>
        <p:spPr>
          <a:xfrm flipV="1">
            <a:off x="5882886" y="3275056"/>
            <a:ext cx="2446056" cy="697201"/>
          </a:xfrm>
          <a:prstGeom prst="bentConnector3">
            <a:avLst>
              <a:gd name="adj1" fmla="val 442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A19A7F13-BD52-B640-BBF1-E15F96630E65}"/>
              </a:ext>
            </a:extLst>
          </p:cNvPr>
          <p:cNvCxnSpPr>
            <a:cxnSpLocks/>
            <a:stCxn id="42" idx="0"/>
            <a:endCxn id="55" idx="1"/>
          </p:cNvCxnSpPr>
          <p:nvPr/>
        </p:nvCxnSpPr>
        <p:spPr>
          <a:xfrm>
            <a:off x="5882886" y="3972257"/>
            <a:ext cx="2446056" cy="529467"/>
          </a:xfrm>
          <a:prstGeom prst="bentConnector3">
            <a:avLst>
              <a:gd name="adj1" fmla="val 44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DEB558F-AB15-D440-9C73-27CED6E61706}"/>
              </a:ext>
            </a:extLst>
          </p:cNvPr>
          <p:cNvSpPr txBox="1"/>
          <p:nvPr/>
        </p:nvSpPr>
        <p:spPr>
          <a:xfrm>
            <a:off x="10339173" y="3837620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DE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ounter.reducer.ts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95C61B6-3F7D-714C-8E5E-EF288ABE313C}"/>
              </a:ext>
            </a:extLst>
          </p:cNvPr>
          <p:cNvSpPr txBox="1"/>
          <p:nvPr/>
        </p:nvSpPr>
        <p:spPr>
          <a:xfrm>
            <a:off x="10333545" y="5060492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DE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ounter.reducer.ts</a:t>
            </a:r>
          </a:p>
        </p:txBody>
      </p:sp>
      <p:sp>
        <p:nvSpPr>
          <p:cNvPr id="74" name="Lightning Bolt 73">
            <a:extLst>
              <a:ext uri="{FF2B5EF4-FFF2-40B4-BE49-F238E27FC236}">
                <a16:creationId xmlns:a16="http://schemas.microsoft.com/office/drawing/2014/main" id="{9C8DC75C-EB07-2241-B719-7AF6716D4EF2}"/>
              </a:ext>
            </a:extLst>
          </p:cNvPr>
          <p:cNvSpPr/>
          <p:nvPr/>
        </p:nvSpPr>
        <p:spPr>
          <a:xfrm>
            <a:off x="7117725" y="4393580"/>
            <a:ext cx="222606" cy="2226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5" name="Vertical Scroll 74">
            <a:extLst>
              <a:ext uri="{FF2B5EF4-FFF2-40B4-BE49-F238E27FC236}">
                <a16:creationId xmlns:a16="http://schemas.microsoft.com/office/drawing/2014/main" id="{6F06E425-D07A-0244-90EF-DB450DC18A08}"/>
              </a:ext>
            </a:extLst>
          </p:cNvPr>
          <p:cNvSpPr/>
          <p:nvPr/>
        </p:nvSpPr>
        <p:spPr>
          <a:xfrm>
            <a:off x="2819393" y="5739201"/>
            <a:ext cx="325820" cy="325820"/>
          </a:xfrm>
          <a:prstGeom prst="verticalScrol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889383-A0DF-B24B-8C0E-E3E43F9719EC}"/>
              </a:ext>
            </a:extLst>
          </p:cNvPr>
          <p:cNvSpPr txBox="1"/>
          <p:nvPr/>
        </p:nvSpPr>
        <p:spPr>
          <a:xfrm>
            <a:off x="2125337" y="6426103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DE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ounter.actions.ts</a:t>
            </a: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18ED2A14-9CDA-FE40-B6C7-BB9F852FC59F}"/>
              </a:ext>
            </a:extLst>
          </p:cNvPr>
          <p:cNvSpPr/>
          <p:nvPr/>
        </p:nvSpPr>
        <p:spPr>
          <a:xfrm>
            <a:off x="5557338" y="5739201"/>
            <a:ext cx="325820" cy="325820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594DBB-6D58-2D44-A030-BA1316C45084}"/>
              </a:ext>
            </a:extLst>
          </p:cNvPr>
          <p:cNvCxnSpPr/>
          <p:nvPr/>
        </p:nvCxnSpPr>
        <p:spPr>
          <a:xfrm>
            <a:off x="3145213" y="5902111"/>
            <a:ext cx="2412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5EFF1A7-88B9-144B-A4BC-86079D834C1F}"/>
              </a:ext>
            </a:extLst>
          </p:cNvPr>
          <p:cNvSpPr txBox="1"/>
          <p:nvPr/>
        </p:nvSpPr>
        <p:spPr>
          <a:xfrm>
            <a:off x="4863284" y="6426102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DE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ounter.effects.ts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D5C0D2-1188-4246-9631-7887B0CC37F4}"/>
              </a:ext>
            </a:extLst>
          </p:cNvPr>
          <p:cNvSpPr txBox="1"/>
          <p:nvPr/>
        </p:nvSpPr>
        <p:spPr>
          <a:xfrm>
            <a:off x="1954106" y="6179110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200" dirty="0">
                <a:latin typeface="Consolas" panose="020B0609020204030204" pitchFamily="49" charset="0"/>
                <a:cs typeface="Consolas" panose="020B0609020204030204" pitchFamily="49" charset="0"/>
              </a:rPr>
              <a:t>[Counter] Increment Async</a:t>
            </a:r>
          </a:p>
        </p:txBody>
      </p:sp>
      <p:sp>
        <p:nvSpPr>
          <p:cNvPr id="81" name="Vertical Scroll 80">
            <a:extLst>
              <a:ext uri="{FF2B5EF4-FFF2-40B4-BE49-F238E27FC236}">
                <a16:creationId xmlns:a16="http://schemas.microsoft.com/office/drawing/2014/main" id="{B1720F4A-7694-D545-A375-2AAEB33B5243}"/>
              </a:ext>
            </a:extLst>
          </p:cNvPr>
          <p:cNvSpPr/>
          <p:nvPr/>
        </p:nvSpPr>
        <p:spPr>
          <a:xfrm>
            <a:off x="8295283" y="5739201"/>
            <a:ext cx="325820" cy="325820"/>
          </a:xfrm>
          <a:prstGeom prst="verticalScrol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4CDCF1-CA90-A24B-92DC-F013EF8F6EBC}"/>
              </a:ext>
            </a:extLst>
          </p:cNvPr>
          <p:cNvSpPr txBox="1"/>
          <p:nvPr/>
        </p:nvSpPr>
        <p:spPr>
          <a:xfrm>
            <a:off x="7601226" y="6456108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DE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ounter.actions.ts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B783471-DF5B-D74B-8A55-A8C7A1FEB6DE}"/>
              </a:ext>
            </a:extLst>
          </p:cNvPr>
          <p:cNvSpPr txBox="1"/>
          <p:nvPr/>
        </p:nvSpPr>
        <p:spPr>
          <a:xfrm>
            <a:off x="7824067" y="6179110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200" dirty="0">
                <a:latin typeface="Consolas" panose="020B0609020204030204" pitchFamily="49" charset="0"/>
                <a:cs typeface="Consolas" panose="020B0609020204030204" pitchFamily="49" charset="0"/>
              </a:rPr>
              <a:t>[Counter] Add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C239D90-FA62-3240-9BC7-63B290E63364}"/>
              </a:ext>
            </a:extLst>
          </p:cNvPr>
          <p:cNvSpPr/>
          <p:nvPr/>
        </p:nvSpPr>
        <p:spPr>
          <a:xfrm>
            <a:off x="880980" y="5739201"/>
            <a:ext cx="325820" cy="3258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51CE1F-3513-4741-92BF-355067E7ADB4}"/>
              </a:ext>
            </a:extLst>
          </p:cNvPr>
          <p:cNvSpPr txBox="1"/>
          <p:nvPr/>
        </p:nvSpPr>
        <p:spPr>
          <a:xfrm>
            <a:off x="101965" y="6407542"/>
            <a:ext cx="1883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DE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ounter.component.ts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494C216-E9E0-624D-BF8B-614063C3C42F}"/>
              </a:ext>
            </a:extLst>
          </p:cNvPr>
          <p:cNvCxnSpPr>
            <a:cxnSpLocks/>
            <a:stCxn id="84" idx="6"/>
            <a:endCxn id="75" idx="1"/>
          </p:cNvCxnSpPr>
          <p:nvPr/>
        </p:nvCxnSpPr>
        <p:spPr>
          <a:xfrm>
            <a:off x="1206800" y="5902111"/>
            <a:ext cx="1653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3755FE-312B-8F4C-8B7F-B5A58373BBAC}"/>
              </a:ext>
            </a:extLst>
          </p:cNvPr>
          <p:cNvCxnSpPr>
            <a:cxnSpLocks/>
            <a:stCxn id="77" idx="0"/>
            <a:endCxn id="81" idx="1"/>
          </p:cNvCxnSpPr>
          <p:nvPr/>
        </p:nvCxnSpPr>
        <p:spPr>
          <a:xfrm>
            <a:off x="5882886" y="5902111"/>
            <a:ext cx="2453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loud 89">
            <a:extLst>
              <a:ext uri="{FF2B5EF4-FFF2-40B4-BE49-F238E27FC236}">
                <a16:creationId xmlns:a16="http://schemas.microsoft.com/office/drawing/2014/main" id="{2D550A8D-3DC6-0E4E-BFFC-0EECEF99CC7C}"/>
              </a:ext>
            </a:extLst>
          </p:cNvPr>
          <p:cNvSpPr/>
          <p:nvPr/>
        </p:nvSpPr>
        <p:spPr>
          <a:xfrm>
            <a:off x="10931109" y="5761623"/>
            <a:ext cx="325820" cy="325820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A7399D7-57C1-A349-9F4C-5F88C10BF0A6}"/>
              </a:ext>
            </a:extLst>
          </p:cNvPr>
          <p:cNvSpPr txBox="1"/>
          <p:nvPr/>
        </p:nvSpPr>
        <p:spPr>
          <a:xfrm>
            <a:off x="10279536" y="6448524"/>
            <a:ext cx="1628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logger.effects.ts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6FEB251-510C-A545-9F2E-BE7E8D62D2C2}"/>
              </a:ext>
            </a:extLst>
          </p:cNvPr>
          <p:cNvCxnSpPr>
            <a:cxnSpLocks/>
            <a:stCxn id="81" idx="3"/>
            <a:endCxn id="90" idx="2"/>
          </p:cNvCxnSpPr>
          <p:nvPr/>
        </p:nvCxnSpPr>
        <p:spPr>
          <a:xfrm>
            <a:off x="8580376" y="5902111"/>
            <a:ext cx="2351744" cy="2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20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156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Woiwode</dc:creator>
  <cp:lastModifiedBy>Gregor Woiwode</cp:lastModifiedBy>
  <cp:revision>2</cp:revision>
  <dcterms:created xsi:type="dcterms:W3CDTF">2020-03-17T19:28:26Z</dcterms:created>
  <dcterms:modified xsi:type="dcterms:W3CDTF">2020-03-17T19:43:45Z</dcterms:modified>
</cp:coreProperties>
</file>