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19" r:id="rId2"/>
    <p:sldMasterId id="2147483727" r:id="rId3"/>
    <p:sldMasterId id="2147483740" r:id="rId4"/>
    <p:sldMasterId id="2147483753" r:id="rId5"/>
  </p:sldMasterIdLst>
  <p:notesMasterIdLst>
    <p:notesMasterId r:id="rId39"/>
  </p:notesMasterIdLst>
  <p:handoutMasterIdLst>
    <p:handoutMasterId r:id="rId40"/>
  </p:handoutMasterIdLst>
  <p:sldIdLst>
    <p:sldId id="389" r:id="rId6"/>
    <p:sldId id="334" r:id="rId7"/>
    <p:sldId id="335" r:id="rId8"/>
    <p:sldId id="336" r:id="rId9"/>
    <p:sldId id="337" r:id="rId10"/>
    <p:sldId id="338"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82" r:id="rId28"/>
    <p:sldId id="370" r:id="rId29"/>
    <p:sldId id="380" r:id="rId30"/>
    <p:sldId id="381" r:id="rId31"/>
    <p:sldId id="375" r:id="rId32"/>
    <p:sldId id="376" r:id="rId33"/>
    <p:sldId id="377" r:id="rId34"/>
    <p:sldId id="378" r:id="rId35"/>
    <p:sldId id="352" r:id="rId36"/>
    <p:sldId id="387" r:id="rId37"/>
    <p:sldId id="388" r:id="rId38"/>
  </p:sldIdLst>
  <p:sldSz cx="9144000" cy="6858000" type="screen4x3"/>
  <p:notesSz cx="6858000" cy="9144000"/>
  <p:defaultTextStyle>
    <a:defPPr>
      <a:defRPr lang="en-US"/>
    </a:defPPr>
    <a:lvl1pPr algn="l" defTabSz="457177"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177" algn="l" defTabSz="457177"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353" algn="l" defTabSz="457177"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530" algn="l" defTabSz="457177"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706" algn="l" defTabSz="457177"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5883" algn="l" defTabSz="457177" rtl="0" eaLnBrk="1" latinLnBrk="0" hangingPunct="1">
      <a:defRPr kern="1200">
        <a:solidFill>
          <a:schemeClr val="tx1"/>
        </a:solidFill>
        <a:latin typeface="Arial" charset="0"/>
        <a:ea typeface="ＭＳ Ｐゴシック" charset="0"/>
        <a:cs typeface="ＭＳ Ｐゴシック" charset="0"/>
      </a:defRPr>
    </a:lvl6pPr>
    <a:lvl7pPr marL="2743060" algn="l" defTabSz="457177" rtl="0" eaLnBrk="1" latinLnBrk="0" hangingPunct="1">
      <a:defRPr kern="1200">
        <a:solidFill>
          <a:schemeClr val="tx1"/>
        </a:solidFill>
        <a:latin typeface="Arial" charset="0"/>
        <a:ea typeface="ＭＳ Ｐゴシック" charset="0"/>
        <a:cs typeface="ＭＳ Ｐゴシック" charset="0"/>
      </a:defRPr>
    </a:lvl7pPr>
    <a:lvl8pPr marL="3200236" algn="l" defTabSz="457177" rtl="0" eaLnBrk="1" latinLnBrk="0" hangingPunct="1">
      <a:defRPr kern="1200">
        <a:solidFill>
          <a:schemeClr val="tx1"/>
        </a:solidFill>
        <a:latin typeface="Arial" charset="0"/>
        <a:ea typeface="ＭＳ Ｐゴシック" charset="0"/>
        <a:cs typeface="ＭＳ Ｐゴシック" charset="0"/>
      </a:defRPr>
    </a:lvl8pPr>
    <a:lvl9pPr marL="3657413" algn="l" defTabSz="457177"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clrMru>
    <a:srgbClr val="72838D"/>
    <a:srgbClr val="BD4536"/>
    <a:srgbClr val="1385A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25" autoAdjust="0"/>
    <p:restoredTop sz="73898" autoAdjust="0"/>
  </p:normalViewPr>
  <p:slideViewPr>
    <p:cSldViewPr snapToGrid="0" snapToObjects="1">
      <p:cViewPr>
        <p:scale>
          <a:sx n="75" d="100"/>
          <a:sy n="75" d="100"/>
        </p:scale>
        <p:origin x="-832" y="-720"/>
      </p:cViewPr>
      <p:guideLst>
        <p:guide orient="horz" pos="732"/>
        <p:guide pos="2762"/>
      </p:guideLst>
    </p:cSldViewPr>
  </p:slideViewPr>
  <p:outlineViewPr>
    <p:cViewPr>
      <p:scale>
        <a:sx n="33" d="100"/>
        <a:sy n="33" d="100"/>
      </p:scale>
      <p:origin x="352" y="202112"/>
    </p:cViewPr>
  </p:outlineViewPr>
  <p:notesTextViewPr>
    <p:cViewPr>
      <p:scale>
        <a:sx n="100" d="100"/>
        <a:sy n="100" d="100"/>
      </p:scale>
      <p:origin x="0" y="0"/>
    </p:cViewPr>
  </p:notesTextViewPr>
  <p:sorterViewPr>
    <p:cViewPr>
      <p:scale>
        <a:sx n="114" d="100"/>
        <a:sy n="114" d="100"/>
      </p:scale>
      <p:origin x="0" y="0"/>
    </p:cViewPr>
  </p:sorterViewPr>
  <p:notesViewPr>
    <p:cSldViewPr snapToGrid="0" snapToObjects="1" showGuides="1">
      <p:cViewPr>
        <p:scale>
          <a:sx n="75" d="100"/>
          <a:sy n="75" d="100"/>
        </p:scale>
        <p:origin x="-6160" y="-128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r>
              <a:rPr lang="sv-SE" dirty="0" smtClean="0"/>
              <a:t>ECON 105 Online   </a:t>
            </a:r>
            <a:br>
              <a:rPr lang="sv-SE" dirty="0" smtClean="0"/>
            </a:br>
            <a:r>
              <a:rPr lang="sv-SE" dirty="0" smtClean="0"/>
              <a:t>2016/2017</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r>
              <a:rPr lang="en-CA" smtClean="0"/>
              <a:t>Unit 1</a:t>
            </a:r>
          </a:p>
          <a:p>
            <a:pPr>
              <a:defRPr/>
            </a:pPr>
            <a:r>
              <a:rPr lang="en-CA"/>
              <a:t>Week of</a:t>
            </a:r>
            <a:r>
              <a:rPr lang="en-CA" smtClean="0"/>
              <a:t> </a:t>
            </a:r>
            <a:r>
              <a:rPr lang="en-CA" dirty="0" smtClean="0"/>
              <a:t>12 September </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CC02C0-E05B-3C4C-9057-11BE18188092}" type="slidenum">
              <a:rPr lang="en-US" smtClean="0"/>
              <a:t>‹#›</a:t>
            </a:fld>
            <a:endParaRPr lang="en-US"/>
          </a:p>
        </p:txBody>
      </p:sp>
    </p:spTree>
    <p:extLst>
      <p:ext uri="{BB962C8B-B14F-4D97-AF65-F5344CB8AC3E}">
        <p14:creationId xmlns:p14="http://schemas.microsoft.com/office/powerpoint/2010/main" val="230517488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260DAE-88BD-FC4B-94B4-D106BB86EBC7}" type="slidenum">
              <a:rPr lang="en-US" smtClean="0"/>
              <a:pPr/>
              <a:t>‹#›</a:t>
            </a:fld>
            <a:endParaRPr lang="en-US"/>
          </a:p>
        </p:txBody>
      </p:sp>
    </p:spTree>
    <p:extLst>
      <p:ext uri="{BB962C8B-B14F-4D97-AF65-F5344CB8AC3E}">
        <p14:creationId xmlns:p14="http://schemas.microsoft.com/office/powerpoint/2010/main" val="1191399372"/>
      </p:ext>
    </p:extLst>
  </p:cSld>
  <p:clrMap bg1="lt1" tx1="dk1" bg2="lt2" tx2="dk2" accent1="accent1" accent2="accent2" accent3="accent3" accent4="accent4" accent5="accent5" accent6="accent6" hlink="hlink" folHlink="folHlink"/>
  <p:hf ftr="0" dt="0"/>
  <p:notesStyle>
    <a:lvl1pPr marL="0" algn="l" defTabSz="457177" rtl="0" eaLnBrk="1" latinLnBrk="0" hangingPunct="1">
      <a:defRPr sz="1200" kern="1200">
        <a:solidFill>
          <a:schemeClr val="tx1"/>
        </a:solidFill>
        <a:latin typeface="+mn-lt"/>
        <a:ea typeface="+mn-ea"/>
        <a:cs typeface="+mn-cs"/>
      </a:defRPr>
    </a:lvl1pPr>
    <a:lvl2pPr marL="457177" algn="l" defTabSz="457177" rtl="0" eaLnBrk="1" latinLnBrk="0" hangingPunct="1">
      <a:defRPr sz="1200" kern="1200">
        <a:solidFill>
          <a:schemeClr val="tx1"/>
        </a:solidFill>
        <a:latin typeface="+mn-lt"/>
        <a:ea typeface="+mn-ea"/>
        <a:cs typeface="+mn-cs"/>
      </a:defRPr>
    </a:lvl2pPr>
    <a:lvl3pPr marL="914353" algn="l" defTabSz="457177" rtl="0" eaLnBrk="1" latinLnBrk="0" hangingPunct="1">
      <a:defRPr sz="1200" kern="1200">
        <a:solidFill>
          <a:schemeClr val="tx1"/>
        </a:solidFill>
        <a:latin typeface="+mn-lt"/>
        <a:ea typeface="+mn-ea"/>
        <a:cs typeface="+mn-cs"/>
      </a:defRPr>
    </a:lvl3pPr>
    <a:lvl4pPr marL="1371530" algn="l" defTabSz="457177" rtl="0" eaLnBrk="1" latinLnBrk="0" hangingPunct="1">
      <a:defRPr sz="1200" kern="1200">
        <a:solidFill>
          <a:schemeClr val="tx1"/>
        </a:solidFill>
        <a:latin typeface="+mn-lt"/>
        <a:ea typeface="+mn-ea"/>
        <a:cs typeface="+mn-cs"/>
      </a:defRPr>
    </a:lvl4pPr>
    <a:lvl5pPr marL="1828706" algn="l" defTabSz="457177" rtl="0" eaLnBrk="1" latinLnBrk="0" hangingPunct="1">
      <a:defRPr sz="1200" kern="1200">
        <a:solidFill>
          <a:schemeClr val="tx1"/>
        </a:solidFill>
        <a:latin typeface="+mn-lt"/>
        <a:ea typeface="+mn-ea"/>
        <a:cs typeface="+mn-cs"/>
      </a:defRPr>
    </a:lvl5pPr>
    <a:lvl6pPr marL="2285883" algn="l" defTabSz="457177" rtl="0" eaLnBrk="1" latinLnBrk="0" hangingPunct="1">
      <a:defRPr sz="1200" kern="1200">
        <a:solidFill>
          <a:schemeClr val="tx1"/>
        </a:solidFill>
        <a:latin typeface="+mn-lt"/>
        <a:ea typeface="+mn-ea"/>
        <a:cs typeface="+mn-cs"/>
      </a:defRPr>
    </a:lvl6pPr>
    <a:lvl7pPr marL="2743060" algn="l" defTabSz="457177" rtl="0" eaLnBrk="1" latinLnBrk="0" hangingPunct="1">
      <a:defRPr sz="1200" kern="1200">
        <a:solidFill>
          <a:schemeClr val="tx1"/>
        </a:solidFill>
        <a:latin typeface="+mn-lt"/>
        <a:ea typeface="+mn-ea"/>
        <a:cs typeface="+mn-cs"/>
      </a:defRPr>
    </a:lvl7pPr>
    <a:lvl8pPr marL="3200236" algn="l" defTabSz="457177" rtl="0" eaLnBrk="1" latinLnBrk="0" hangingPunct="1">
      <a:defRPr sz="1200" kern="1200">
        <a:solidFill>
          <a:schemeClr val="tx1"/>
        </a:solidFill>
        <a:latin typeface="+mn-lt"/>
        <a:ea typeface="+mn-ea"/>
        <a:cs typeface="+mn-cs"/>
      </a:defRPr>
    </a:lvl8pPr>
    <a:lvl9pPr marL="3657413"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53260DAE-88BD-FC4B-94B4-D106BB86EBC7}" type="slidenum">
              <a:rPr lang="en-US" smtClean="0"/>
              <a:pPr/>
              <a:t>1</a:t>
            </a:fld>
            <a:endParaRPr lang="en-US"/>
          </a:p>
        </p:txBody>
      </p:sp>
    </p:spTree>
    <p:extLst>
      <p:ext uri="{BB962C8B-B14F-4D97-AF65-F5344CB8AC3E}">
        <p14:creationId xmlns:p14="http://schemas.microsoft.com/office/powerpoint/2010/main" val="183907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D96D47F-2197-934D-85CA-706DEA8E49BB}" type="slidenum">
              <a:rPr lang="en-US" sz="1200">
                <a:solidFill>
                  <a:prstClr val="black"/>
                </a:solidFill>
              </a:rPr>
              <a:pPr eaLnBrk="1" hangingPunct="1"/>
              <a:t>10</a:t>
            </a:fld>
            <a:endParaRPr lang="en-US" sz="120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552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98ACBD7-D1BE-BB48-9634-35A78F77913E}" type="slidenum">
              <a:rPr lang="en-US" sz="1200">
                <a:solidFill>
                  <a:prstClr val="black"/>
                </a:solidFill>
              </a:rPr>
              <a:pPr eaLnBrk="1" hangingPunct="1"/>
              <a:t>11</a:t>
            </a:fld>
            <a:endParaRPr lang="en-US" sz="120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43142DD-8F62-3947-8436-F2915A538C99}" type="slidenum">
              <a:rPr lang="en-US" sz="1200">
                <a:solidFill>
                  <a:prstClr val="black"/>
                </a:solidFill>
              </a:rPr>
              <a:pPr eaLnBrk="1" hangingPunct="1"/>
              <a:t>12</a:t>
            </a:fld>
            <a:endParaRPr lang="en-US" sz="120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573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BEB0F6C-59A6-F24F-988E-A2D3C9EB9D51}" type="slidenum">
              <a:rPr lang="en-US" sz="1200">
                <a:solidFill>
                  <a:prstClr val="black"/>
                </a:solidFill>
              </a:rPr>
              <a:pPr eaLnBrk="1" hangingPunct="1"/>
              <a:t>13</a:t>
            </a:fld>
            <a:endParaRPr lang="en-US" sz="120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alibri" charset="0"/>
              <a:ea typeface="ＭＳ Ｐゴシック" charset="0"/>
              <a:cs typeface="ＭＳ Ｐゴシック" charset="0"/>
            </a:endParaRPr>
          </a:p>
        </p:txBody>
      </p:sp>
      <p:sp>
        <p:nvSpPr>
          <p:cNvPr id="583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491712-0C60-9541-95E8-1EA67B1A8CA6}" type="slidenum">
              <a:rPr lang="en-US" sz="1200">
                <a:solidFill>
                  <a:prstClr val="black"/>
                </a:solidFill>
              </a:rPr>
              <a:pPr eaLnBrk="1" hangingPunct="1"/>
              <a:t>14</a:t>
            </a:fld>
            <a:endParaRPr lang="en-US" sz="120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593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62C63DC-93B1-3B4C-8D4D-A53D8F15C037}" type="slidenum">
              <a:rPr lang="en-US" sz="1200">
                <a:solidFill>
                  <a:prstClr val="black"/>
                </a:solidFill>
              </a:rPr>
              <a:pPr eaLnBrk="1" hangingPunct="1"/>
              <a:t>15</a:t>
            </a:fld>
            <a:endParaRPr lang="en-US" sz="120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604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56A6570-E3FE-CC4B-AEF4-936F2A2C5FD8}" type="slidenum">
              <a:rPr lang="en-US" sz="1200">
                <a:solidFill>
                  <a:prstClr val="black"/>
                </a:solidFill>
              </a:rPr>
              <a:pPr eaLnBrk="1" hangingPunct="1"/>
              <a:t>16</a:t>
            </a:fld>
            <a:endParaRPr lang="en-US" sz="120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614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EB32A8A-24D0-7642-9C68-9792F6D26C6B}" type="slidenum">
              <a:rPr lang="en-US" sz="1200">
                <a:solidFill>
                  <a:prstClr val="black"/>
                </a:solidFill>
              </a:rPr>
              <a:pPr eaLnBrk="1" hangingPunct="1"/>
              <a:t>17</a:t>
            </a:fld>
            <a:endParaRPr lang="en-US" sz="120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alibri" charset="0"/>
              <a:ea typeface="ＭＳ Ｐゴシック" charset="0"/>
              <a:cs typeface="ＭＳ Ｐゴシック" charset="0"/>
            </a:endParaRPr>
          </a:p>
        </p:txBody>
      </p:sp>
      <p:sp>
        <p:nvSpPr>
          <p:cNvPr id="624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E99058C-EE59-4644-B9B8-3C19E3895108}" type="slidenum">
              <a:rPr lang="en-US" sz="1200">
                <a:solidFill>
                  <a:prstClr val="black"/>
                </a:solidFill>
              </a:rPr>
              <a:pPr eaLnBrk="1" hangingPunct="1"/>
              <a:t>18</a:t>
            </a:fld>
            <a:endParaRPr lang="en-US" sz="120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34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alibri" charset="0"/>
              <a:ea typeface="ＭＳ Ｐゴシック" charset="0"/>
              <a:cs typeface="ＭＳ Ｐゴシック" charset="0"/>
            </a:endParaRPr>
          </a:p>
        </p:txBody>
      </p:sp>
      <p:sp>
        <p:nvSpPr>
          <p:cNvPr id="634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5591F5E-5E9A-EA4F-BFC3-CC51FA004AB5}" type="slidenum">
              <a:rPr lang="en-US" sz="1200">
                <a:solidFill>
                  <a:prstClr val="black"/>
                </a:solidFill>
              </a:rPr>
              <a:pPr eaLnBrk="1" hangingPunct="1"/>
              <a:t>19</a:t>
            </a:fld>
            <a:endParaRPr lang="en-US" sz="120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1F7702C-38D3-0E49-BA65-556A096C286F}" type="slidenum">
              <a:rPr lang="en-US" sz="1200"/>
              <a:pPr eaLnBrk="1" hangingPunct="1"/>
              <a:t>2</a:t>
            </a:fld>
            <a:endParaRPr 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55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655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F657FC2-2959-C84F-9A25-26787588905D}" type="slidenum">
              <a:rPr lang="en-US" sz="1200">
                <a:solidFill>
                  <a:prstClr val="black"/>
                </a:solidFill>
              </a:rPr>
              <a:pPr eaLnBrk="1" hangingPunct="1"/>
              <a:t>20</a:t>
            </a:fld>
            <a:endParaRPr lang="en-US" sz="120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665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79D6BD6-B8AE-D04E-AE0C-5979247401F1}" type="slidenum">
              <a:rPr lang="en-US" sz="1200">
                <a:solidFill>
                  <a:prstClr val="black"/>
                </a:solidFill>
              </a:rPr>
              <a:pPr eaLnBrk="1" hangingPunct="1"/>
              <a:t>21</a:t>
            </a:fld>
            <a:endParaRPr lang="en-US" sz="120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p:cNvSpPr>
          <p:nvPr>
            <p:ph type="sldImg"/>
          </p:nvPr>
        </p:nvSpPr>
        <p:spPr>
          <a:xfrm>
            <a:off x="1143000" y="685800"/>
            <a:ext cx="4572000" cy="3429000"/>
          </a:xfrm>
          <a:ln/>
        </p:spPr>
      </p:sp>
      <p:sp>
        <p:nvSpPr>
          <p:cNvPr id="11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1126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29057" indent="-280406" eaLnBrk="0" hangingPunct="0">
              <a:defRPr sz="2400">
                <a:solidFill>
                  <a:schemeClr val="tx1"/>
                </a:solidFill>
                <a:latin typeface="Arial" charset="0"/>
                <a:ea typeface="ＭＳ Ｐゴシック" charset="0"/>
              </a:defRPr>
            </a:lvl2pPr>
            <a:lvl3pPr marL="1121626" indent="-224325" eaLnBrk="0" hangingPunct="0">
              <a:defRPr sz="2400">
                <a:solidFill>
                  <a:schemeClr val="tx1"/>
                </a:solidFill>
                <a:latin typeface="Arial" charset="0"/>
                <a:ea typeface="ＭＳ Ｐゴシック" charset="0"/>
              </a:defRPr>
            </a:lvl3pPr>
            <a:lvl4pPr marL="1570276" indent="-224325" eaLnBrk="0" hangingPunct="0">
              <a:defRPr sz="2400">
                <a:solidFill>
                  <a:schemeClr val="tx1"/>
                </a:solidFill>
                <a:latin typeface="Arial" charset="0"/>
                <a:ea typeface="ＭＳ Ｐゴシック" charset="0"/>
              </a:defRPr>
            </a:lvl4pPr>
            <a:lvl5pPr marL="2018927" indent="-224325" eaLnBrk="0" hangingPunct="0">
              <a:defRPr sz="2400">
                <a:solidFill>
                  <a:schemeClr val="tx1"/>
                </a:solidFill>
                <a:latin typeface="Arial" charset="0"/>
                <a:ea typeface="ＭＳ Ｐゴシック" charset="0"/>
              </a:defRPr>
            </a:lvl5pPr>
            <a:lvl6pPr marL="2467577" indent="-224325" eaLnBrk="0" fontAlgn="base" hangingPunct="0">
              <a:spcBef>
                <a:spcPct val="0"/>
              </a:spcBef>
              <a:spcAft>
                <a:spcPct val="0"/>
              </a:spcAft>
              <a:defRPr sz="2400">
                <a:solidFill>
                  <a:schemeClr val="tx1"/>
                </a:solidFill>
                <a:latin typeface="Arial" charset="0"/>
                <a:ea typeface="ＭＳ Ｐゴシック" charset="0"/>
              </a:defRPr>
            </a:lvl6pPr>
            <a:lvl7pPr marL="2916227" indent="-224325" eaLnBrk="0" fontAlgn="base" hangingPunct="0">
              <a:spcBef>
                <a:spcPct val="0"/>
              </a:spcBef>
              <a:spcAft>
                <a:spcPct val="0"/>
              </a:spcAft>
              <a:defRPr sz="2400">
                <a:solidFill>
                  <a:schemeClr val="tx1"/>
                </a:solidFill>
                <a:latin typeface="Arial" charset="0"/>
                <a:ea typeface="ＭＳ Ｐゴシック" charset="0"/>
              </a:defRPr>
            </a:lvl7pPr>
            <a:lvl8pPr marL="3364878" indent="-224325" eaLnBrk="0" fontAlgn="base" hangingPunct="0">
              <a:spcBef>
                <a:spcPct val="0"/>
              </a:spcBef>
              <a:spcAft>
                <a:spcPct val="0"/>
              </a:spcAft>
              <a:defRPr sz="2400">
                <a:solidFill>
                  <a:schemeClr val="tx1"/>
                </a:solidFill>
                <a:latin typeface="Arial" charset="0"/>
                <a:ea typeface="ＭＳ Ｐゴシック" charset="0"/>
              </a:defRPr>
            </a:lvl8pPr>
            <a:lvl9pPr marL="3813528" indent="-224325" eaLnBrk="0" fontAlgn="base" hangingPunct="0">
              <a:spcBef>
                <a:spcPct val="0"/>
              </a:spcBef>
              <a:spcAft>
                <a:spcPct val="0"/>
              </a:spcAft>
              <a:defRPr sz="2400">
                <a:solidFill>
                  <a:schemeClr val="tx1"/>
                </a:solidFill>
                <a:latin typeface="Arial" charset="0"/>
                <a:ea typeface="ＭＳ Ｐゴシック" charset="0"/>
              </a:defRPr>
            </a:lvl9pPr>
          </a:lstStyle>
          <a:p>
            <a:fld id="{21085078-8BE5-BB44-9A8B-78DAE3FC3698}" type="slidenum">
              <a:rPr lang="en-US" sz="1200">
                <a:solidFill>
                  <a:prstClr val="black"/>
                </a:solidFill>
              </a:rPr>
              <a:pPr/>
              <a:t>22</a:t>
            </a:fld>
            <a:endParaRPr lang="en-US" sz="120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Shape 460"/>
          <p:cNvSpPr>
            <a:spLocks noGrp="1" noRot="1" noChangeAspect="1"/>
          </p:cNvSpPr>
          <p:nvPr>
            <p:ph type="sldImg"/>
          </p:nvPr>
        </p:nvSpPr>
        <p:spPr>
          <a:xfrm>
            <a:off x="1143000" y="685800"/>
            <a:ext cx="4572000" cy="3429000"/>
          </a:xfrm>
          <a:prstGeom prst="rect">
            <a:avLst/>
          </a:prstGeom>
        </p:spPr>
        <p:txBody>
          <a:bodyPr/>
          <a:lstStyle/>
          <a:p>
            <a:endParaRPr/>
          </a:p>
        </p:txBody>
      </p:sp>
      <p:sp>
        <p:nvSpPr>
          <p:cNvPr id="461" name="Shape 461"/>
          <p:cNvSpPr>
            <a:spLocks noGrp="1"/>
          </p:cNvSpPr>
          <p:nvPr>
            <p:ph type="body" sz="quarter" idx="1"/>
          </p:nvPr>
        </p:nvSpPr>
        <p:spPr>
          <a:prstGeom prst="rect">
            <a:avLst/>
          </a:prstGeom>
        </p:spPr>
        <p:txBody>
          <a:bodyPr/>
          <a:lstStyle/>
          <a:p>
            <a:pPr>
              <a:defRPr>
                <a:solidFill>
                  <a:srgbClr val="000000"/>
                </a:solidFill>
              </a:defRPr>
            </a:pPr>
            <a:endParaRPr lang="en-CA"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614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EB32A8A-24D0-7642-9C68-9792F6D26C6B}" type="slidenum">
              <a:rPr lang="en-US" sz="1200">
                <a:solidFill>
                  <a:prstClr val="black"/>
                </a:solidFill>
              </a:rPr>
              <a:pPr eaLnBrk="1" hangingPunct="1"/>
              <a:t>24</a:t>
            </a:fld>
            <a:endParaRPr lang="en-US" sz="120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Shape 438"/>
          <p:cNvSpPr>
            <a:spLocks noGrp="1" noRot="1" noChangeAspect="1"/>
          </p:cNvSpPr>
          <p:nvPr>
            <p:ph type="sldImg"/>
          </p:nvPr>
        </p:nvSpPr>
        <p:spPr>
          <a:xfrm>
            <a:off x="1143000" y="685800"/>
            <a:ext cx="4572000" cy="3429000"/>
          </a:xfrm>
          <a:prstGeom prst="rect">
            <a:avLst/>
          </a:prstGeom>
        </p:spPr>
        <p:txBody>
          <a:bodyPr/>
          <a:lstStyle/>
          <a:p>
            <a:endParaRPr/>
          </a:p>
        </p:txBody>
      </p:sp>
      <p:sp>
        <p:nvSpPr>
          <p:cNvPr id="439" name="Shape 439"/>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Shape 443"/>
          <p:cNvSpPr>
            <a:spLocks noGrp="1" noRot="1" noChangeAspect="1"/>
          </p:cNvSpPr>
          <p:nvPr>
            <p:ph type="sldImg"/>
          </p:nvPr>
        </p:nvSpPr>
        <p:spPr>
          <a:xfrm>
            <a:off x="1143000" y="685800"/>
            <a:ext cx="4572000" cy="3429000"/>
          </a:xfrm>
          <a:prstGeom prst="rect">
            <a:avLst/>
          </a:prstGeom>
        </p:spPr>
        <p:txBody>
          <a:bodyPr/>
          <a:lstStyle/>
          <a:p>
            <a:endParaRPr/>
          </a:p>
        </p:txBody>
      </p:sp>
      <p:sp>
        <p:nvSpPr>
          <p:cNvPr id="444" name="Shape 444"/>
          <p:cNvSpPr>
            <a:spLocks noGrp="1"/>
          </p:cNvSpPr>
          <p:nvPr>
            <p:ph type="body" sz="quarter" idx="1"/>
          </p:nvPr>
        </p:nvSpPr>
        <p:spPr>
          <a:prstGeom prst="rect">
            <a:avLst/>
          </a:prstGeom>
        </p:spPr>
        <p:txBody>
          <a:bodyPr/>
          <a:lstStyle/>
          <a:p>
            <a:pPr>
              <a:defRPr>
                <a:solidFill>
                  <a:srgbClr val="000000"/>
                </a:solidFill>
              </a:defRPr>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Shape 435"/>
          <p:cNvSpPr>
            <a:spLocks noGrp="1" noRot="1" noChangeAspect="1"/>
          </p:cNvSpPr>
          <p:nvPr>
            <p:ph type="sldImg"/>
          </p:nvPr>
        </p:nvSpPr>
        <p:spPr>
          <a:xfrm>
            <a:off x="1143000" y="685800"/>
            <a:ext cx="4572000" cy="3429000"/>
          </a:xfrm>
          <a:prstGeom prst="rect">
            <a:avLst/>
          </a:prstGeom>
        </p:spPr>
        <p:txBody>
          <a:bodyPr/>
          <a:lstStyle/>
          <a:p>
            <a:endParaRPr/>
          </a:p>
        </p:txBody>
      </p:sp>
      <p:sp>
        <p:nvSpPr>
          <p:cNvPr id="436" name="Shape 436"/>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Shape 4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41" name="Shape 441"/>
          <p:cNvSpPr>
            <a:spLocks noGrp="1"/>
          </p:cNvSpPr>
          <p:nvPr>
            <p:ph type="body" sz="quarter" idx="1"/>
          </p:nvPr>
        </p:nvSpPr>
        <p:spPr>
          <a:prstGeom prst="rect">
            <a:avLst/>
          </a:prstGeom>
        </p:spPr>
        <p:txBody>
          <a:bodyPr/>
          <a:lstStyle>
            <a:lvl1pPr>
              <a:defRPr>
                <a:solidFill>
                  <a:srgbClr val="000000"/>
                </a:solidFill>
              </a:defRPr>
            </a:lvl1pPr>
          </a:lstStyle>
          <a:p>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Shape 446"/>
          <p:cNvSpPr>
            <a:spLocks noGrp="1" noRot="1" noChangeAspect="1"/>
          </p:cNvSpPr>
          <p:nvPr>
            <p:ph type="sldImg"/>
          </p:nvPr>
        </p:nvSpPr>
        <p:spPr>
          <a:xfrm>
            <a:off x="1143000" y="685800"/>
            <a:ext cx="4572000" cy="3429000"/>
          </a:xfrm>
          <a:prstGeom prst="rect">
            <a:avLst/>
          </a:prstGeom>
        </p:spPr>
        <p:txBody>
          <a:bodyPr/>
          <a:lstStyle/>
          <a:p>
            <a:endParaRPr/>
          </a:p>
        </p:txBody>
      </p:sp>
      <p:sp>
        <p:nvSpPr>
          <p:cNvPr id="447" name="Shape 44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471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B1082D5-6525-FC43-9E67-C5927CBA929F}" type="slidenum">
              <a:rPr lang="en-US" sz="1200"/>
              <a:pPr eaLnBrk="1" hangingPunct="1"/>
              <a:t>3</a:t>
            </a:fld>
            <a:endParaRPr 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a:spLocks noGrp="1" noRot="1" noChangeAspect="1"/>
          </p:cNvSpPr>
          <p:nvPr>
            <p:ph type="sldImg"/>
          </p:nvPr>
        </p:nvSpPr>
        <p:spPr>
          <a:xfrm>
            <a:off x="1143000" y="685800"/>
            <a:ext cx="4572000" cy="3429000"/>
          </a:xfrm>
          <a:prstGeom prst="rect">
            <a:avLst/>
          </a:prstGeom>
        </p:spPr>
        <p:txBody>
          <a:bodyPr/>
          <a:lstStyle/>
          <a:p>
            <a:endParaRPr/>
          </a:p>
        </p:txBody>
      </p:sp>
      <p:sp>
        <p:nvSpPr>
          <p:cNvPr id="453" name="Shape 453"/>
          <p:cNvSpPr>
            <a:spLocks noGrp="1"/>
          </p:cNvSpPr>
          <p:nvPr>
            <p:ph type="body" sz="quarter" idx="1"/>
          </p:nvPr>
        </p:nvSpPr>
        <p:spPr>
          <a:prstGeom prst="rect">
            <a:avLst/>
          </a:prstGeom>
        </p:spPr>
        <p:txBody>
          <a:bodyPr/>
          <a:lstStyle/>
          <a:p>
            <a:pPr>
              <a:defRPr>
                <a:solidFill>
                  <a:srgbClr val="000000"/>
                </a:solidFill>
              </a:defRPr>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baseline="0" dirty="0">
              <a:latin typeface="Calibri" charset="0"/>
              <a:ea typeface="ＭＳ Ｐゴシック" charset="0"/>
              <a:cs typeface="ＭＳ Ｐゴシック" charset="0"/>
            </a:endParaRPr>
          </a:p>
        </p:txBody>
      </p:sp>
      <p:sp>
        <p:nvSpPr>
          <p:cNvPr id="645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FE72DC-4D59-9F48-95D3-E391A495ABE2}" type="slidenum">
              <a:rPr lang="en-US" sz="1200"/>
              <a:pPr eaLnBrk="1" hangingPunct="1"/>
              <a:t>31</a:t>
            </a:fld>
            <a:endParaRPr 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645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FE72DC-4D59-9F48-95D3-E391A495ABE2}" type="slidenum">
              <a:rPr lang="en-US" sz="1200"/>
              <a:pPr eaLnBrk="1" hangingPunct="1"/>
              <a:t>32</a:t>
            </a:fld>
            <a:endParaRPr 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645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FE72DC-4D59-9F48-95D3-E391A495ABE2}" type="slidenum">
              <a:rPr lang="en-US" sz="1200"/>
              <a:pPr eaLnBrk="1" hangingPunct="1"/>
              <a:t>33</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BC4AE48-F9EF-A744-8947-7D1F5991CEF2}" type="slidenum">
              <a:rPr lang="en-US" sz="1200"/>
              <a:pPr eaLnBrk="1" hangingPunct="1"/>
              <a:t>4</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491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CB9C33A-EFC6-9747-8839-AA4CD1946783}" type="slidenum">
              <a:rPr lang="en-US" sz="1200"/>
              <a:pPr eaLnBrk="1" hangingPunct="1"/>
              <a:t>5</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5E58D9A-45E2-5D41-89EB-981C8CD3C359}" type="slidenum">
              <a:rPr lang="en-US" sz="1200"/>
              <a:pPr eaLnBrk="1" hangingPunct="1"/>
              <a:t>6</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512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FA9EF91-FCFD-CB48-A4DA-6CE5D3E2133A}" type="slidenum">
              <a:rPr lang="en-US" sz="1200">
                <a:solidFill>
                  <a:prstClr val="black"/>
                </a:solidFill>
              </a:rPr>
              <a:pPr eaLnBrk="1" hangingPunct="1"/>
              <a:t>7</a:t>
            </a:fld>
            <a:endParaRPr lang="en-US" sz="120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522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172B5E4-7C42-0D44-93D1-1F4DD7E31495}" type="slidenum">
              <a:rPr lang="en-US" sz="1200">
                <a:solidFill>
                  <a:prstClr val="black"/>
                </a:solidFill>
              </a:rPr>
              <a:pPr eaLnBrk="1" hangingPunct="1"/>
              <a:t>8</a:t>
            </a:fld>
            <a:endParaRPr lang="en-US" sz="120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
        <p:nvSpPr>
          <p:cNvPr id="532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2914EC6-0AFC-3A4A-8A09-4A6AA14786B1}" type="slidenum">
              <a:rPr lang="en-US" sz="1200">
                <a:solidFill>
                  <a:prstClr val="black"/>
                </a:solidFill>
              </a:rPr>
              <a:pPr eaLnBrk="1" hangingPunct="1"/>
              <a:t>9</a:t>
            </a:fld>
            <a:endParaRPr lang="en-US" sz="120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3884" y="428629"/>
            <a:ext cx="7772400" cy="1470025"/>
          </a:xfrm>
        </p:spPr>
        <p:txBody>
          <a:bodyPr/>
          <a:lstStyle/>
          <a:p>
            <a:r>
              <a:rPr lang="en-CA" smtClean="0"/>
              <a:t>Click to edit Master title style</a:t>
            </a:r>
            <a:endParaRPr lang="en-US" dirty="0"/>
          </a:p>
        </p:txBody>
      </p:sp>
      <p:sp>
        <p:nvSpPr>
          <p:cNvPr id="3" name="Subtitle 2"/>
          <p:cNvSpPr>
            <a:spLocks noGrp="1"/>
          </p:cNvSpPr>
          <p:nvPr>
            <p:ph type="subTitle" idx="1"/>
          </p:nvPr>
        </p:nvSpPr>
        <p:spPr>
          <a:xfrm>
            <a:off x="1261844" y="2479409"/>
            <a:ext cx="6400800" cy="1406749"/>
          </a:xfrm>
          <a:solidFill>
            <a:srgbClr val="72838D">
              <a:alpha val="10000"/>
            </a:srgbClr>
          </a:solidFill>
          <a:ln>
            <a:solidFill>
              <a:srgbClr val="72838D"/>
            </a:solidFill>
          </a:ln>
          <a:effectLst>
            <a:outerShdw blurRad="50800" dist="38100" dir="2700000" algn="tl" rotWithShape="0">
              <a:srgbClr val="000000">
                <a:alpha val="43000"/>
              </a:srgbClr>
            </a:outerShdw>
          </a:effectLst>
        </p:spPr>
        <p:txBody>
          <a:bodyPr lIns="457177" tIns="457177" rIns="457177" bIns="457177">
            <a:spAutoFit/>
          </a:bodyPr>
          <a:lstStyle>
            <a:lvl1pPr marL="0" indent="0" algn="l">
              <a:spcAft>
                <a:spcPts val="0"/>
              </a:spcAft>
              <a:buNone/>
              <a:defRPr>
                <a:solidFill>
                  <a:srgbClr val="BD4536"/>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CA" dirty="0" smtClean="0"/>
              <a:t>Click to edit Master subtitle style</a:t>
            </a:r>
            <a:endParaRPr lang="en-US" dirty="0"/>
          </a:p>
        </p:txBody>
      </p:sp>
    </p:spTree>
    <p:extLst>
      <p:ext uri="{BB962C8B-B14F-4D97-AF65-F5344CB8AC3E}">
        <p14:creationId xmlns:p14="http://schemas.microsoft.com/office/powerpoint/2010/main" val="186499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8400" y="-3173"/>
            <a:ext cx="6832600" cy="1470025"/>
          </a:xfrm>
        </p:spPr>
        <p:txBody>
          <a:bodyPr/>
          <a:lstStyle/>
          <a:p>
            <a:r>
              <a:rPr lang="en-CA" smtClean="0"/>
              <a:t>Click to edit Master title style</a:t>
            </a:r>
            <a:endParaRPr lang="en-US" dirty="0"/>
          </a:p>
        </p:txBody>
      </p:sp>
    </p:spTree>
    <p:extLst>
      <p:ext uri="{BB962C8B-B14F-4D97-AF65-F5344CB8AC3E}">
        <p14:creationId xmlns:p14="http://schemas.microsoft.com/office/powerpoint/2010/main" val="215545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8400" y="-3173"/>
            <a:ext cx="6832600" cy="1470025"/>
          </a:xfrm>
        </p:spPr>
        <p:txBody>
          <a:bodyPr/>
          <a:lstStyle/>
          <a:p>
            <a:r>
              <a:rPr lang="en-CA" smtClean="0"/>
              <a:t>Click to edit Master title style</a:t>
            </a:r>
            <a:endParaRPr lang="en-US" dirty="0"/>
          </a:p>
        </p:txBody>
      </p:sp>
    </p:spTree>
    <p:extLst>
      <p:ext uri="{BB962C8B-B14F-4D97-AF65-F5344CB8AC3E}">
        <p14:creationId xmlns:p14="http://schemas.microsoft.com/office/powerpoint/2010/main" val="2155459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229600" cy="4940805"/>
          </a:xfrm>
        </p:spPr>
        <p:txBody>
          <a:bodyPr/>
          <a:lstStyle>
            <a:lvl2pPr>
              <a:lnSpc>
                <a:spcPct val="114000"/>
              </a:lnSpc>
              <a:defRPr/>
            </a:lvl2pPr>
          </a:lstStyle>
          <a:p>
            <a:pPr lvl="0"/>
            <a:r>
              <a:rPr lang="en-CA" dirty="0" smtClean="0"/>
              <a:t>Click to edit Master text styles</a:t>
            </a:r>
          </a:p>
          <a:p>
            <a:pPr lvl="1"/>
            <a:r>
              <a:rPr lang="en-CA" dirty="0" smtClean="0"/>
              <a:t>Second level</a:t>
            </a:r>
          </a:p>
        </p:txBody>
      </p:sp>
      <p:sp>
        <p:nvSpPr>
          <p:cNvPr id="4" name="Title Placeholder 1"/>
          <p:cNvSpPr>
            <a:spLocks noGrp="1"/>
          </p:cNvSpPr>
          <p:nvPr>
            <p:ph type="title"/>
          </p:nvPr>
        </p:nvSpPr>
        <p:spPr bwMode="auto">
          <a:xfrm>
            <a:off x="457200" y="0"/>
            <a:ext cx="8229600" cy="1143000"/>
          </a:xfrm>
          <a:prstGeom prst="rect">
            <a:avLst/>
          </a:prstGeom>
          <a:noFill/>
          <a:ln w="9525">
            <a:noFill/>
            <a:miter lim="800000"/>
            <a:headEnd/>
            <a:tailEnd/>
          </a:ln>
        </p:spPr>
        <p:txBody>
          <a:bodyPr/>
          <a:lstStyle/>
          <a:p>
            <a:pPr lvl="0"/>
            <a:r>
              <a:rPr lang="en-CA" smtClean="0"/>
              <a:t>Click to edit Master title style</a:t>
            </a:r>
            <a:endParaRPr lang="en-US" dirty="0"/>
          </a:p>
        </p:txBody>
      </p:sp>
    </p:spTree>
    <p:extLst>
      <p:ext uri="{BB962C8B-B14F-4D97-AF65-F5344CB8AC3E}">
        <p14:creationId xmlns:p14="http://schemas.microsoft.com/office/powerpoint/2010/main" val="2654081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_layout">
    <p:spTree>
      <p:nvGrpSpPr>
        <p:cNvPr id="1" name=""/>
        <p:cNvGrpSpPr/>
        <p:nvPr/>
      </p:nvGrpSpPr>
      <p:grpSpPr>
        <a:xfrm>
          <a:off x="0" y="0"/>
          <a:ext cx="0" cy="0"/>
          <a:chOff x="0" y="0"/>
          <a:chExt cx="0" cy="0"/>
        </a:xfrm>
      </p:grpSpPr>
      <p:sp>
        <p:nvSpPr>
          <p:cNvPr id="2" name="Title 1"/>
          <p:cNvSpPr>
            <a:spLocks noGrp="1"/>
          </p:cNvSpPr>
          <p:nvPr>
            <p:ph type="title"/>
          </p:nvPr>
        </p:nvSpPr>
        <p:spPr>
          <a:xfrm>
            <a:off x="1529612" y="0"/>
            <a:ext cx="7365011" cy="1143000"/>
          </a:xfrm>
        </p:spPr>
        <p:txBody>
          <a:bodyPr/>
          <a:lstStyle>
            <a:lvl1pPr algn="l">
              <a:defRPr>
                <a:solidFill>
                  <a:schemeClr val="tx1"/>
                </a:solidFill>
              </a:defRPr>
            </a:lvl1pPr>
          </a:lstStyle>
          <a:p>
            <a:r>
              <a:rPr lang="en-CA" dirty="0" smtClean="0"/>
              <a:t>Click to edit Master title style</a:t>
            </a:r>
            <a:endParaRPr lang="en-US" dirty="0"/>
          </a:p>
        </p:txBody>
      </p:sp>
      <p:sp>
        <p:nvSpPr>
          <p:cNvPr id="5" name="Content Placeholder 4"/>
          <p:cNvSpPr>
            <a:spLocks noGrp="1"/>
          </p:cNvSpPr>
          <p:nvPr>
            <p:ph sz="quarter" idx="10"/>
          </p:nvPr>
        </p:nvSpPr>
        <p:spPr>
          <a:xfrm>
            <a:off x="457200" y="1222327"/>
            <a:ext cx="8229600" cy="511208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078256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Refresh_layou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57200" y="917527"/>
            <a:ext cx="8229600" cy="5112080"/>
          </a:xfrm>
        </p:spPr>
        <p:txBody>
          <a:bodyPr/>
          <a:lstStyle>
            <a:lvl1pPr marL="514324" indent="-514324">
              <a:buFont typeface="+mj-lt"/>
              <a:buAutoNum type="arabicPeriod"/>
              <a:defRPr/>
            </a:lvl1pPr>
          </a:lstStyle>
          <a:p>
            <a:pPr lvl="0"/>
            <a:endParaRPr lang="en-US" dirty="0"/>
          </a:p>
        </p:txBody>
      </p:sp>
      <p:sp>
        <p:nvSpPr>
          <p:cNvPr id="7" name="Title 1"/>
          <p:cNvSpPr>
            <a:spLocks noGrp="1"/>
          </p:cNvSpPr>
          <p:nvPr>
            <p:ph type="title"/>
          </p:nvPr>
        </p:nvSpPr>
        <p:spPr>
          <a:xfrm>
            <a:off x="469546" y="0"/>
            <a:ext cx="6864705" cy="1143000"/>
          </a:xfrm>
        </p:spPr>
        <p:txBody>
          <a:bodyPr/>
          <a:lstStyle>
            <a:lvl1pPr algn="l">
              <a:defRPr>
                <a:solidFill>
                  <a:srgbClr val="72838D"/>
                </a:solidFill>
                <a:latin typeface="Gill Sans Light"/>
              </a:defRPr>
            </a:lvl1pPr>
          </a:lstStyle>
          <a:p>
            <a:r>
              <a:rPr lang="en-CA" dirty="0" smtClean="0"/>
              <a:t>Click to edit Master title style</a:t>
            </a:r>
            <a:endParaRPr lang="en-US" dirty="0"/>
          </a:p>
        </p:txBody>
      </p:sp>
    </p:spTree>
    <p:extLst>
      <p:ext uri="{BB962C8B-B14F-4D97-AF65-F5344CB8AC3E}">
        <p14:creationId xmlns:p14="http://schemas.microsoft.com/office/powerpoint/2010/main" val="1278781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_no-titl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9897"/>
            <a:ext cx="8229600" cy="5653911"/>
          </a:xfrm>
        </p:spPr>
        <p:txBody>
          <a:bodyPr/>
          <a:lstStyle/>
          <a:p>
            <a:pPr lvl="0"/>
            <a:r>
              <a:rPr lang="en-CA" dirty="0" smtClean="0"/>
              <a:t>Click to edit Master text styles</a:t>
            </a:r>
          </a:p>
          <a:p>
            <a:pPr lvl="1"/>
            <a:r>
              <a:rPr lang="en-CA" dirty="0" smtClean="0"/>
              <a:t>Second level</a:t>
            </a:r>
          </a:p>
        </p:txBody>
      </p:sp>
    </p:spTree>
    <p:extLst>
      <p:ext uri="{BB962C8B-B14F-4D97-AF65-F5344CB8AC3E}">
        <p14:creationId xmlns:p14="http://schemas.microsoft.com/office/powerpoint/2010/main" val="3714555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0139" y="2539253"/>
            <a:ext cx="7772400" cy="1362075"/>
          </a:xfrm>
        </p:spPr>
        <p:txBody>
          <a:bodyPr anchor="t"/>
          <a:lstStyle>
            <a:lvl1pPr algn="ctr">
              <a:defRPr sz="4000" b="0" i="0" cap="none"/>
            </a:lvl1pPr>
          </a:lstStyle>
          <a:p>
            <a:r>
              <a:rPr lang="en-CA" dirty="0" smtClean="0"/>
              <a:t>Click to edit Master title style</a:t>
            </a:r>
            <a:endParaRPr lang="en-US" dirty="0"/>
          </a:p>
        </p:txBody>
      </p:sp>
    </p:spTree>
    <p:extLst>
      <p:ext uri="{BB962C8B-B14F-4D97-AF65-F5344CB8AC3E}">
        <p14:creationId xmlns:p14="http://schemas.microsoft.com/office/powerpoint/2010/main" val="3840400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Graph_layout">
    <p:spTree>
      <p:nvGrpSpPr>
        <p:cNvPr id="1" name=""/>
        <p:cNvGrpSpPr/>
        <p:nvPr/>
      </p:nvGrpSpPr>
      <p:grpSpPr>
        <a:xfrm>
          <a:off x="0" y="0"/>
          <a:ext cx="0" cy="0"/>
          <a:chOff x="0" y="0"/>
          <a:chExt cx="0" cy="0"/>
        </a:xfrm>
      </p:grpSpPr>
      <p:sp>
        <p:nvSpPr>
          <p:cNvPr id="2" name="Title 1"/>
          <p:cNvSpPr>
            <a:spLocks noGrp="1"/>
          </p:cNvSpPr>
          <p:nvPr>
            <p:ph type="title"/>
          </p:nvPr>
        </p:nvSpPr>
        <p:spPr>
          <a:xfrm>
            <a:off x="1529614" y="0"/>
            <a:ext cx="7365011" cy="1143000"/>
          </a:xfrm>
        </p:spPr>
        <p:txBody>
          <a:bodyPr/>
          <a:lstStyle>
            <a:lvl1pPr algn="l">
              <a:defRPr>
                <a:solidFill>
                  <a:schemeClr val="tx1"/>
                </a:solidFill>
              </a:defRPr>
            </a:lvl1pPr>
          </a:lstStyle>
          <a:p>
            <a:r>
              <a:rPr lang="en-CA" dirty="0" smtClean="0"/>
              <a:t>Click to edit Master title style</a:t>
            </a:r>
            <a:endParaRPr lang="en-US" dirty="0"/>
          </a:p>
        </p:txBody>
      </p:sp>
    </p:spTree>
    <p:extLst>
      <p:ext uri="{BB962C8B-B14F-4D97-AF65-F5344CB8AC3E}">
        <p14:creationId xmlns:p14="http://schemas.microsoft.com/office/powerpoint/2010/main" val="42778307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892974" y="1151933"/>
            <a:ext cx="7358063" cy="2321719"/>
          </a:xfrm>
          <a:prstGeom prst="rect">
            <a:avLst/>
          </a:prstGeom>
        </p:spPr>
        <p:txBody>
          <a:bodyPr anchor="b"/>
          <a:lstStyle>
            <a:lvl1pPr>
              <a:defRPr>
                <a:latin typeface="Gill Sans Light"/>
                <a:ea typeface="Gill Sans Light"/>
                <a:cs typeface="Gill Sans Light"/>
                <a:sym typeface="Gill Sans Light"/>
              </a:defRPr>
            </a:lvl1pPr>
          </a:lstStyle>
          <a:p>
            <a:r>
              <a:t>Title Text</a:t>
            </a:r>
          </a:p>
        </p:txBody>
      </p:sp>
      <p:sp>
        <p:nvSpPr>
          <p:cNvPr id="12" name="Shape 12"/>
          <p:cNvSpPr>
            <a:spLocks noGrp="1"/>
          </p:cNvSpPr>
          <p:nvPr>
            <p:ph type="body" sz="quarter" idx="1"/>
          </p:nvPr>
        </p:nvSpPr>
        <p:spPr>
          <a:xfrm>
            <a:off x="892974" y="3536158"/>
            <a:ext cx="7358063" cy="794743"/>
          </a:xfrm>
          <a:prstGeom prst="rect">
            <a:avLst/>
          </a:prstGeom>
        </p:spPr>
        <p:txBody>
          <a:bodyPr anchor="t"/>
          <a:lstStyle>
            <a:lvl1pPr marL="0" indent="0" algn="ctr">
              <a:spcBef>
                <a:spcPts val="0"/>
              </a:spcBef>
              <a:buSzTx/>
              <a:buNone/>
              <a:defRPr sz="2200"/>
            </a:lvl1pPr>
            <a:lvl2pPr marL="0" indent="160721" algn="ctr">
              <a:spcBef>
                <a:spcPts val="0"/>
              </a:spcBef>
              <a:buSzTx/>
              <a:buNone/>
              <a:defRPr sz="2200"/>
            </a:lvl2pPr>
            <a:lvl3pPr marL="0" indent="321440" algn="ctr">
              <a:spcBef>
                <a:spcPts val="0"/>
              </a:spcBef>
              <a:buSzTx/>
              <a:buNone/>
              <a:defRPr sz="2200"/>
            </a:lvl3pPr>
            <a:lvl4pPr marL="0" indent="482161" algn="ctr">
              <a:spcBef>
                <a:spcPts val="0"/>
              </a:spcBef>
              <a:buSzTx/>
              <a:buNone/>
              <a:defRPr sz="2200"/>
            </a:lvl4pPr>
            <a:lvl5pPr marL="0" indent="642882" algn="ctr">
              <a:spcBef>
                <a:spcPts val="0"/>
              </a:spcBef>
              <a:buSzTx/>
              <a:buNone/>
              <a:defRPr sz="2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892974" y="2268143"/>
            <a:ext cx="7358063" cy="2321719"/>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229600" cy="4940805"/>
          </a:xfrm>
        </p:spPr>
        <p:txBody>
          <a:bodyPr/>
          <a:lstStyle/>
          <a:p>
            <a:pPr lvl="0"/>
            <a:r>
              <a:rPr lang="en-CA" dirty="0" smtClean="0"/>
              <a:t>Click to edit Master text styles</a:t>
            </a:r>
          </a:p>
          <a:p>
            <a:pPr lvl="1"/>
            <a:r>
              <a:rPr lang="en-CA" dirty="0" smtClean="0"/>
              <a:t>Second level</a:t>
            </a:r>
          </a:p>
        </p:txBody>
      </p:sp>
      <p:sp>
        <p:nvSpPr>
          <p:cNvPr id="4" name="Title Placeholder 1"/>
          <p:cNvSpPr>
            <a:spLocks noGrp="1"/>
          </p:cNvSpPr>
          <p:nvPr>
            <p:ph type="title"/>
          </p:nvPr>
        </p:nvSpPr>
        <p:spPr bwMode="auto">
          <a:xfrm>
            <a:off x="457200" y="0"/>
            <a:ext cx="8229600" cy="1143000"/>
          </a:xfrm>
          <a:prstGeom prst="rect">
            <a:avLst/>
          </a:prstGeom>
          <a:noFill/>
          <a:ln w="9525">
            <a:noFill/>
            <a:miter lim="800000"/>
            <a:headEnd/>
            <a:tailEnd/>
          </a:ln>
        </p:spPr>
        <p:txBody>
          <a:bodyPr/>
          <a:lstStyle/>
          <a:p>
            <a:pPr lvl="0"/>
            <a:r>
              <a:rPr lang="en-CA" smtClean="0"/>
              <a:t>Click to edit Master title style</a:t>
            </a:r>
            <a:endParaRPr lang="en-US" dirty="0"/>
          </a:p>
        </p:txBody>
      </p:sp>
    </p:spTree>
    <p:extLst>
      <p:ext uri="{BB962C8B-B14F-4D97-AF65-F5344CB8AC3E}">
        <p14:creationId xmlns:p14="http://schemas.microsoft.com/office/powerpoint/2010/main" val="1210219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4723809" y="446486"/>
            <a:ext cx="3750469" cy="5786439"/>
          </a:xfrm>
          <a:prstGeom prst="rect">
            <a:avLst/>
          </a:prstGeom>
        </p:spPr>
        <p:txBody>
          <a:bodyPr lIns="64288" tIns="32144" rIns="64288" bIns="32144" anchor="t">
            <a:noAutofit/>
          </a:bodyPr>
          <a:lstStyle/>
          <a:p>
            <a:endParaRPr/>
          </a:p>
        </p:txBody>
      </p:sp>
      <p:sp>
        <p:nvSpPr>
          <p:cNvPr id="39" name="Shape 39"/>
          <p:cNvSpPr>
            <a:spLocks noGrp="1"/>
          </p:cNvSpPr>
          <p:nvPr>
            <p:ph type="title"/>
          </p:nvPr>
        </p:nvSpPr>
        <p:spPr>
          <a:xfrm>
            <a:off x="669730" y="446485"/>
            <a:ext cx="3750469" cy="2803923"/>
          </a:xfrm>
          <a:prstGeom prst="rect">
            <a:avLst/>
          </a:prstGeom>
        </p:spPr>
        <p:txBody>
          <a:bodyPr anchor="b"/>
          <a:lstStyle>
            <a:lvl1pPr>
              <a:defRPr sz="4200"/>
            </a:lvl1pPr>
          </a:lstStyle>
          <a:p>
            <a:r>
              <a:t>Title Text</a:t>
            </a:r>
          </a:p>
        </p:txBody>
      </p:sp>
      <p:sp>
        <p:nvSpPr>
          <p:cNvPr id="40" name="Shape 40"/>
          <p:cNvSpPr>
            <a:spLocks noGrp="1"/>
          </p:cNvSpPr>
          <p:nvPr>
            <p:ph type="body" sz="quarter" idx="1"/>
          </p:nvPr>
        </p:nvSpPr>
        <p:spPr>
          <a:xfrm>
            <a:off x="669730" y="3348637"/>
            <a:ext cx="3750469" cy="2884289"/>
          </a:xfrm>
          <a:prstGeom prst="rect">
            <a:avLst/>
          </a:prstGeom>
        </p:spPr>
        <p:txBody>
          <a:bodyPr anchor="t"/>
          <a:lstStyle>
            <a:lvl1pPr marL="0" indent="0" algn="ctr">
              <a:spcBef>
                <a:spcPts val="0"/>
              </a:spcBef>
              <a:buSzTx/>
              <a:buNone/>
              <a:defRPr sz="2200"/>
            </a:lvl1pPr>
            <a:lvl2pPr marL="0" indent="160721" algn="ctr">
              <a:spcBef>
                <a:spcPts val="0"/>
              </a:spcBef>
              <a:buSzTx/>
              <a:buNone/>
              <a:defRPr sz="2200"/>
            </a:lvl2pPr>
            <a:lvl3pPr marL="0" indent="321440" algn="ctr">
              <a:spcBef>
                <a:spcPts val="0"/>
              </a:spcBef>
              <a:buSzTx/>
              <a:buNone/>
              <a:defRPr sz="2200"/>
            </a:lvl3pPr>
            <a:lvl4pPr marL="0" indent="482161" algn="ctr">
              <a:spcBef>
                <a:spcPts val="0"/>
              </a:spcBef>
              <a:buSzTx/>
              <a:buNone/>
              <a:defRPr sz="2200"/>
            </a:lvl4pPr>
            <a:lvl5pPr marL="0" indent="642882" algn="ctr">
              <a:spcBef>
                <a:spcPts val="0"/>
              </a:spcBef>
              <a:buSzTx/>
              <a:buNone/>
              <a:defRPr sz="2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4723809" y="1830589"/>
            <a:ext cx="3750469" cy="4420195"/>
          </a:xfrm>
          <a:prstGeom prst="rect">
            <a:avLst/>
          </a:prstGeom>
        </p:spPr>
        <p:txBody>
          <a:bodyPr lIns="64288" tIns="32144" rIns="64288" bIns="32144"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669730" y="1830589"/>
            <a:ext cx="3750469" cy="4420195"/>
          </a:xfrm>
          <a:prstGeom prst="rect">
            <a:avLst/>
          </a:prstGeom>
        </p:spPr>
        <p:txBody>
          <a:bodyPr/>
          <a:lstStyle>
            <a:lvl1pPr marL="241080" indent="-241080">
              <a:spcBef>
                <a:spcPts val="2250"/>
              </a:spcBef>
              <a:defRPr sz="2000"/>
            </a:lvl1pPr>
            <a:lvl2pPr marL="482161" indent="-241080">
              <a:spcBef>
                <a:spcPts val="2250"/>
              </a:spcBef>
              <a:defRPr sz="2000"/>
            </a:lvl2pPr>
            <a:lvl3pPr marL="723242" indent="-241080">
              <a:spcBef>
                <a:spcPts val="2250"/>
              </a:spcBef>
              <a:defRPr sz="2000"/>
            </a:lvl3pPr>
            <a:lvl4pPr marL="964323" indent="-241080">
              <a:spcBef>
                <a:spcPts val="2250"/>
              </a:spcBef>
              <a:defRPr sz="2000"/>
            </a:lvl4pPr>
            <a:lvl5pPr marL="1205403" indent="-241080">
              <a:spcBef>
                <a:spcPts val="2250"/>
              </a:spcBef>
              <a:defRPr sz="20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669731" y="892972"/>
            <a:ext cx="7804547" cy="50720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4723809" y="3580807"/>
            <a:ext cx="3750469" cy="2652117"/>
          </a:xfrm>
          <a:prstGeom prst="rect">
            <a:avLst/>
          </a:prstGeom>
        </p:spPr>
        <p:txBody>
          <a:bodyPr lIns="64288" tIns="32144" rIns="64288" bIns="32144" anchor="t">
            <a:noAutofit/>
          </a:bodyPr>
          <a:lstStyle/>
          <a:p>
            <a:endParaRPr/>
          </a:p>
        </p:txBody>
      </p:sp>
      <p:sp>
        <p:nvSpPr>
          <p:cNvPr id="84" name="Shape 84"/>
          <p:cNvSpPr>
            <a:spLocks noGrp="1"/>
          </p:cNvSpPr>
          <p:nvPr>
            <p:ph type="pic" sz="quarter" idx="14"/>
          </p:nvPr>
        </p:nvSpPr>
        <p:spPr>
          <a:xfrm>
            <a:off x="4728181" y="625080"/>
            <a:ext cx="3750469" cy="2652117"/>
          </a:xfrm>
          <a:prstGeom prst="rect">
            <a:avLst/>
          </a:prstGeom>
        </p:spPr>
        <p:txBody>
          <a:bodyPr lIns="64288" tIns="32144" rIns="64288" bIns="32144" anchor="t">
            <a:noAutofit/>
          </a:bodyPr>
          <a:lstStyle/>
          <a:p>
            <a:endParaRPr/>
          </a:p>
        </p:txBody>
      </p:sp>
      <p:sp>
        <p:nvSpPr>
          <p:cNvPr id="85" name="Shape 85"/>
          <p:cNvSpPr>
            <a:spLocks noGrp="1"/>
          </p:cNvSpPr>
          <p:nvPr>
            <p:ph type="pic" sz="half" idx="15"/>
          </p:nvPr>
        </p:nvSpPr>
        <p:spPr>
          <a:xfrm>
            <a:off x="669730" y="625079"/>
            <a:ext cx="3750469" cy="5607844"/>
          </a:xfrm>
          <a:prstGeom prst="rect">
            <a:avLst/>
          </a:prstGeom>
        </p:spPr>
        <p:txBody>
          <a:bodyPr lIns="64288" tIns="32144" rIns="64288" bIns="32144"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892974" y="4473773"/>
            <a:ext cx="7358063" cy="333738"/>
          </a:xfrm>
          <a:prstGeom prst="rect">
            <a:avLst/>
          </a:prstGeom>
        </p:spPr>
        <p:txBody>
          <a:bodyPr anchor="t">
            <a:spAutoFit/>
          </a:bodyPr>
          <a:lstStyle>
            <a:lvl1pPr marL="0" indent="0" algn="ctr">
              <a:spcBef>
                <a:spcPts val="0"/>
              </a:spcBef>
              <a:buSzTx/>
              <a:buNone/>
              <a:defRPr sz="1700"/>
            </a:lvl1pPr>
          </a:lstStyle>
          <a:p>
            <a:r>
              <a:t>–Johnny Appleseed</a:t>
            </a:r>
          </a:p>
        </p:txBody>
      </p:sp>
      <p:sp>
        <p:nvSpPr>
          <p:cNvPr id="94" name="Shape 94"/>
          <p:cNvSpPr>
            <a:spLocks noGrp="1"/>
          </p:cNvSpPr>
          <p:nvPr>
            <p:ph type="body" sz="quarter" idx="14"/>
          </p:nvPr>
        </p:nvSpPr>
        <p:spPr>
          <a:xfrm>
            <a:off x="892974" y="2997664"/>
            <a:ext cx="7358063" cy="487626"/>
          </a:xfrm>
          <a:prstGeom prst="rect">
            <a:avLst/>
          </a:prstGeom>
        </p:spPr>
        <p:txBody>
          <a:bodyPr>
            <a:spAutoFit/>
          </a:bodyPr>
          <a:lstStyle>
            <a:lvl1pPr marL="0" indent="0" algn="ctr">
              <a:spcBef>
                <a:spcPts val="0"/>
              </a:spcBef>
              <a:buSzTx/>
              <a:buNone/>
              <a:defRPr sz="27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9144000" cy="6858000"/>
          </a:xfrm>
          <a:prstGeom prst="rect">
            <a:avLst/>
          </a:prstGeom>
        </p:spPr>
        <p:txBody>
          <a:bodyPr lIns="64288" tIns="32144" rIns="64288" bIns="32144"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892973" y="1151933"/>
            <a:ext cx="7358063" cy="2321719"/>
          </a:xfrm>
          <a:prstGeom prst="rect">
            <a:avLst/>
          </a:prstGeom>
        </p:spPr>
        <p:txBody>
          <a:bodyPr anchor="b"/>
          <a:lstStyle>
            <a:lvl1pPr>
              <a:defRPr>
                <a:latin typeface="Gill Sans Light"/>
                <a:ea typeface="Gill Sans Light"/>
                <a:cs typeface="Gill Sans Light"/>
                <a:sym typeface="Gill Sans Light"/>
              </a:defRPr>
            </a:lvl1pPr>
          </a:lstStyle>
          <a:p>
            <a:r>
              <a:t>Title Text</a:t>
            </a:r>
          </a:p>
        </p:txBody>
      </p:sp>
      <p:sp>
        <p:nvSpPr>
          <p:cNvPr id="12" name="Shape 12"/>
          <p:cNvSpPr>
            <a:spLocks noGrp="1"/>
          </p:cNvSpPr>
          <p:nvPr>
            <p:ph type="body" sz="quarter" idx="1"/>
          </p:nvPr>
        </p:nvSpPr>
        <p:spPr>
          <a:xfrm>
            <a:off x="892973" y="3536158"/>
            <a:ext cx="7358063" cy="794743"/>
          </a:xfrm>
          <a:prstGeom prst="rect">
            <a:avLst/>
          </a:prstGeom>
        </p:spPr>
        <p:txBody>
          <a:bodyPr anchor="t"/>
          <a:lstStyle>
            <a:lvl1pPr marL="0" indent="0" algn="ctr">
              <a:spcBef>
                <a:spcPts val="0"/>
              </a:spcBef>
              <a:buSzTx/>
              <a:buNone/>
              <a:defRPr sz="2200"/>
            </a:lvl1pPr>
            <a:lvl2pPr marL="0" indent="160729" algn="ctr">
              <a:spcBef>
                <a:spcPts val="0"/>
              </a:spcBef>
              <a:buSzTx/>
              <a:buNone/>
              <a:defRPr sz="2200"/>
            </a:lvl2pPr>
            <a:lvl3pPr marL="0" indent="321457" algn="ctr">
              <a:spcBef>
                <a:spcPts val="0"/>
              </a:spcBef>
              <a:buSzTx/>
              <a:buNone/>
              <a:defRPr sz="2200"/>
            </a:lvl3pPr>
            <a:lvl4pPr marL="0" indent="482186" algn="ctr">
              <a:spcBef>
                <a:spcPts val="0"/>
              </a:spcBef>
              <a:buSzTx/>
              <a:buNone/>
              <a:defRPr sz="2200"/>
            </a:lvl4pPr>
            <a:lvl5pPr marL="0" indent="642915" algn="ctr">
              <a:spcBef>
                <a:spcPts val="0"/>
              </a:spcBef>
              <a:buSzTx/>
              <a:buNone/>
              <a:defRPr sz="2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9897"/>
            <a:ext cx="8229600" cy="5653911"/>
          </a:xfrm>
        </p:spPr>
        <p:txBody>
          <a:bodyPr/>
          <a:lstStyle/>
          <a:p>
            <a:pPr lvl="0"/>
            <a:r>
              <a:rPr lang="en-CA" dirty="0" smtClean="0"/>
              <a:t>Click to edit Master text styles</a:t>
            </a:r>
          </a:p>
          <a:p>
            <a:pPr lvl="1"/>
            <a:r>
              <a:rPr lang="en-CA" dirty="0" smtClean="0"/>
              <a:t>Second level</a:t>
            </a:r>
          </a:p>
        </p:txBody>
      </p:sp>
    </p:spTree>
    <p:extLst>
      <p:ext uri="{BB962C8B-B14F-4D97-AF65-F5344CB8AC3E}">
        <p14:creationId xmlns:p14="http://schemas.microsoft.com/office/powerpoint/2010/main" val="301596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129610" y="446485"/>
            <a:ext cx="6875859" cy="4161235"/>
          </a:xfrm>
          <a:prstGeom prst="rect">
            <a:avLst/>
          </a:prstGeom>
        </p:spPr>
        <p:txBody>
          <a:bodyPr lIns="64291" tIns="32145" rIns="64291" bIns="32145" anchor="t">
            <a:noAutofit/>
          </a:bodyPr>
          <a:lstStyle/>
          <a:p>
            <a:endParaRPr/>
          </a:p>
        </p:txBody>
      </p:sp>
      <p:sp>
        <p:nvSpPr>
          <p:cNvPr id="21" name="Shape 21"/>
          <p:cNvSpPr>
            <a:spLocks noGrp="1"/>
          </p:cNvSpPr>
          <p:nvPr>
            <p:ph type="title"/>
          </p:nvPr>
        </p:nvSpPr>
        <p:spPr>
          <a:xfrm>
            <a:off x="892973" y="4723807"/>
            <a:ext cx="7358063" cy="1000125"/>
          </a:xfrm>
          <a:prstGeom prst="rect">
            <a:avLst/>
          </a:prstGeom>
        </p:spPr>
        <p:txBody>
          <a:bodyPr anchor="b"/>
          <a:lstStyle/>
          <a:p>
            <a:r>
              <a:t>Title Text</a:t>
            </a:r>
          </a:p>
        </p:txBody>
      </p:sp>
      <p:sp>
        <p:nvSpPr>
          <p:cNvPr id="22" name="Shape 22"/>
          <p:cNvSpPr>
            <a:spLocks noGrp="1"/>
          </p:cNvSpPr>
          <p:nvPr>
            <p:ph type="body" sz="quarter" idx="1"/>
          </p:nvPr>
        </p:nvSpPr>
        <p:spPr>
          <a:xfrm>
            <a:off x="892973" y="5759651"/>
            <a:ext cx="7358063" cy="794743"/>
          </a:xfrm>
          <a:prstGeom prst="rect">
            <a:avLst/>
          </a:prstGeom>
        </p:spPr>
        <p:txBody>
          <a:bodyPr anchor="t"/>
          <a:lstStyle>
            <a:lvl1pPr marL="0" indent="0" algn="ctr">
              <a:spcBef>
                <a:spcPts val="0"/>
              </a:spcBef>
              <a:buSzTx/>
              <a:buNone/>
              <a:defRPr sz="2200"/>
            </a:lvl1pPr>
            <a:lvl2pPr marL="0" indent="160729" algn="ctr">
              <a:spcBef>
                <a:spcPts val="0"/>
              </a:spcBef>
              <a:buSzTx/>
              <a:buNone/>
              <a:defRPr sz="2200"/>
            </a:lvl2pPr>
            <a:lvl3pPr marL="0" indent="321457" algn="ctr">
              <a:spcBef>
                <a:spcPts val="0"/>
              </a:spcBef>
              <a:buSzTx/>
              <a:buNone/>
              <a:defRPr sz="2200"/>
            </a:lvl3pPr>
            <a:lvl4pPr marL="0" indent="482186" algn="ctr">
              <a:spcBef>
                <a:spcPts val="0"/>
              </a:spcBef>
              <a:buSzTx/>
              <a:buNone/>
              <a:defRPr sz="2200"/>
            </a:lvl4pPr>
            <a:lvl5pPr marL="0" indent="642915" algn="ctr">
              <a:spcBef>
                <a:spcPts val="0"/>
              </a:spcBef>
              <a:buSzTx/>
              <a:buNone/>
              <a:defRPr sz="2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4420278" y="6500812"/>
            <a:ext cx="294523" cy="272186"/>
          </a:xfrm>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892973" y="2268143"/>
            <a:ext cx="7358063" cy="2321719"/>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4723809" y="446486"/>
            <a:ext cx="3750469" cy="5786439"/>
          </a:xfrm>
          <a:prstGeom prst="rect">
            <a:avLst/>
          </a:prstGeom>
        </p:spPr>
        <p:txBody>
          <a:bodyPr lIns="64291" tIns="32145" rIns="64291" bIns="32145" anchor="t">
            <a:noAutofit/>
          </a:bodyPr>
          <a:lstStyle/>
          <a:p>
            <a:endParaRPr/>
          </a:p>
        </p:txBody>
      </p:sp>
      <p:sp>
        <p:nvSpPr>
          <p:cNvPr id="39" name="Shape 39"/>
          <p:cNvSpPr>
            <a:spLocks noGrp="1"/>
          </p:cNvSpPr>
          <p:nvPr>
            <p:ph type="title"/>
          </p:nvPr>
        </p:nvSpPr>
        <p:spPr>
          <a:xfrm>
            <a:off x="669730" y="446485"/>
            <a:ext cx="3750469" cy="2803923"/>
          </a:xfrm>
          <a:prstGeom prst="rect">
            <a:avLst/>
          </a:prstGeom>
        </p:spPr>
        <p:txBody>
          <a:bodyPr anchor="b"/>
          <a:lstStyle>
            <a:lvl1pPr>
              <a:defRPr sz="4200"/>
            </a:lvl1pPr>
          </a:lstStyle>
          <a:p>
            <a:r>
              <a:t>Title Text</a:t>
            </a:r>
          </a:p>
        </p:txBody>
      </p:sp>
      <p:sp>
        <p:nvSpPr>
          <p:cNvPr id="40" name="Shape 40"/>
          <p:cNvSpPr>
            <a:spLocks noGrp="1"/>
          </p:cNvSpPr>
          <p:nvPr>
            <p:ph type="body" sz="quarter" idx="1"/>
          </p:nvPr>
        </p:nvSpPr>
        <p:spPr>
          <a:xfrm>
            <a:off x="669730" y="3348636"/>
            <a:ext cx="3750469" cy="2884289"/>
          </a:xfrm>
          <a:prstGeom prst="rect">
            <a:avLst/>
          </a:prstGeom>
        </p:spPr>
        <p:txBody>
          <a:bodyPr anchor="t"/>
          <a:lstStyle>
            <a:lvl1pPr marL="0" indent="0" algn="ctr">
              <a:spcBef>
                <a:spcPts val="0"/>
              </a:spcBef>
              <a:buSzTx/>
              <a:buNone/>
              <a:defRPr sz="2200"/>
            </a:lvl1pPr>
            <a:lvl2pPr marL="0" indent="160729" algn="ctr">
              <a:spcBef>
                <a:spcPts val="0"/>
              </a:spcBef>
              <a:buSzTx/>
              <a:buNone/>
              <a:defRPr sz="2200"/>
            </a:lvl2pPr>
            <a:lvl3pPr marL="0" indent="321457" algn="ctr">
              <a:spcBef>
                <a:spcPts val="0"/>
              </a:spcBef>
              <a:buSzTx/>
              <a:buNone/>
              <a:defRPr sz="2200"/>
            </a:lvl3pPr>
            <a:lvl4pPr marL="0" indent="482186" algn="ctr">
              <a:spcBef>
                <a:spcPts val="0"/>
              </a:spcBef>
              <a:buSzTx/>
              <a:buNone/>
              <a:defRPr sz="2200"/>
            </a:lvl4pPr>
            <a:lvl5pPr marL="0" indent="642915" algn="ctr">
              <a:spcBef>
                <a:spcPts val="0"/>
              </a:spcBef>
              <a:buSzTx/>
              <a:buNone/>
              <a:defRPr sz="2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4723809" y="1830588"/>
            <a:ext cx="3750469" cy="4420195"/>
          </a:xfrm>
          <a:prstGeom prst="rect">
            <a:avLst/>
          </a:prstGeom>
        </p:spPr>
        <p:txBody>
          <a:bodyPr lIns="64291" tIns="32145" rIns="64291" bIns="32145"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669730" y="1830588"/>
            <a:ext cx="3750469" cy="4420195"/>
          </a:xfrm>
          <a:prstGeom prst="rect">
            <a:avLst/>
          </a:prstGeom>
        </p:spPr>
        <p:txBody>
          <a:bodyPr/>
          <a:lstStyle>
            <a:lvl1pPr marL="241093" indent="-241093">
              <a:spcBef>
                <a:spcPts val="2250"/>
              </a:spcBef>
              <a:defRPr sz="2000"/>
            </a:lvl1pPr>
            <a:lvl2pPr marL="482186" indent="-241093">
              <a:spcBef>
                <a:spcPts val="2250"/>
              </a:spcBef>
              <a:defRPr sz="2000"/>
            </a:lvl2pPr>
            <a:lvl3pPr marL="723279" indent="-241093">
              <a:spcBef>
                <a:spcPts val="2250"/>
              </a:spcBef>
              <a:defRPr sz="2000"/>
            </a:lvl3pPr>
            <a:lvl4pPr marL="964372" indent="-241093">
              <a:spcBef>
                <a:spcPts val="2250"/>
              </a:spcBef>
              <a:defRPr sz="2000"/>
            </a:lvl4pPr>
            <a:lvl5pPr marL="1205465" indent="-241093">
              <a:spcBef>
                <a:spcPts val="2250"/>
              </a:spcBef>
              <a:defRPr sz="20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669731" y="892971"/>
            <a:ext cx="7804547" cy="50720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4723809" y="3580807"/>
            <a:ext cx="3750469" cy="2652117"/>
          </a:xfrm>
          <a:prstGeom prst="rect">
            <a:avLst/>
          </a:prstGeom>
        </p:spPr>
        <p:txBody>
          <a:bodyPr lIns="64291" tIns="32145" rIns="64291" bIns="32145" anchor="t">
            <a:noAutofit/>
          </a:bodyPr>
          <a:lstStyle/>
          <a:p>
            <a:endParaRPr/>
          </a:p>
        </p:txBody>
      </p:sp>
      <p:sp>
        <p:nvSpPr>
          <p:cNvPr id="84" name="Shape 84"/>
          <p:cNvSpPr>
            <a:spLocks noGrp="1"/>
          </p:cNvSpPr>
          <p:nvPr>
            <p:ph type="pic" sz="quarter" idx="14"/>
          </p:nvPr>
        </p:nvSpPr>
        <p:spPr>
          <a:xfrm>
            <a:off x="4728181" y="625080"/>
            <a:ext cx="3750469" cy="2652117"/>
          </a:xfrm>
          <a:prstGeom prst="rect">
            <a:avLst/>
          </a:prstGeom>
        </p:spPr>
        <p:txBody>
          <a:bodyPr lIns="64291" tIns="32145" rIns="64291" bIns="32145" anchor="t">
            <a:noAutofit/>
          </a:bodyPr>
          <a:lstStyle/>
          <a:p>
            <a:endParaRPr/>
          </a:p>
        </p:txBody>
      </p:sp>
      <p:sp>
        <p:nvSpPr>
          <p:cNvPr id="85" name="Shape 85"/>
          <p:cNvSpPr>
            <a:spLocks noGrp="1"/>
          </p:cNvSpPr>
          <p:nvPr>
            <p:ph type="pic" sz="half" idx="15"/>
          </p:nvPr>
        </p:nvSpPr>
        <p:spPr>
          <a:xfrm>
            <a:off x="669730" y="625079"/>
            <a:ext cx="3750469" cy="5607844"/>
          </a:xfrm>
          <a:prstGeom prst="rect">
            <a:avLst/>
          </a:prstGeom>
        </p:spPr>
        <p:txBody>
          <a:bodyPr lIns="64291" tIns="32145" rIns="64291" bIns="32145"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892973" y="4473774"/>
            <a:ext cx="7358063" cy="333742"/>
          </a:xfrm>
          <a:prstGeom prst="rect">
            <a:avLst/>
          </a:prstGeom>
        </p:spPr>
        <p:txBody>
          <a:bodyPr anchor="t">
            <a:spAutoFit/>
          </a:bodyPr>
          <a:lstStyle>
            <a:lvl1pPr marL="0" indent="0" algn="ctr">
              <a:spcBef>
                <a:spcPts val="0"/>
              </a:spcBef>
              <a:buSzTx/>
              <a:buNone/>
              <a:defRPr sz="1700"/>
            </a:lvl1pPr>
          </a:lstStyle>
          <a:p>
            <a:r>
              <a:t>–Johnny Appleseed</a:t>
            </a:r>
          </a:p>
        </p:txBody>
      </p:sp>
      <p:sp>
        <p:nvSpPr>
          <p:cNvPr id="94" name="Shape 94"/>
          <p:cNvSpPr>
            <a:spLocks noGrp="1"/>
          </p:cNvSpPr>
          <p:nvPr>
            <p:ph type="body" sz="quarter" idx="14"/>
          </p:nvPr>
        </p:nvSpPr>
        <p:spPr>
          <a:xfrm>
            <a:off x="892973" y="2997662"/>
            <a:ext cx="7358063" cy="487630"/>
          </a:xfrm>
          <a:prstGeom prst="rect">
            <a:avLst/>
          </a:prstGeom>
        </p:spPr>
        <p:txBody>
          <a:bodyPr>
            <a:spAutoFit/>
          </a:bodyPr>
          <a:lstStyle>
            <a:lvl1pPr marL="0" indent="0" algn="ctr">
              <a:spcBef>
                <a:spcPts val="0"/>
              </a:spcBef>
              <a:buSzTx/>
              <a:buNone/>
              <a:defRPr sz="27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9144000" cy="6858000"/>
          </a:xfrm>
          <a:prstGeom prst="rect">
            <a:avLst/>
          </a:prstGeom>
        </p:spPr>
        <p:txBody>
          <a:bodyPr lIns="64291" tIns="32145" rIns="64291" bIns="32145"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CA" dirty="0" smtClean="0"/>
              <a:t>Click to edit Master title style</a:t>
            </a:r>
            <a:endParaRPr lang="en-US" dirty="0"/>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a:xfrm>
            <a:off x="457200" y="6356352"/>
            <a:ext cx="5195888" cy="365125"/>
          </a:xfrm>
          <a:prstGeom prst="rect">
            <a:avLst/>
          </a:prstGeom>
        </p:spPr>
        <p:txBody>
          <a:bodyPr vert="horz" wrap="square" lIns="91435" tIns="45718" rIns="91435" bIns="45718" numCol="1" anchor="t" anchorCtr="0" compatLnSpc="1">
            <a:prstTxWarp prst="textNoShape">
              <a:avLst/>
            </a:prstTxWarp>
          </a:bodyPr>
          <a:lstStyle>
            <a:lvl1pPr>
              <a:defRPr sz="1200">
                <a:solidFill>
                  <a:srgbClr val="7F7F7F"/>
                </a:solidFill>
                <a:latin typeface="Gill Sans" charset="0"/>
                <a:cs typeface="Gill Sans" charset="0"/>
              </a:defRPr>
            </a:lvl1pPr>
          </a:lstStyle>
          <a:p>
            <a:endParaRPr lang="en-US"/>
          </a:p>
        </p:txBody>
      </p:sp>
      <p:sp>
        <p:nvSpPr>
          <p:cNvPr id="5" name="Slide Number Placeholder 6"/>
          <p:cNvSpPr>
            <a:spLocks noGrp="1"/>
          </p:cNvSpPr>
          <p:nvPr>
            <p:ph type="sldNum" sz="quarter" idx="11"/>
          </p:nvPr>
        </p:nvSpPr>
        <p:spPr>
          <a:xfrm>
            <a:off x="6553200" y="6356352"/>
            <a:ext cx="2133600" cy="365125"/>
          </a:xfrm>
          <a:prstGeom prst="rect">
            <a:avLst/>
          </a:prstGeom>
        </p:spPr>
        <p:txBody>
          <a:bodyPr vert="horz" wrap="square" lIns="91435" tIns="45718" rIns="91435" bIns="45718" numCol="1" anchor="t" anchorCtr="0" compatLnSpc="1">
            <a:prstTxWarp prst="textNoShape">
              <a:avLst/>
            </a:prstTxWarp>
          </a:bodyPr>
          <a:lstStyle>
            <a:lvl1pPr>
              <a:defRPr/>
            </a:lvl1pPr>
          </a:lstStyle>
          <a:p>
            <a:fld id="{15B1056B-BF64-384F-9EF9-BDE066AFC4A4}" type="slidenum">
              <a:rPr lang="en-US"/>
              <a:pPr/>
              <a:t>‹#›</a:t>
            </a:fld>
            <a:endParaRPr lang="en-US"/>
          </a:p>
        </p:txBody>
      </p:sp>
    </p:spTree>
    <p:extLst>
      <p:ext uri="{BB962C8B-B14F-4D97-AF65-F5344CB8AC3E}">
        <p14:creationId xmlns:p14="http://schemas.microsoft.com/office/powerpoint/2010/main" val="8363418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rPr>
                <a:latin typeface="Helvetica Light"/>
                <a:ea typeface="Helvetica Light"/>
                <a:cs typeface="Helvetica Light"/>
              </a:rPr>
              <a:pPr/>
              <a:t>‹#›</a:t>
            </a:fld>
            <a:endParaRPr>
              <a:latin typeface="Helvetica Light"/>
              <a:ea typeface="Helvetica Light"/>
              <a:cs typeface="Helvetica Light"/>
            </a:endParaRPr>
          </a:p>
        </p:txBody>
      </p:sp>
    </p:spTree>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CE1618-693E-544A-B74D-843D30511F08}" type="datetimeFigureOut">
              <a:rPr lang="en-US" smtClean="0">
                <a:solidFill>
                  <a:prstClr val="black">
                    <a:tint val="75000"/>
                  </a:prstClr>
                </a:solidFill>
                <a:latin typeface="Calibri"/>
              </a:rPr>
              <a:pPr/>
              <a:t>16-09-18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0CC75B2-04A9-C848-8E2A-4E5422AE1B7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8958402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E1618-693E-544A-B74D-843D30511F08}" type="datetimeFigureOut">
              <a:rPr lang="en-US" smtClean="0">
                <a:solidFill>
                  <a:prstClr val="black">
                    <a:tint val="75000"/>
                  </a:prstClr>
                </a:solidFill>
                <a:latin typeface="Calibri"/>
              </a:rPr>
              <a:pPr/>
              <a:t>16-09-18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0CC75B2-04A9-C848-8E2A-4E5422AE1B7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994340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CE1618-693E-544A-B74D-843D30511F08}" type="datetimeFigureOut">
              <a:rPr lang="en-US" smtClean="0">
                <a:solidFill>
                  <a:prstClr val="black">
                    <a:tint val="75000"/>
                  </a:prstClr>
                </a:solidFill>
                <a:latin typeface="Calibri"/>
              </a:rPr>
              <a:pPr/>
              <a:t>16-09-18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0CC75B2-04A9-C848-8E2A-4E5422AE1B7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132262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CE1618-693E-544A-B74D-843D30511F08}" type="datetimeFigureOut">
              <a:rPr lang="en-US" smtClean="0">
                <a:solidFill>
                  <a:prstClr val="black">
                    <a:tint val="75000"/>
                  </a:prstClr>
                </a:solidFill>
                <a:latin typeface="Calibri"/>
              </a:rPr>
              <a:pPr/>
              <a:t>16-09-18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00CC75B2-04A9-C848-8E2A-4E5422AE1B7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817688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CE1618-693E-544A-B74D-843D30511F08}" type="datetimeFigureOut">
              <a:rPr lang="en-US" smtClean="0">
                <a:solidFill>
                  <a:prstClr val="black">
                    <a:tint val="75000"/>
                  </a:prstClr>
                </a:solidFill>
                <a:latin typeface="Calibri"/>
              </a:rPr>
              <a:pPr/>
              <a:t>16-09-18</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00CC75B2-04A9-C848-8E2A-4E5422AE1B7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4438931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CE1618-693E-544A-B74D-843D30511F08}" type="datetimeFigureOut">
              <a:rPr lang="en-US" smtClean="0">
                <a:solidFill>
                  <a:prstClr val="black">
                    <a:tint val="75000"/>
                  </a:prstClr>
                </a:solidFill>
                <a:latin typeface="Calibri"/>
              </a:rPr>
              <a:pPr/>
              <a:t>16-09-18</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00CC75B2-04A9-C848-8E2A-4E5422AE1B7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931684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CE1618-693E-544A-B74D-843D30511F08}" type="datetimeFigureOut">
              <a:rPr lang="en-US" smtClean="0">
                <a:solidFill>
                  <a:prstClr val="black">
                    <a:tint val="75000"/>
                  </a:prstClr>
                </a:solidFill>
                <a:latin typeface="Calibri"/>
              </a:rPr>
              <a:pPr/>
              <a:t>16-09-18</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00CC75B2-04A9-C848-8E2A-4E5422AE1B7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24099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CE1618-693E-544A-B74D-843D30511F08}" type="datetimeFigureOut">
              <a:rPr lang="en-US" smtClean="0">
                <a:solidFill>
                  <a:prstClr val="black">
                    <a:tint val="75000"/>
                  </a:prstClr>
                </a:solidFill>
                <a:latin typeface="Calibri"/>
              </a:rPr>
              <a:pPr/>
              <a:t>16-09-18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00CC75B2-04A9-C848-8E2A-4E5422AE1B7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1968777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CE1618-693E-544A-B74D-843D30511F08}" type="datetimeFigureOut">
              <a:rPr lang="en-US" smtClean="0">
                <a:solidFill>
                  <a:prstClr val="black">
                    <a:tint val="75000"/>
                  </a:prstClr>
                </a:solidFill>
                <a:latin typeface="Calibri"/>
              </a:rPr>
              <a:pPr/>
              <a:t>16-09-18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00CC75B2-04A9-C848-8E2A-4E5422AE1B7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77239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3"/>
          <p:cNvSpPr>
            <a:spLocks noGrp="1"/>
          </p:cNvSpPr>
          <p:nvPr>
            <p:ph type="dt" sz="half" idx="10"/>
          </p:nvPr>
        </p:nvSpPr>
        <p:spPr>
          <a:xfrm>
            <a:off x="457200" y="6356352"/>
            <a:ext cx="5195888" cy="365125"/>
          </a:xfrm>
          <a:prstGeom prst="rect">
            <a:avLst/>
          </a:prstGeom>
        </p:spPr>
        <p:txBody>
          <a:bodyPr vert="horz" wrap="square" lIns="91435" tIns="45718" rIns="91435" bIns="45718" numCol="1" anchor="t" anchorCtr="0" compatLnSpc="1">
            <a:prstTxWarp prst="textNoShape">
              <a:avLst/>
            </a:prstTxWarp>
          </a:bodyPr>
          <a:lstStyle>
            <a:lvl1pPr>
              <a:defRPr sz="1200">
                <a:solidFill>
                  <a:srgbClr val="7F7F7F"/>
                </a:solidFill>
                <a:latin typeface="Gill Sans" charset="0"/>
                <a:cs typeface="Gill Sans" charset="0"/>
              </a:defRPr>
            </a:lvl1pPr>
          </a:lstStyle>
          <a:p>
            <a:endParaRPr lang="en-US"/>
          </a:p>
        </p:txBody>
      </p:sp>
      <p:sp>
        <p:nvSpPr>
          <p:cNvPr id="4" name="Slide Number Placeholder 6"/>
          <p:cNvSpPr>
            <a:spLocks noGrp="1"/>
          </p:cNvSpPr>
          <p:nvPr>
            <p:ph type="sldNum" sz="quarter" idx="11"/>
          </p:nvPr>
        </p:nvSpPr>
        <p:spPr>
          <a:xfrm>
            <a:off x="6553200" y="6356352"/>
            <a:ext cx="2133600" cy="365125"/>
          </a:xfrm>
          <a:prstGeom prst="rect">
            <a:avLst/>
          </a:prstGeom>
        </p:spPr>
        <p:txBody>
          <a:bodyPr vert="horz" wrap="square" lIns="91435" tIns="45718" rIns="91435" bIns="45718" numCol="1" anchor="t" anchorCtr="0" compatLnSpc="1">
            <a:prstTxWarp prst="textNoShape">
              <a:avLst/>
            </a:prstTxWarp>
          </a:bodyPr>
          <a:lstStyle>
            <a:lvl1pPr>
              <a:defRPr/>
            </a:lvl1pPr>
          </a:lstStyle>
          <a:p>
            <a:fld id="{F042855E-4A63-314E-8268-08CFC35E47DE}" type="slidenum">
              <a:rPr lang="en-US"/>
              <a:pPr/>
              <a:t>‹#›</a:t>
            </a:fld>
            <a:endParaRPr lang="en-US"/>
          </a:p>
        </p:txBody>
      </p:sp>
    </p:spTree>
    <p:extLst>
      <p:ext uri="{BB962C8B-B14F-4D97-AF65-F5344CB8AC3E}">
        <p14:creationId xmlns:p14="http://schemas.microsoft.com/office/powerpoint/2010/main" val="22507866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E1618-693E-544A-B74D-843D30511F08}" type="datetimeFigureOut">
              <a:rPr lang="en-US" smtClean="0">
                <a:solidFill>
                  <a:prstClr val="black">
                    <a:tint val="75000"/>
                  </a:prstClr>
                </a:solidFill>
                <a:latin typeface="Calibri"/>
              </a:rPr>
              <a:pPr/>
              <a:t>16-09-18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0CC75B2-04A9-C848-8E2A-4E5422AE1B7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259021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E1618-693E-544A-B74D-843D30511F08}" type="datetimeFigureOut">
              <a:rPr lang="en-US" smtClean="0">
                <a:solidFill>
                  <a:prstClr val="black">
                    <a:tint val="75000"/>
                  </a:prstClr>
                </a:solidFill>
                <a:latin typeface="Calibri"/>
              </a:rPr>
              <a:pPr/>
              <a:t>16-09-18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0CC75B2-04A9-C848-8E2A-4E5422AE1B7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25166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2"/>
            <a:ext cx="5195888" cy="365125"/>
          </a:xfrm>
          <a:prstGeom prst="rect">
            <a:avLst/>
          </a:prstGeom>
        </p:spPr>
        <p:txBody>
          <a:bodyPr vert="horz" wrap="square" lIns="91435" tIns="45718" rIns="91435" bIns="45718" numCol="1" anchor="t" anchorCtr="0" compatLnSpc="1">
            <a:prstTxWarp prst="textNoShape">
              <a:avLst/>
            </a:prstTxWarp>
          </a:bodyPr>
          <a:lstStyle>
            <a:lvl1pPr>
              <a:defRPr sz="1200">
                <a:solidFill>
                  <a:srgbClr val="7F7F7F"/>
                </a:solidFill>
                <a:latin typeface="Gill Sans" charset="0"/>
                <a:cs typeface="Gill Sans" charset="0"/>
              </a:defRPr>
            </a:lvl1pPr>
          </a:lstStyle>
          <a:p>
            <a:endParaRPr lang="en-US"/>
          </a:p>
        </p:txBody>
      </p:sp>
      <p:sp>
        <p:nvSpPr>
          <p:cNvPr id="3" name="Slide Number Placeholder 6"/>
          <p:cNvSpPr>
            <a:spLocks noGrp="1"/>
          </p:cNvSpPr>
          <p:nvPr>
            <p:ph type="sldNum" sz="quarter" idx="11"/>
          </p:nvPr>
        </p:nvSpPr>
        <p:spPr>
          <a:xfrm>
            <a:off x="6553200" y="6356352"/>
            <a:ext cx="2133600" cy="365125"/>
          </a:xfrm>
          <a:prstGeom prst="rect">
            <a:avLst/>
          </a:prstGeom>
        </p:spPr>
        <p:txBody>
          <a:bodyPr vert="horz" wrap="square" lIns="91435" tIns="45718" rIns="91435" bIns="45718" numCol="1" anchor="t" anchorCtr="0" compatLnSpc="1">
            <a:prstTxWarp prst="textNoShape">
              <a:avLst/>
            </a:prstTxWarp>
          </a:bodyPr>
          <a:lstStyle>
            <a:lvl1pPr>
              <a:defRPr/>
            </a:lvl1pPr>
          </a:lstStyle>
          <a:p>
            <a:fld id="{EF7C7EF2-A98C-724F-A28C-E625564C6596}" type="slidenum">
              <a:rPr lang="en-US"/>
              <a:pPr/>
              <a:t>‹#›</a:t>
            </a:fld>
            <a:endParaRPr lang="en-US"/>
          </a:p>
        </p:txBody>
      </p:sp>
    </p:spTree>
    <p:extLst>
      <p:ext uri="{BB962C8B-B14F-4D97-AF65-F5344CB8AC3E}">
        <p14:creationId xmlns:p14="http://schemas.microsoft.com/office/powerpoint/2010/main" val="3669461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t"/>
          <a:lstStyle>
            <a:lvl1pPr algn="ctr">
              <a:lnSpc>
                <a:spcPct val="125000"/>
              </a:lnSpc>
              <a:defRPr sz="2000" b="1">
                <a:solidFill>
                  <a:srgbClr val="BD4536"/>
                </a:solidFill>
              </a:defRPr>
            </a:lvl1pPr>
          </a:lstStyle>
          <a:p>
            <a:r>
              <a:rPr lang="en-CA"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177" indent="0">
              <a:buNone/>
              <a:defRPr sz="2800"/>
            </a:lvl2pPr>
            <a:lvl3pPr marL="914353" indent="0">
              <a:buNone/>
              <a:defRPr sz="2400"/>
            </a:lvl3pPr>
            <a:lvl4pPr marL="1371530" indent="0">
              <a:buNone/>
              <a:defRPr sz="2000"/>
            </a:lvl4pPr>
            <a:lvl5pPr marL="1828706" indent="0">
              <a:buNone/>
              <a:defRPr sz="2000"/>
            </a:lvl5pPr>
            <a:lvl6pPr marL="2285883"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p>
        </p:txBody>
      </p:sp>
      <p:sp>
        <p:nvSpPr>
          <p:cNvPr id="4" name="Date Placeholder 3"/>
          <p:cNvSpPr>
            <a:spLocks noGrp="1"/>
          </p:cNvSpPr>
          <p:nvPr>
            <p:ph type="dt" sz="half" idx="10"/>
          </p:nvPr>
        </p:nvSpPr>
        <p:spPr>
          <a:xfrm>
            <a:off x="457200" y="6356352"/>
            <a:ext cx="5195888" cy="365125"/>
          </a:xfrm>
          <a:prstGeom prst="rect">
            <a:avLst/>
          </a:prstGeom>
        </p:spPr>
        <p:txBody>
          <a:bodyPr vert="horz" wrap="square" lIns="91435" tIns="45718" rIns="91435" bIns="45718" numCol="1" anchor="t" anchorCtr="0" compatLnSpc="1">
            <a:prstTxWarp prst="textNoShape">
              <a:avLst/>
            </a:prstTxWarp>
          </a:bodyPr>
          <a:lstStyle>
            <a:lvl1pPr>
              <a:defRPr sz="1200">
                <a:solidFill>
                  <a:srgbClr val="7F7F7F"/>
                </a:solidFill>
                <a:latin typeface="Gill Sans" charset="0"/>
                <a:cs typeface="Gill Sans" charset="0"/>
              </a:defRPr>
            </a:lvl1pPr>
          </a:lstStyle>
          <a:p>
            <a:endParaRPr lang="en-US"/>
          </a:p>
        </p:txBody>
      </p:sp>
      <p:sp>
        <p:nvSpPr>
          <p:cNvPr id="5" name="Slide Number Placeholder 6"/>
          <p:cNvSpPr>
            <a:spLocks noGrp="1"/>
          </p:cNvSpPr>
          <p:nvPr>
            <p:ph type="sldNum" sz="quarter" idx="11"/>
          </p:nvPr>
        </p:nvSpPr>
        <p:spPr>
          <a:xfrm>
            <a:off x="6553200" y="6356352"/>
            <a:ext cx="2133600" cy="365125"/>
          </a:xfrm>
          <a:prstGeom prst="rect">
            <a:avLst/>
          </a:prstGeom>
        </p:spPr>
        <p:txBody>
          <a:bodyPr vert="horz" wrap="square" lIns="91435" tIns="45718" rIns="91435" bIns="45718" numCol="1" anchor="t" anchorCtr="0" compatLnSpc="1">
            <a:prstTxWarp prst="textNoShape">
              <a:avLst/>
            </a:prstTxWarp>
          </a:bodyPr>
          <a:lstStyle>
            <a:lvl1pPr>
              <a:defRPr/>
            </a:lvl1pPr>
          </a:lstStyle>
          <a:p>
            <a:fld id="{96BAC9D1-DF08-6843-91F4-25A482E003F4}" type="slidenum">
              <a:rPr lang="en-US"/>
              <a:pPr/>
              <a:t>‹#›</a:t>
            </a:fld>
            <a:endParaRPr lang="en-US"/>
          </a:p>
        </p:txBody>
      </p:sp>
    </p:spTree>
    <p:extLst>
      <p:ext uri="{BB962C8B-B14F-4D97-AF65-F5344CB8AC3E}">
        <p14:creationId xmlns:p14="http://schemas.microsoft.com/office/powerpoint/2010/main" val="261081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t_no-titl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9897"/>
            <a:ext cx="8229600" cy="5653911"/>
          </a:xfrm>
        </p:spPr>
        <p:txBody>
          <a:bodyPr/>
          <a:lstStyle/>
          <a:p>
            <a:pPr lvl="0"/>
            <a:r>
              <a:rPr lang="en-CA" dirty="0" smtClean="0"/>
              <a:t>Click to edit Master text styles</a:t>
            </a:r>
          </a:p>
          <a:p>
            <a:pPr lvl="1"/>
            <a:r>
              <a:rPr lang="en-CA" dirty="0" smtClean="0"/>
              <a:t>Second level</a:t>
            </a:r>
          </a:p>
        </p:txBody>
      </p:sp>
    </p:spTree>
    <p:extLst>
      <p:ext uri="{BB962C8B-B14F-4D97-AF65-F5344CB8AC3E}">
        <p14:creationId xmlns:p14="http://schemas.microsoft.com/office/powerpoint/2010/main" val="3714555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8400" y="-3173"/>
            <a:ext cx="6832600" cy="1470025"/>
          </a:xfrm>
        </p:spPr>
        <p:txBody>
          <a:bodyPr/>
          <a:lstStyle/>
          <a:p>
            <a:r>
              <a:rPr lang="en-CA" smtClean="0"/>
              <a:t>Click to edit Master title style</a:t>
            </a:r>
            <a:endParaRPr lang="en-US" dirty="0"/>
          </a:p>
        </p:txBody>
      </p:sp>
    </p:spTree>
    <p:extLst>
      <p:ext uri="{BB962C8B-B14F-4D97-AF65-F5344CB8AC3E}">
        <p14:creationId xmlns:p14="http://schemas.microsoft.com/office/powerpoint/2010/main" val="2155459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theme" Target="../theme/theme3.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9.xml"/><Relationship Id="rId12" Type="http://schemas.openxmlformats.org/officeDocument/2006/relationships/slideLayout" Target="../slideLayouts/slideLayout40.xml"/><Relationship Id="rId13" Type="http://schemas.openxmlformats.org/officeDocument/2006/relationships/theme" Target="../theme/theme4.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 Id="rId9" Type="http://schemas.openxmlformats.org/officeDocument/2006/relationships/slideLayout" Target="../slideLayouts/slideLayout37.xml"/><Relationship Id="rId10"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1.xml"/><Relationship Id="rId12" Type="http://schemas.openxmlformats.org/officeDocument/2006/relationships/theme" Target="../theme/theme5.xml"/><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 Id="rId9" Type="http://schemas.openxmlformats.org/officeDocument/2006/relationships/slideLayout" Target="../slideLayouts/slideLayout49.xml"/><Relationship Id="rId10"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35" tIns="45718" rIns="91435" bIns="45718" numCol="1" anchor="ctr" anchorCtr="0" compatLnSpc="1">
            <a:prstTxWarp prst="textNoShape">
              <a:avLst/>
            </a:prstTxWarp>
          </a:bodyPr>
          <a:lstStyle/>
          <a:p>
            <a:pPr lvl="0"/>
            <a:r>
              <a:rPr lang="en-CA"/>
              <a:t>CLICK TO EDIT MASTER TITLE STYLE</a:t>
            </a:r>
            <a:endParaRPr lang="en-US"/>
          </a:p>
        </p:txBody>
      </p:sp>
      <p:sp>
        <p:nvSpPr>
          <p:cNvPr id="1027" name="Text Placeholder 2"/>
          <p:cNvSpPr>
            <a:spLocks noGrp="1"/>
          </p:cNvSpPr>
          <p:nvPr>
            <p:ph type="body" idx="1"/>
          </p:nvPr>
        </p:nvSpPr>
        <p:spPr bwMode="auto">
          <a:xfrm>
            <a:off x="457200" y="1158875"/>
            <a:ext cx="82296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35" tIns="45718" rIns="91435" bIns="45718" numCol="1" anchor="t" anchorCtr="0" compatLnSpc="1">
            <a:prstTxWarp prst="textNoShape">
              <a:avLst/>
            </a:prstTxWarp>
          </a:bodyPr>
          <a:lstStyle/>
          <a:p>
            <a:pPr lvl="0"/>
            <a:r>
              <a:rPr lang="en-CA"/>
              <a:t>Click to edit Master text styles</a:t>
            </a:r>
          </a:p>
          <a:p>
            <a:pPr lvl="1"/>
            <a:r>
              <a:rPr lang="en-CA"/>
              <a:t>Second level</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6" r:id="rId8"/>
    <p:sldLayoutId id="2147483717" r:id="rId9"/>
    <p:sldLayoutId id="2147483718" r:id="rId10"/>
  </p:sldLayoutIdLst>
  <p:timing>
    <p:tnLst>
      <p:par>
        <p:cTn xmlns:p14="http://schemas.microsoft.com/office/powerpoint/2010/main" id="1" dur="indefinite" restart="never" nodeType="tmRoot"/>
      </p:par>
    </p:tnLst>
  </p:timing>
  <p:hf sldNum="0" hdr="0" ftr="0" dt="0"/>
  <p:txStyles>
    <p:titleStyle>
      <a:lvl1pPr algn="ctr" defTabSz="457177" rtl="0" eaLnBrk="0" fontAlgn="base" hangingPunct="0">
        <a:spcBef>
          <a:spcPct val="0"/>
        </a:spcBef>
        <a:spcAft>
          <a:spcPct val="0"/>
        </a:spcAft>
        <a:defRPr sz="2800" kern="1200">
          <a:solidFill>
            <a:srgbClr val="1385A7"/>
          </a:solidFill>
          <a:latin typeface="Gill Sans SemiBold"/>
          <a:ea typeface="ＭＳ Ｐゴシック" pitchFamily="-65" charset="-128"/>
          <a:cs typeface="Gill Sans SemiBold"/>
        </a:defRPr>
      </a:lvl1pPr>
      <a:lvl2pPr algn="ctr" defTabSz="457177" rtl="0" eaLnBrk="0" fontAlgn="base" hangingPunct="0">
        <a:spcBef>
          <a:spcPct val="0"/>
        </a:spcBef>
        <a:spcAft>
          <a:spcPct val="0"/>
        </a:spcAft>
        <a:defRPr sz="2800">
          <a:solidFill>
            <a:srgbClr val="1385A7"/>
          </a:solidFill>
          <a:latin typeface="Gill Sans SemiBold" pitchFamily="-65" charset="0"/>
          <a:ea typeface="ＭＳ Ｐゴシック" pitchFamily="-65" charset="-128"/>
        </a:defRPr>
      </a:lvl2pPr>
      <a:lvl3pPr algn="ctr" defTabSz="457177" rtl="0" eaLnBrk="0" fontAlgn="base" hangingPunct="0">
        <a:spcBef>
          <a:spcPct val="0"/>
        </a:spcBef>
        <a:spcAft>
          <a:spcPct val="0"/>
        </a:spcAft>
        <a:defRPr sz="2800">
          <a:solidFill>
            <a:srgbClr val="1385A7"/>
          </a:solidFill>
          <a:latin typeface="Gill Sans SemiBold" pitchFamily="-65" charset="0"/>
          <a:ea typeface="ＭＳ Ｐゴシック" pitchFamily="-65" charset="-128"/>
        </a:defRPr>
      </a:lvl3pPr>
      <a:lvl4pPr algn="ctr" defTabSz="457177" rtl="0" eaLnBrk="0" fontAlgn="base" hangingPunct="0">
        <a:spcBef>
          <a:spcPct val="0"/>
        </a:spcBef>
        <a:spcAft>
          <a:spcPct val="0"/>
        </a:spcAft>
        <a:defRPr sz="2800">
          <a:solidFill>
            <a:srgbClr val="1385A7"/>
          </a:solidFill>
          <a:latin typeface="Gill Sans SemiBold" pitchFamily="-65" charset="0"/>
          <a:ea typeface="ＭＳ Ｐゴシック" pitchFamily="-65" charset="-128"/>
        </a:defRPr>
      </a:lvl4pPr>
      <a:lvl5pPr algn="ctr" defTabSz="457177" rtl="0" eaLnBrk="0" fontAlgn="base" hangingPunct="0">
        <a:spcBef>
          <a:spcPct val="0"/>
        </a:spcBef>
        <a:spcAft>
          <a:spcPct val="0"/>
        </a:spcAft>
        <a:defRPr sz="2800">
          <a:solidFill>
            <a:srgbClr val="1385A7"/>
          </a:solidFill>
          <a:latin typeface="Gill Sans SemiBold" pitchFamily="-65" charset="0"/>
          <a:ea typeface="ＭＳ Ｐゴシック" pitchFamily="-65" charset="-128"/>
        </a:defRPr>
      </a:lvl5pPr>
      <a:lvl6pPr marL="457177" algn="l" defTabSz="457177" rtl="0" fontAlgn="base">
        <a:spcBef>
          <a:spcPct val="0"/>
        </a:spcBef>
        <a:spcAft>
          <a:spcPct val="0"/>
        </a:spcAft>
        <a:defRPr sz="2800">
          <a:solidFill>
            <a:srgbClr val="1385A7"/>
          </a:solidFill>
          <a:latin typeface="Gill Sans SemiBold" pitchFamily="-65" charset="0"/>
          <a:ea typeface="ＭＳ Ｐゴシック" pitchFamily="-65" charset="-128"/>
        </a:defRPr>
      </a:lvl6pPr>
      <a:lvl7pPr marL="914353" algn="l" defTabSz="457177" rtl="0" fontAlgn="base">
        <a:spcBef>
          <a:spcPct val="0"/>
        </a:spcBef>
        <a:spcAft>
          <a:spcPct val="0"/>
        </a:spcAft>
        <a:defRPr sz="2800">
          <a:solidFill>
            <a:srgbClr val="1385A7"/>
          </a:solidFill>
          <a:latin typeface="Gill Sans SemiBold" pitchFamily="-65" charset="0"/>
          <a:ea typeface="ＭＳ Ｐゴシック" pitchFamily="-65" charset="-128"/>
        </a:defRPr>
      </a:lvl7pPr>
      <a:lvl8pPr marL="1371530" algn="l" defTabSz="457177" rtl="0" fontAlgn="base">
        <a:spcBef>
          <a:spcPct val="0"/>
        </a:spcBef>
        <a:spcAft>
          <a:spcPct val="0"/>
        </a:spcAft>
        <a:defRPr sz="2800">
          <a:solidFill>
            <a:srgbClr val="1385A7"/>
          </a:solidFill>
          <a:latin typeface="Gill Sans SemiBold" pitchFamily="-65" charset="0"/>
          <a:ea typeface="ＭＳ Ｐゴシック" pitchFamily="-65" charset="-128"/>
        </a:defRPr>
      </a:lvl8pPr>
      <a:lvl9pPr marL="1828706" algn="l" defTabSz="457177" rtl="0" fontAlgn="base">
        <a:spcBef>
          <a:spcPct val="0"/>
        </a:spcBef>
        <a:spcAft>
          <a:spcPct val="0"/>
        </a:spcAft>
        <a:defRPr sz="2800">
          <a:solidFill>
            <a:srgbClr val="1385A7"/>
          </a:solidFill>
          <a:latin typeface="Gill Sans SemiBold" pitchFamily="-65" charset="0"/>
          <a:ea typeface="ＭＳ Ｐゴシック" pitchFamily="-65" charset="-128"/>
        </a:defRPr>
      </a:lvl9pPr>
    </p:titleStyle>
    <p:bodyStyle>
      <a:lvl1pPr marL="342882" indent="-342882" algn="l" defTabSz="457177" rtl="0" eaLnBrk="0" fontAlgn="base" hangingPunct="0">
        <a:lnSpc>
          <a:spcPct val="125000"/>
        </a:lnSpc>
        <a:spcBef>
          <a:spcPct val="0"/>
        </a:spcBef>
        <a:spcAft>
          <a:spcPts val="1200"/>
        </a:spcAft>
        <a:buClr>
          <a:srgbClr val="BD4536"/>
        </a:buClr>
        <a:buFont typeface="Arial" charset="0"/>
        <a:buChar char="•"/>
        <a:defRPr sz="2600" kern="1200">
          <a:solidFill>
            <a:schemeClr val="tx1"/>
          </a:solidFill>
          <a:latin typeface="Gill Sans"/>
          <a:ea typeface="ＭＳ Ｐゴシック" pitchFamily="-65" charset="-128"/>
          <a:cs typeface="Gill Sans"/>
        </a:defRPr>
      </a:lvl1pPr>
      <a:lvl2pPr marL="742912" indent="-285736" algn="l" defTabSz="457177" rtl="0" eaLnBrk="0" fontAlgn="base" hangingPunct="0">
        <a:lnSpc>
          <a:spcPct val="125000"/>
        </a:lnSpc>
        <a:spcBef>
          <a:spcPct val="0"/>
        </a:spcBef>
        <a:spcAft>
          <a:spcPts val="1200"/>
        </a:spcAft>
        <a:buClr>
          <a:srgbClr val="BD4536"/>
        </a:buClr>
        <a:buFont typeface="Lucida Grande" charset="0"/>
        <a:buChar char="–"/>
        <a:defRPr sz="2600" kern="1200">
          <a:solidFill>
            <a:schemeClr val="tx1"/>
          </a:solidFill>
          <a:latin typeface="Gill Sans"/>
          <a:ea typeface="ＭＳ Ｐゴシック" pitchFamily="-65" charset="-128"/>
          <a:cs typeface="Gill Sans"/>
        </a:defRPr>
      </a:lvl2pPr>
      <a:lvl3pPr marL="1142942" indent="-228588" algn="l" defTabSz="457177" rtl="0" eaLnBrk="0" fontAlgn="base" hangingPunct="0">
        <a:spcBef>
          <a:spcPct val="20000"/>
        </a:spcBef>
        <a:spcAft>
          <a:spcPct val="0"/>
        </a:spcAft>
        <a:buFont typeface="Lucida Grande" charset="0"/>
        <a:buChar char="–"/>
        <a:defRPr sz="2400" kern="1200">
          <a:solidFill>
            <a:schemeClr val="tx1"/>
          </a:solidFill>
          <a:latin typeface="+mn-lt"/>
          <a:ea typeface="ＭＳ Ｐゴシック" pitchFamily="-65" charset="-128"/>
          <a:cs typeface="+mn-cs"/>
        </a:defRPr>
      </a:lvl3pPr>
      <a:lvl4pPr marL="1600118" indent="-228588" algn="l" defTabSz="457177" rtl="0" eaLnBrk="0" fontAlgn="base" hangingPunct="0">
        <a:spcBef>
          <a:spcPct val="20000"/>
        </a:spcBef>
        <a:spcAft>
          <a:spcPct val="0"/>
        </a:spcAft>
        <a:buFont typeface="Lucida Grande" charset="0"/>
        <a:buChar char="–"/>
        <a:defRPr sz="2000" kern="1200">
          <a:solidFill>
            <a:schemeClr val="tx1"/>
          </a:solidFill>
          <a:latin typeface="+mn-lt"/>
          <a:ea typeface="ＭＳ Ｐゴシック" pitchFamily="-65" charset="-128"/>
          <a:cs typeface="+mn-cs"/>
        </a:defRPr>
      </a:lvl4pPr>
      <a:lvl5pPr marL="2057295" indent="-228588" algn="l" defTabSz="457177"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471" indent="-228588"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48" indent="-228588"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5" indent="-228588"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1" indent="-228588"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3" algn="l" defTabSz="457177" rtl="0" eaLnBrk="1" latinLnBrk="0" hangingPunct="1">
        <a:defRPr sz="1800" kern="1200">
          <a:solidFill>
            <a:schemeClr val="tx1"/>
          </a:solidFill>
          <a:latin typeface="+mn-lt"/>
          <a:ea typeface="+mn-ea"/>
          <a:cs typeface="+mn-cs"/>
        </a:defRPr>
      </a:lvl3pPr>
      <a:lvl4pPr marL="1371530" algn="l" defTabSz="457177" rtl="0" eaLnBrk="1" latinLnBrk="0" hangingPunct="1">
        <a:defRPr sz="1800" kern="1200">
          <a:solidFill>
            <a:schemeClr val="tx1"/>
          </a:solidFill>
          <a:latin typeface="+mn-lt"/>
          <a:ea typeface="+mn-ea"/>
          <a:cs typeface="+mn-cs"/>
        </a:defRPr>
      </a:lvl4pPr>
      <a:lvl5pPr marL="1828706" algn="l" defTabSz="457177" rtl="0" eaLnBrk="1" latinLnBrk="0" hangingPunct="1">
        <a:defRPr sz="1800" kern="1200">
          <a:solidFill>
            <a:schemeClr val="tx1"/>
          </a:solidFill>
          <a:latin typeface="+mn-lt"/>
          <a:ea typeface="+mn-ea"/>
          <a:cs typeface="+mn-cs"/>
        </a:defRPr>
      </a:lvl5pPr>
      <a:lvl6pPr marL="2285883" algn="l" defTabSz="457177" rtl="0" eaLnBrk="1" latinLnBrk="0" hangingPunct="1">
        <a:defRPr sz="1800" kern="1200">
          <a:solidFill>
            <a:schemeClr val="tx1"/>
          </a:solidFill>
          <a:latin typeface="+mn-lt"/>
          <a:ea typeface="+mn-ea"/>
          <a:cs typeface="+mn-cs"/>
        </a:defRPr>
      </a:lvl6pPr>
      <a:lvl7pPr marL="2743060" algn="l" defTabSz="457177" rtl="0" eaLnBrk="1" latinLnBrk="0" hangingPunct="1">
        <a:defRPr sz="1800" kern="1200">
          <a:solidFill>
            <a:schemeClr val="tx1"/>
          </a:solidFill>
          <a:latin typeface="+mn-lt"/>
          <a:ea typeface="+mn-ea"/>
          <a:cs typeface="+mn-cs"/>
        </a:defRPr>
      </a:lvl7pPr>
      <a:lvl8pPr marL="3200236" algn="l" defTabSz="457177" rtl="0" eaLnBrk="1" latinLnBrk="0" hangingPunct="1">
        <a:defRPr sz="1800" kern="1200">
          <a:solidFill>
            <a:schemeClr val="tx1"/>
          </a:solidFill>
          <a:latin typeface="+mn-lt"/>
          <a:ea typeface="+mn-ea"/>
          <a:cs typeface="+mn-cs"/>
        </a:defRPr>
      </a:lvl8pPr>
      <a:lvl9pPr marL="3657413" algn="l" defTabSz="4571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35" tIns="45718" rIns="91435" bIns="45718" numCol="1" anchor="ctr" anchorCtr="0" compatLnSpc="1">
            <a:prstTxWarp prst="textNoShape">
              <a:avLst/>
            </a:prstTxWarp>
          </a:bodyPr>
          <a:lstStyle/>
          <a:p>
            <a:pPr lvl="0"/>
            <a:r>
              <a:rPr lang="en-CA"/>
              <a:t>CLICK TO EDIT MASTER TITLE STYLE</a:t>
            </a:r>
            <a:endParaRPr lang="en-US"/>
          </a:p>
        </p:txBody>
      </p:sp>
      <p:sp>
        <p:nvSpPr>
          <p:cNvPr id="1027" name="Text Placeholder 2"/>
          <p:cNvSpPr>
            <a:spLocks noGrp="1"/>
          </p:cNvSpPr>
          <p:nvPr>
            <p:ph type="body" idx="1"/>
          </p:nvPr>
        </p:nvSpPr>
        <p:spPr bwMode="auto">
          <a:xfrm>
            <a:off x="457200" y="1158875"/>
            <a:ext cx="82296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35" tIns="45718" rIns="91435" bIns="45718" numCol="1" anchor="t" anchorCtr="0" compatLnSpc="1">
            <a:prstTxWarp prst="textNoShape">
              <a:avLst/>
            </a:prstTxWarp>
          </a:bodyPr>
          <a:lstStyle/>
          <a:p>
            <a:pPr lvl="0"/>
            <a:r>
              <a:rPr lang="en-CA"/>
              <a:t>Click to edit Master text styles</a:t>
            </a:r>
          </a:p>
          <a:p>
            <a:pPr lvl="1"/>
            <a:r>
              <a:rPr lang="en-CA"/>
              <a:t>Second level</a:t>
            </a:r>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Lst>
  <p:timing>
    <p:tnLst>
      <p:par>
        <p:cTn xmlns:p14="http://schemas.microsoft.com/office/powerpoint/2010/main" id="1" dur="indefinite" restart="never" nodeType="tmRoot"/>
      </p:par>
    </p:tnLst>
  </p:timing>
  <p:txStyles>
    <p:titleStyle>
      <a:lvl1pPr algn="ctr" defTabSz="457177" rtl="0" eaLnBrk="0" fontAlgn="base" hangingPunct="0">
        <a:spcBef>
          <a:spcPct val="0"/>
        </a:spcBef>
        <a:spcAft>
          <a:spcPct val="0"/>
        </a:spcAft>
        <a:defRPr sz="2800" kern="1200">
          <a:solidFill>
            <a:srgbClr val="BD4536"/>
          </a:solidFill>
          <a:latin typeface="Gill Sans"/>
          <a:ea typeface="ＭＳ Ｐゴシック" pitchFamily="-65" charset="-128"/>
          <a:cs typeface="Gill Sans"/>
        </a:defRPr>
      </a:lvl1pPr>
      <a:lvl2pPr algn="ctr" defTabSz="457177" rtl="0" eaLnBrk="0" fontAlgn="base" hangingPunct="0">
        <a:spcBef>
          <a:spcPct val="0"/>
        </a:spcBef>
        <a:spcAft>
          <a:spcPct val="0"/>
        </a:spcAft>
        <a:defRPr sz="2800">
          <a:solidFill>
            <a:srgbClr val="BD4536"/>
          </a:solidFill>
          <a:latin typeface="Gill Sans" charset="0"/>
          <a:ea typeface="ＭＳ Ｐゴシック" pitchFamily="-65" charset="-128"/>
        </a:defRPr>
      </a:lvl2pPr>
      <a:lvl3pPr algn="ctr" defTabSz="457177" rtl="0" eaLnBrk="0" fontAlgn="base" hangingPunct="0">
        <a:spcBef>
          <a:spcPct val="0"/>
        </a:spcBef>
        <a:spcAft>
          <a:spcPct val="0"/>
        </a:spcAft>
        <a:defRPr sz="2800">
          <a:solidFill>
            <a:srgbClr val="BD4536"/>
          </a:solidFill>
          <a:latin typeface="Gill Sans" charset="0"/>
          <a:ea typeface="ＭＳ Ｐゴシック" pitchFamily="-65" charset="-128"/>
        </a:defRPr>
      </a:lvl3pPr>
      <a:lvl4pPr algn="ctr" defTabSz="457177" rtl="0" eaLnBrk="0" fontAlgn="base" hangingPunct="0">
        <a:spcBef>
          <a:spcPct val="0"/>
        </a:spcBef>
        <a:spcAft>
          <a:spcPct val="0"/>
        </a:spcAft>
        <a:defRPr sz="2800">
          <a:solidFill>
            <a:srgbClr val="BD4536"/>
          </a:solidFill>
          <a:latin typeface="Gill Sans" charset="0"/>
          <a:ea typeface="ＭＳ Ｐゴシック" pitchFamily="-65" charset="-128"/>
        </a:defRPr>
      </a:lvl4pPr>
      <a:lvl5pPr algn="ctr" defTabSz="457177" rtl="0" eaLnBrk="0" fontAlgn="base" hangingPunct="0">
        <a:spcBef>
          <a:spcPct val="0"/>
        </a:spcBef>
        <a:spcAft>
          <a:spcPct val="0"/>
        </a:spcAft>
        <a:defRPr sz="2800">
          <a:solidFill>
            <a:srgbClr val="BD4536"/>
          </a:solidFill>
          <a:latin typeface="Gill Sans" charset="0"/>
          <a:ea typeface="ＭＳ Ｐゴシック" pitchFamily="-65" charset="-128"/>
        </a:defRPr>
      </a:lvl5pPr>
      <a:lvl6pPr marL="457177" algn="l" defTabSz="457177" rtl="0" fontAlgn="base">
        <a:spcBef>
          <a:spcPct val="0"/>
        </a:spcBef>
        <a:spcAft>
          <a:spcPct val="0"/>
        </a:spcAft>
        <a:defRPr sz="2800">
          <a:solidFill>
            <a:srgbClr val="1385A7"/>
          </a:solidFill>
          <a:latin typeface="Gill Sans SemiBold" pitchFamily="-65" charset="0"/>
          <a:ea typeface="ＭＳ Ｐゴシック" pitchFamily="-65" charset="-128"/>
        </a:defRPr>
      </a:lvl6pPr>
      <a:lvl7pPr marL="914353" algn="l" defTabSz="457177" rtl="0" fontAlgn="base">
        <a:spcBef>
          <a:spcPct val="0"/>
        </a:spcBef>
        <a:spcAft>
          <a:spcPct val="0"/>
        </a:spcAft>
        <a:defRPr sz="2800">
          <a:solidFill>
            <a:srgbClr val="1385A7"/>
          </a:solidFill>
          <a:latin typeface="Gill Sans SemiBold" pitchFamily="-65" charset="0"/>
          <a:ea typeface="ＭＳ Ｐゴシック" pitchFamily="-65" charset="-128"/>
        </a:defRPr>
      </a:lvl7pPr>
      <a:lvl8pPr marL="1371530" algn="l" defTabSz="457177" rtl="0" fontAlgn="base">
        <a:spcBef>
          <a:spcPct val="0"/>
        </a:spcBef>
        <a:spcAft>
          <a:spcPct val="0"/>
        </a:spcAft>
        <a:defRPr sz="2800">
          <a:solidFill>
            <a:srgbClr val="1385A7"/>
          </a:solidFill>
          <a:latin typeface="Gill Sans SemiBold" pitchFamily="-65" charset="0"/>
          <a:ea typeface="ＭＳ Ｐゴシック" pitchFamily="-65" charset="-128"/>
        </a:defRPr>
      </a:lvl8pPr>
      <a:lvl9pPr marL="1828706" algn="l" defTabSz="457177" rtl="0" fontAlgn="base">
        <a:spcBef>
          <a:spcPct val="0"/>
        </a:spcBef>
        <a:spcAft>
          <a:spcPct val="0"/>
        </a:spcAft>
        <a:defRPr sz="2800">
          <a:solidFill>
            <a:srgbClr val="1385A7"/>
          </a:solidFill>
          <a:latin typeface="Gill Sans SemiBold" pitchFamily="-65" charset="0"/>
          <a:ea typeface="ＭＳ Ｐゴシック" pitchFamily="-65" charset="-128"/>
        </a:defRPr>
      </a:lvl9pPr>
    </p:titleStyle>
    <p:bodyStyle>
      <a:lvl1pPr marL="342882" indent="-342882" algn="l" defTabSz="457177" rtl="0" eaLnBrk="0" fontAlgn="base" hangingPunct="0">
        <a:lnSpc>
          <a:spcPct val="125000"/>
        </a:lnSpc>
        <a:spcBef>
          <a:spcPct val="0"/>
        </a:spcBef>
        <a:spcAft>
          <a:spcPts val="1200"/>
        </a:spcAft>
        <a:buClr>
          <a:srgbClr val="BD4536"/>
        </a:buClr>
        <a:buFont typeface="Arial" charset="0"/>
        <a:buChar char="•"/>
        <a:defRPr sz="2600" kern="1200">
          <a:solidFill>
            <a:schemeClr val="tx1"/>
          </a:solidFill>
          <a:latin typeface="Gill Sans"/>
          <a:ea typeface="ＭＳ Ｐゴシック" pitchFamily="-65" charset="-128"/>
          <a:cs typeface="Gill Sans"/>
        </a:defRPr>
      </a:lvl1pPr>
      <a:lvl2pPr marL="742912" indent="-285736" algn="l" defTabSz="457177" rtl="0" eaLnBrk="0" fontAlgn="base" hangingPunct="0">
        <a:lnSpc>
          <a:spcPct val="114000"/>
        </a:lnSpc>
        <a:spcBef>
          <a:spcPct val="0"/>
        </a:spcBef>
        <a:spcAft>
          <a:spcPts val="1200"/>
        </a:spcAft>
        <a:buClr>
          <a:srgbClr val="BD4536"/>
        </a:buClr>
        <a:buFont typeface="Lucida Grande" charset="0"/>
        <a:buChar char="–"/>
        <a:defRPr sz="2600" kern="1200">
          <a:solidFill>
            <a:schemeClr val="tx1"/>
          </a:solidFill>
          <a:latin typeface="Gill Sans"/>
          <a:ea typeface="ＭＳ Ｐゴシック" pitchFamily="-65" charset="-128"/>
          <a:cs typeface="Gill Sans"/>
        </a:defRPr>
      </a:lvl2pPr>
      <a:lvl3pPr marL="1142942" indent="-228588" algn="l" defTabSz="457177" rtl="0" eaLnBrk="0" fontAlgn="base" hangingPunct="0">
        <a:spcBef>
          <a:spcPct val="20000"/>
        </a:spcBef>
        <a:spcAft>
          <a:spcPct val="0"/>
        </a:spcAft>
        <a:buFont typeface="Lucida Grande" charset="0"/>
        <a:buChar char="–"/>
        <a:defRPr sz="2400" kern="1200">
          <a:solidFill>
            <a:schemeClr val="tx1"/>
          </a:solidFill>
          <a:latin typeface="+mn-lt"/>
          <a:ea typeface="ＭＳ Ｐゴシック" pitchFamily="-65" charset="-128"/>
          <a:cs typeface="+mn-cs"/>
        </a:defRPr>
      </a:lvl3pPr>
      <a:lvl4pPr marL="1600118" indent="-228588" algn="l" defTabSz="457177" rtl="0" eaLnBrk="0" fontAlgn="base" hangingPunct="0">
        <a:spcBef>
          <a:spcPct val="20000"/>
        </a:spcBef>
        <a:spcAft>
          <a:spcPct val="0"/>
        </a:spcAft>
        <a:buFont typeface="Lucida Grande" charset="0"/>
        <a:buChar char="–"/>
        <a:defRPr sz="2000" kern="1200">
          <a:solidFill>
            <a:schemeClr val="tx1"/>
          </a:solidFill>
          <a:latin typeface="+mn-lt"/>
          <a:ea typeface="ＭＳ Ｐゴシック" pitchFamily="-65" charset="-128"/>
          <a:cs typeface="+mn-cs"/>
        </a:defRPr>
      </a:lvl4pPr>
      <a:lvl5pPr marL="2057295" indent="-228588" algn="l" defTabSz="457177"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471" indent="-228588"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48" indent="-228588"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5" indent="-228588"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1" indent="-228588"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3" algn="l" defTabSz="457177" rtl="0" eaLnBrk="1" latinLnBrk="0" hangingPunct="1">
        <a:defRPr sz="1800" kern="1200">
          <a:solidFill>
            <a:schemeClr val="tx1"/>
          </a:solidFill>
          <a:latin typeface="+mn-lt"/>
          <a:ea typeface="+mn-ea"/>
          <a:cs typeface="+mn-cs"/>
        </a:defRPr>
      </a:lvl3pPr>
      <a:lvl4pPr marL="1371530" algn="l" defTabSz="457177" rtl="0" eaLnBrk="1" latinLnBrk="0" hangingPunct="1">
        <a:defRPr sz="1800" kern="1200">
          <a:solidFill>
            <a:schemeClr val="tx1"/>
          </a:solidFill>
          <a:latin typeface="+mn-lt"/>
          <a:ea typeface="+mn-ea"/>
          <a:cs typeface="+mn-cs"/>
        </a:defRPr>
      </a:lvl4pPr>
      <a:lvl5pPr marL="1828706" algn="l" defTabSz="457177" rtl="0" eaLnBrk="1" latinLnBrk="0" hangingPunct="1">
        <a:defRPr sz="1800" kern="1200">
          <a:solidFill>
            <a:schemeClr val="tx1"/>
          </a:solidFill>
          <a:latin typeface="+mn-lt"/>
          <a:ea typeface="+mn-ea"/>
          <a:cs typeface="+mn-cs"/>
        </a:defRPr>
      </a:lvl5pPr>
      <a:lvl6pPr marL="2285883" algn="l" defTabSz="457177" rtl="0" eaLnBrk="1" latinLnBrk="0" hangingPunct="1">
        <a:defRPr sz="1800" kern="1200">
          <a:solidFill>
            <a:schemeClr val="tx1"/>
          </a:solidFill>
          <a:latin typeface="+mn-lt"/>
          <a:ea typeface="+mn-ea"/>
          <a:cs typeface="+mn-cs"/>
        </a:defRPr>
      </a:lvl6pPr>
      <a:lvl7pPr marL="2743060" algn="l" defTabSz="457177" rtl="0" eaLnBrk="1" latinLnBrk="0" hangingPunct="1">
        <a:defRPr sz="1800" kern="1200">
          <a:solidFill>
            <a:schemeClr val="tx1"/>
          </a:solidFill>
          <a:latin typeface="+mn-lt"/>
          <a:ea typeface="+mn-ea"/>
          <a:cs typeface="+mn-cs"/>
        </a:defRPr>
      </a:lvl7pPr>
      <a:lvl8pPr marL="3200236" algn="l" defTabSz="457177" rtl="0" eaLnBrk="1" latinLnBrk="0" hangingPunct="1">
        <a:defRPr sz="1800" kern="1200">
          <a:solidFill>
            <a:schemeClr val="tx1"/>
          </a:solidFill>
          <a:latin typeface="+mn-lt"/>
          <a:ea typeface="+mn-ea"/>
          <a:cs typeface="+mn-cs"/>
        </a:defRPr>
      </a:lvl8pPr>
      <a:lvl9pPr marL="3657413" algn="l" defTabSz="4571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69731" y="312543"/>
            <a:ext cx="7804547" cy="1518047"/>
          </a:xfrm>
          <a:prstGeom prst="rect">
            <a:avLst/>
          </a:prstGeom>
          <a:ln w="12700">
            <a:miter lim="400000"/>
          </a:ln>
          <a:extLst>
            <a:ext uri="{C572A759-6A51-4108-AA02-DFA0A04FC94B}">
              <ma14:wrappingTextBoxFlag xmlns:ma14="http://schemas.microsoft.com/office/mac/drawingml/2011/main" val="1"/>
            </a:ext>
          </a:extLst>
        </p:spPr>
        <p:txBody>
          <a:bodyPr lIns="35715" tIns="35715" rIns="35715" bIns="35715" anchor="ctr">
            <a:normAutofit/>
          </a:bodyPr>
          <a:lstStyle/>
          <a:p>
            <a:r>
              <a:t>Title Text</a:t>
            </a:r>
          </a:p>
        </p:txBody>
      </p:sp>
      <p:sp>
        <p:nvSpPr>
          <p:cNvPr id="3" name="Shape 3"/>
          <p:cNvSpPr>
            <a:spLocks noGrp="1"/>
          </p:cNvSpPr>
          <p:nvPr>
            <p:ph type="body" idx="1"/>
          </p:nvPr>
        </p:nvSpPr>
        <p:spPr>
          <a:xfrm>
            <a:off x="669731" y="1830589"/>
            <a:ext cx="7804547" cy="4420195"/>
          </a:xfrm>
          <a:prstGeom prst="rect">
            <a:avLst/>
          </a:prstGeom>
          <a:ln w="12700">
            <a:miter lim="400000"/>
          </a:ln>
          <a:extLst>
            <a:ext uri="{C572A759-6A51-4108-AA02-DFA0A04FC94B}">
              <ma14:wrappingTextBoxFlag xmlns:ma14="http://schemas.microsoft.com/office/mac/drawingml/2011/main" val="1"/>
            </a:ext>
          </a:extLst>
        </p:spPr>
        <p:txBody>
          <a:bodyPr lIns="35715" tIns="35715" rIns="35715" bIns="35715"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4420281" y="6505278"/>
            <a:ext cx="294519" cy="272182"/>
          </a:xfrm>
          <a:prstGeom prst="rect">
            <a:avLst/>
          </a:prstGeom>
          <a:ln w="12700">
            <a:miter lim="400000"/>
          </a:ln>
        </p:spPr>
        <p:txBody>
          <a:bodyPr wrap="none" lIns="35715" tIns="35715" rIns="35715" bIns="35715">
            <a:spAutoFit/>
          </a:bodyPr>
          <a:lstStyle>
            <a:lvl1pPr>
              <a:defRPr sz="1300"/>
            </a:lvl1pPr>
          </a:lstStyle>
          <a:p>
            <a:pPr algn="ctr" defTabSz="410730" fontAlgn="auto" hangingPunct="0">
              <a:spcBef>
                <a:spcPts val="0"/>
              </a:spcBef>
              <a:spcAft>
                <a:spcPts val="0"/>
              </a:spcAft>
            </a:pPr>
            <a:fld id="{86CB4B4D-7CA3-9044-876B-883B54F8677D}" type="slidenum">
              <a:rPr lang="uk-UA" kern="0">
                <a:solidFill>
                  <a:srgbClr val="000000"/>
                </a:solidFill>
                <a:latin typeface="Helvetica Light"/>
                <a:ea typeface="Helvetica Light"/>
                <a:cs typeface="Helvetica Light"/>
                <a:sym typeface="Helvetica Light"/>
              </a:rPr>
              <a:pPr algn="ctr" defTabSz="410730" fontAlgn="auto" hangingPunct="0">
                <a:spcBef>
                  <a:spcPts val="0"/>
                </a:spcBef>
                <a:spcAft>
                  <a:spcPts val="0"/>
                </a:spcAft>
              </a:pPr>
              <a:t>‹#›</a:t>
            </a:fld>
            <a:endParaRPr lang="uk-UA" kern="0">
              <a:solidFill>
                <a:srgbClr val="000000"/>
              </a:solidFill>
              <a:latin typeface="Helvetica Light"/>
              <a:ea typeface="Helvetica Light"/>
              <a:cs typeface="Helvetica Light"/>
              <a:sym typeface="Helvetica Light"/>
            </a:endParaRPr>
          </a:p>
        </p:txBody>
      </p:sp>
    </p:spTree>
  </p:cSld>
  <p:clrMap bg1="lt1" tx1="dk1" bg2="lt2" tx2="dk2" accent1="accent1" accent2="accent2" accent3="accent3" accent4="accent4" accent5="accent5" accent6="accent6" hlink="hlink" folHlink="folHlink"/>
  <p:sldLayoutIdLst>
    <p:sldLayoutId id="2147483728"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xmlns:p14="http://schemas.microsoft.com/office/powerpoint/2010/main" spd="med"/>
  <p:txStyles>
    <p:titleStyle>
      <a:lvl1pPr marL="0" marR="0" indent="0" algn="ctr" defTabSz="41073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1pPr>
      <a:lvl2pPr marL="0" marR="0" indent="160721" algn="ctr" defTabSz="41073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2pPr>
      <a:lvl3pPr marL="0" marR="0" indent="321440" algn="ctr" defTabSz="41073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3pPr>
      <a:lvl4pPr marL="0" marR="0" indent="482161" algn="ctr" defTabSz="41073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4pPr>
      <a:lvl5pPr marL="0" marR="0" indent="642882" algn="ctr" defTabSz="41073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5pPr>
      <a:lvl6pPr marL="0" marR="0" indent="803602" algn="ctr" defTabSz="41073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6pPr>
      <a:lvl7pPr marL="0" marR="0" indent="964323" algn="ctr" defTabSz="41073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7pPr>
      <a:lvl8pPr marL="0" marR="0" indent="1125044" algn="ctr" defTabSz="41073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8pPr>
      <a:lvl9pPr marL="0" marR="0" indent="1285763" algn="ctr" defTabSz="41073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9pPr>
    </p:titleStyle>
    <p:bodyStyle>
      <a:lvl1pPr marL="312512" marR="0" indent="-312512" algn="l" defTabSz="410730"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1pPr>
      <a:lvl2pPr marL="625024" marR="0" indent="-312512" algn="l" defTabSz="410730"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2pPr>
      <a:lvl3pPr marL="937536" marR="0" indent="-312512" algn="l" defTabSz="410730"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3pPr>
      <a:lvl4pPr marL="1250048" marR="0" indent="-312512" algn="l" defTabSz="410730"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4pPr>
      <a:lvl5pPr marL="1562560" marR="0" indent="-312512" algn="l" defTabSz="410730"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5pPr>
      <a:lvl6pPr marL="1875072" marR="0" indent="-312512" algn="l" defTabSz="410730"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6pPr>
      <a:lvl7pPr marL="2187584" marR="0" indent="-312512" algn="l" defTabSz="410730"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7pPr>
      <a:lvl8pPr marL="2500096" marR="0" indent="-312512" algn="l" defTabSz="410730"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8pPr>
      <a:lvl9pPr marL="2812608" marR="0" indent="-312512" algn="l" defTabSz="410730"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41073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1pPr>
      <a:lvl2pPr marL="0" marR="0" indent="160721" algn="ctr" defTabSz="41073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2pPr>
      <a:lvl3pPr marL="0" marR="0" indent="321440" algn="ctr" defTabSz="41073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3pPr>
      <a:lvl4pPr marL="0" marR="0" indent="482161" algn="ctr" defTabSz="41073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4pPr>
      <a:lvl5pPr marL="0" marR="0" indent="642882" algn="ctr" defTabSz="41073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5pPr>
      <a:lvl6pPr marL="0" marR="0" indent="803602" algn="ctr" defTabSz="41073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6pPr>
      <a:lvl7pPr marL="0" marR="0" indent="964323" algn="ctr" defTabSz="41073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7pPr>
      <a:lvl8pPr marL="0" marR="0" indent="1125044" algn="ctr" defTabSz="41073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8pPr>
      <a:lvl9pPr marL="0" marR="0" indent="1285763" algn="ctr" defTabSz="41073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69731" y="312542"/>
            <a:ext cx="7804547" cy="1518047"/>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a:bodyPr>
          <a:lstStyle/>
          <a:p>
            <a:r>
              <a:t>Title Text</a:t>
            </a:r>
          </a:p>
        </p:txBody>
      </p:sp>
      <p:sp>
        <p:nvSpPr>
          <p:cNvPr id="3" name="Shape 3"/>
          <p:cNvSpPr>
            <a:spLocks noGrp="1"/>
          </p:cNvSpPr>
          <p:nvPr>
            <p:ph type="body" idx="1"/>
          </p:nvPr>
        </p:nvSpPr>
        <p:spPr>
          <a:xfrm>
            <a:off x="669731" y="1830588"/>
            <a:ext cx="7804547" cy="4420195"/>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4420278" y="6505277"/>
            <a:ext cx="294523" cy="272186"/>
          </a:xfrm>
          <a:prstGeom prst="rect">
            <a:avLst/>
          </a:prstGeom>
          <a:ln w="12700">
            <a:miter lim="400000"/>
          </a:ln>
        </p:spPr>
        <p:txBody>
          <a:bodyPr wrap="none" lIns="35717" tIns="35717" rIns="35717" bIns="35717">
            <a:spAutoFit/>
          </a:bodyPr>
          <a:lstStyle>
            <a:lvl1pPr>
              <a:defRPr sz="1300"/>
            </a:lvl1pPr>
          </a:lstStyle>
          <a:p>
            <a:pPr algn="ctr" defTabSz="410751" fontAlgn="auto" hangingPunct="0">
              <a:spcBef>
                <a:spcPts val="0"/>
              </a:spcBef>
              <a:spcAft>
                <a:spcPts val="0"/>
              </a:spcAft>
            </a:pPr>
            <a:fld id="{86CB4B4D-7CA3-9044-876B-883B54F8677D}" type="slidenum">
              <a:rPr kern="0">
                <a:solidFill>
                  <a:srgbClr val="000000"/>
                </a:solidFill>
                <a:latin typeface="Helvetica Light"/>
                <a:ea typeface="Helvetica Light"/>
                <a:cs typeface="Helvetica Light"/>
                <a:sym typeface="Helvetica Light"/>
              </a:rPr>
              <a:pPr algn="ctr" defTabSz="410751" fontAlgn="auto" hangingPunct="0">
                <a:spcBef>
                  <a:spcPts val="0"/>
                </a:spcBef>
                <a:spcAft>
                  <a:spcPts val="0"/>
                </a:spcAft>
              </a:pPr>
              <a:t>‹#›</a:t>
            </a:fld>
            <a:endParaRPr kern="0">
              <a:solidFill>
                <a:srgbClr val="000000"/>
              </a:solidFill>
              <a:latin typeface="Helvetica Light"/>
              <a:ea typeface="Helvetica Light"/>
              <a:cs typeface="Helvetica Light"/>
              <a:sym typeface="Helvetica Light"/>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ransition xmlns:p14="http://schemas.microsoft.com/office/powerpoint/2010/main" spd="med"/>
  <p:txStyles>
    <p:titleStyle>
      <a:lvl1pPr marL="0" marR="0" indent="0" algn="ctr" defTabSz="410751"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1pPr>
      <a:lvl2pPr marL="0" marR="0" indent="160729" algn="ctr" defTabSz="410751"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2pPr>
      <a:lvl3pPr marL="0" marR="0" indent="321457" algn="ctr" defTabSz="410751"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3pPr>
      <a:lvl4pPr marL="0" marR="0" indent="482186" algn="ctr" defTabSz="410751"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4pPr>
      <a:lvl5pPr marL="0" marR="0" indent="642915" algn="ctr" defTabSz="410751"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5pPr>
      <a:lvl6pPr marL="0" marR="0" indent="803643" algn="ctr" defTabSz="410751"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6pPr>
      <a:lvl7pPr marL="0" marR="0" indent="964372" algn="ctr" defTabSz="410751"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9pPr>
    </p:titleStyle>
    <p:bodyStyle>
      <a:lvl1pPr marL="312528" marR="0" indent="-312528" algn="l" defTabSz="410751"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1pPr>
      <a:lvl2pPr marL="625056" marR="0" indent="-312528" algn="l" defTabSz="410751"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2pPr>
      <a:lvl3pPr marL="937584" marR="0" indent="-312528" algn="l" defTabSz="410751"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3pPr>
      <a:lvl4pPr marL="1250112" marR="0" indent="-312528" algn="l" defTabSz="410751"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4pPr>
      <a:lvl5pPr marL="1562640" marR="0" indent="-312528" algn="l" defTabSz="410751"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5pPr>
      <a:lvl6pPr marL="1875168" marR="0" indent="-312528" algn="l" defTabSz="410751"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6pPr>
      <a:lvl7pPr marL="2187696" marR="0" indent="-312528" algn="l" defTabSz="410751"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7pPr>
      <a:lvl8pPr marL="2500224" marR="0" indent="-312528" algn="l" defTabSz="410751"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8pPr>
      <a:lvl9pPr marL="2812752" marR="0" indent="-312528" algn="l" defTabSz="410751"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410751"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1pPr>
      <a:lvl2pPr marL="0" marR="0" indent="160729" algn="ctr" defTabSz="410751"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2pPr>
      <a:lvl3pPr marL="0" marR="0" indent="321457" algn="ctr" defTabSz="410751"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3pPr>
      <a:lvl4pPr marL="0" marR="0" indent="482186" algn="ctr" defTabSz="410751"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4pPr>
      <a:lvl5pPr marL="0" marR="0" indent="642915" algn="ctr" defTabSz="410751"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5pPr>
      <a:lvl6pPr marL="0" marR="0" indent="803643" algn="ctr" defTabSz="410751"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6pPr>
      <a:lvl7pPr marL="0" marR="0" indent="964372" algn="ctr" defTabSz="410751"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7pPr>
      <a:lvl8pPr marL="0" marR="0" indent="1125101" algn="ctr" defTabSz="410751"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8pPr>
      <a:lvl9pPr marL="0" marR="0" indent="1285829" algn="ctr" defTabSz="410751"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fld id="{40CE1618-693E-544A-B74D-843D30511F08}" type="datetimeFigureOut">
              <a:rPr lang="en-US" smtClean="0">
                <a:solidFill>
                  <a:prstClr val="black">
                    <a:tint val="75000"/>
                  </a:prstClr>
                </a:solidFill>
                <a:latin typeface="Calibri"/>
                <a:ea typeface="+mn-ea"/>
                <a:cs typeface="+mn-cs"/>
              </a:rPr>
              <a:pPr defTabSz="457200" fontAlgn="auto">
                <a:spcBef>
                  <a:spcPts val="0"/>
                </a:spcBef>
                <a:spcAft>
                  <a:spcPts val="0"/>
                </a:spcAft>
              </a:pPr>
              <a:t>16-09-18</a:t>
            </a:fld>
            <a:endParaRPr lang="en-US">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en-US">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00CC75B2-04A9-C848-8E2A-4E5422AE1B7E}" type="slidenum">
              <a:rPr lang="en-US" smtClean="0">
                <a:solidFill>
                  <a:prstClr val="black">
                    <a:tint val="75000"/>
                  </a:prstClr>
                </a:solidFill>
                <a:latin typeface="Calibri"/>
                <a:ea typeface="+mn-ea"/>
                <a:cs typeface="+mn-cs"/>
              </a:rPr>
              <a:pPr defTabSz="457200" fontAlgn="auto">
                <a:spcBef>
                  <a:spcPts val="0"/>
                </a:spcBef>
                <a:spcAft>
                  <a:spcPts val="0"/>
                </a:spcAft>
              </a:pPr>
              <a:t>‹#›</a:t>
            </a:fld>
            <a:endParaRPr lang="en-US">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93064570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www.youtube.com/watch?v=kO8x8eoU3L4"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6.jpeg"/><Relationship Id="rId4" Type="http://schemas.openxmlformats.org/officeDocument/2006/relationships/image" Target="../media/image47.emf"/><Relationship Id="rId1" Type="http://schemas.openxmlformats.org/officeDocument/2006/relationships/slideLayout" Target="../slideLayouts/slideLayout2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1" Type="http://schemas.openxmlformats.org/officeDocument/2006/relationships/slideLayout" Target="../slideLayouts/slideLayout2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5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5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 Id="rId3" Type="http://schemas.openxmlformats.org/officeDocument/2006/relationships/image" Target="../media/image5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ney-blu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0349"/>
            <a:ext cx="9144000" cy="8208349"/>
          </a:xfrm>
          <a:prstGeom prst="rect">
            <a:avLst/>
          </a:prstGeom>
        </p:spPr>
      </p:pic>
      <p:sp>
        <p:nvSpPr>
          <p:cNvPr id="3" name="TextBox 2"/>
          <p:cNvSpPr txBox="1"/>
          <p:nvPr/>
        </p:nvSpPr>
        <p:spPr>
          <a:xfrm>
            <a:off x="4842369" y="5139"/>
            <a:ext cx="3932903" cy="3046988"/>
          </a:xfrm>
          <a:prstGeom prst="rect">
            <a:avLst/>
          </a:prstGeom>
          <a:noFill/>
        </p:spPr>
        <p:txBody>
          <a:bodyPr wrap="square" rtlCol="0">
            <a:spAutoFit/>
          </a:bodyPr>
          <a:lstStyle/>
          <a:p>
            <a:pPr algn="r" defTabSz="457200" fontAlgn="auto">
              <a:spcBef>
                <a:spcPts val="0"/>
              </a:spcBef>
              <a:spcAft>
                <a:spcPts val="0"/>
              </a:spcAft>
            </a:pPr>
            <a:r>
              <a:rPr lang="en-US" sz="4800" dirty="0" smtClean="0">
                <a:solidFill>
                  <a:srgbClr val="032052"/>
                </a:solidFill>
                <a:latin typeface="Calibri" charset="0"/>
                <a:ea typeface="+mn-ea"/>
                <a:cs typeface="+mn-cs"/>
              </a:rPr>
              <a:t>What’s in </a:t>
            </a:r>
            <a:br>
              <a:rPr lang="en-US" sz="4800" dirty="0" smtClean="0">
                <a:solidFill>
                  <a:srgbClr val="032052"/>
                </a:solidFill>
                <a:latin typeface="Calibri" charset="0"/>
                <a:ea typeface="+mn-ea"/>
                <a:cs typeface="+mn-cs"/>
              </a:rPr>
            </a:br>
            <a:r>
              <a:rPr lang="en-US" sz="4800" dirty="0" smtClean="0">
                <a:solidFill>
                  <a:srgbClr val="032052"/>
                </a:solidFill>
                <a:latin typeface="Calibri" charset="0"/>
                <a:ea typeface="+mn-ea"/>
                <a:cs typeface="+mn-cs"/>
              </a:rPr>
              <a:t>Economics</a:t>
            </a:r>
          </a:p>
          <a:p>
            <a:pPr algn="r" defTabSz="457200" fontAlgn="auto">
              <a:spcBef>
                <a:spcPts val="0"/>
              </a:spcBef>
              <a:spcAft>
                <a:spcPts val="0"/>
              </a:spcAft>
            </a:pPr>
            <a:r>
              <a:rPr lang="en-US" sz="4800" b="1" i="1" dirty="0">
                <a:solidFill>
                  <a:srgbClr val="C11D27"/>
                </a:solidFill>
                <a:latin typeface="Minion Pro"/>
                <a:ea typeface="+mn-ea"/>
                <a:cs typeface="Minion Pro"/>
              </a:rPr>
              <a:t>f</a:t>
            </a:r>
            <a:r>
              <a:rPr lang="en-US" sz="4800" b="1" i="1" dirty="0" smtClean="0">
                <a:solidFill>
                  <a:srgbClr val="C11D27"/>
                </a:solidFill>
                <a:latin typeface="Minion Pro"/>
                <a:ea typeface="+mn-ea"/>
                <a:cs typeface="Minion Pro"/>
              </a:rPr>
              <a:t>or You ? </a:t>
            </a:r>
            <a:r>
              <a:rPr lang="en-US" sz="4800" dirty="0" smtClean="0">
                <a:solidFill>
                  <a:srgbClr val="032052"/>
                </a:solidFill>
                <a:latin typeface="Calibri" charset="0"/>
                <a:ea typeface="+mn-ea"/>
                <a:cs typeface="+mn-cs"/>
              </a:rPr>
              <a:t/>
            </a:r>
            <a:br>
              <a:rPr lang="en-US" sz="4800" dirty="0" smtClean="0">
                <a:solidFill>
                  <a:srgbClr val="032052"/>
                </a:solidFill>
                <a:latin typeface="Calibri" charset="0"/>
                <a:ea typeface="+mn-ea"/>
                <a:cs typeface="+mn-cs"/>
              </a:rPr>
            </a:br>
            <a:endParaRPr lang="en-US" sz="4800" dirty="0">
              <a:solidFill>
                <a:srgbClr val="C11D27"/>
              </a:solidFill>
              <a:latin typeface="Minion Pro SmBd"/>
              <a:ea typeface="+mn-ea"/>
              <a:cs typeface="Minion Pro SmBd"/>
            </a:endParaRPr>
          </a:p>
        </p:txBody>
      </p:sp>
    </p:spTree>
    <p:extLst>
      <p:ext uri="{BB962C8B-B14F-4D97-AF65-F5344CB8AC3E}">
        <p14:creationId xmlns:p14="http://schemas.microsoft.com/office/powerpoint/2010/main" val="413656001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descr="Table-1.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3095628"/>
            <a:ext cx="3232150" cy="277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itle 1"/>
          <p:cNvSpPr>
            <a:spLocks noGrp="1"/>
          </p:cNvSpPr>
          <p:nvPr>
            <p:ph type="title"/>
          </p:nvPr>
        </p:nvSpPr>
        <p:spPr>
          <a:xfrm>
            <a:off x="1530354" y="0"/>
            <a:ext cx="7364413" cy="1143000"/>
          </a:xfrm>
        </p:spPr>
        <p:txBody>
          <a:bodyPr/>
          <a:lstStyle/>
          <a:p>
            <a:r>
              <a:rPr lang="en-US">
                <a:latin typeface="Gill Sans" charset="0"/>
                <a:ea typeface="ＭＳ Ｐゴシック" charset="0"/>
              </a:rPr>
              <a:t>Jill’s Production Possibilities</a:t>
            </a:r>
          </a:p>
        </p:txBody>
      </p:sp>
      <p:sp>
        <p:nvSpPr>
          <p:cNvPr id="11267" name="TextBox 9"/>
          <p:cNvSpPr txBox="1">
            <a:spLocks noChangeArrowheads="1"/>
          </p:cNvSpPr>
          <p:nvPr/>
        </p:nvSpPr>
        <p:spPr bwMode="auto">
          <a:xfrm>
            <a:off x="0" y="323852"/>
            <a:ext cx="1841500" cy="52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a:solidFill>
                  <a:srgbClr val="F26522"/>
                </a:solidFill>
                <a:latin typeface="Gill Sans" charset="0"/>
              </a:rPr>
              <a:t>Fig. 1.1</a:t>
            </a:r>
          </a:p>
        </p:txBody>
      </p:sp>
      <p:pic>
        <p:nvPicPr>
          <p:cNvPr id="11268" name="Picture 2" descr="Fig1.1_bas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76625" y="1131889"/>
            <a:ext cx="5418138" cy="52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ig1.1_build2-new.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52905" y="3581402"/>
            <a:ext cx="4568825"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Fig1.1_build1.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095750" y="3313115"/>
            <a:ext cx="4730750" cy="258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1.1_build4.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26101" y="2781303"/>
            <a:ext cx="13906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1"/>
          <p:cNvGrpSpPr>
            <a:grpSpLocks/>
          </p:cNvGrpSpPr>
          <p:nvPr/>
        </p:nvGrpSpPr>
        <p:grpSpPr bwMode="auto">
          <a:xfrm>
            <a:off x="153988" y="4203704"/>
            <a:ext cx="8031162" cy="2068513"/>
            <a:chOff x="154515" y="4203700"/>
            <a:chExt cx="8030043" cy="2067763"/>
          </a:xfrm>
        </p:grpSpPr>
        <p:sp>
          <p:nvSpPr>
            <p:cNvPr id="23" name="Rectangle 22"/>
            <p:cNvSpPr/>
            <p:nvPr/>
          </p:nvSpPr>
          <p:spPr bwMode="auto">
            <a:xfrm>
              <a:off x="154515" y="4919403"/>
              <a:ext cx="3139637" cy="252320"/>
            </a:xfrm>
            <a:prstGeom prst="rect">
              <a:avLst/>
            </a:prstGeom>
            <a:solidFill>
              <a:srgbClr val="ED1C24">
                <a:alpha val="25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latin typeface="Gill Sans MT"/>
              </a:endParaRPr>
            </a:p>
          </p:txBody>
        </p:sp>
        <p:pic>
          <p:nvPicPr>
            <p:cNvPr id="11275" name="Picture 10" descr="Fig1.1_build5-new.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649134" y="4203700"/>
              <a:ext cx="4535424" cy="206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 name="Picture 29" descr="Fig1.1_textbox.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942013" y="1374776"/>
            <a:ext cx="2779712"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20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5" descr="Fig1.2_ba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71867" y="1143003"/>
            <a:ext cx="5418137"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1" descr="Table-1.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838" y="3422653"/>
            <a:ext cx="3232150"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1"/>
          <p:cNvSpPr>
            <a:spLocks noGrp="1"/>
          </p:cNvSpPr>
          <p:nvPr>
            <p:ph type="title"/>
          </p:nvPr>
        </p:nvSpPr>
        <p:spPr>
          <a:xfrm>
            <a:off x="1530354" y="0"/>
            <a:ext cx="7364413" cy="1143000"/>
          </a:xfrm>
        </p:spPr>
        <p:txBody>
          <a:bodyPr/>
          <a:lstStyle/>
          <a:p>
            <a:r>
              <a:rPr lang="en-US">
                <a:latin typeface="Gill Sans" charset="0"/>
                <a:ea typeface="ＭＳ Ｐゴシック" charset="0"/>
              </a:rPr>
              <a:t>Marie’s Production Possibilities</a:t>
            </a:r>
          </a:p>
        </p:txBody>
      </p:sp>
      <p:sp>
        <p:nvSpPr>
          <p:cNvPr id="12292" name="TextBox 9"/>
          <p:cNvSpPr txBox="1">
            <a:spLocks noChangeArrowheads="1"/>
          </p:cNvSpPr>
          <p:nvPr/>
        </p:nvSpPr>
        <p:spPr bwMode="auto">
          <a:xfrm>
            <a:off x="0" y="319091"/>
            <a:ext cx="1841500" cy="52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a:solidFill>
                  <a:srgbClr val="F26522"/>
                </a:solidFill>
                <a:latin typeface="Gill Sans" charset="0"/>
              </a:rPr>
              <a:t>Fig. 1.2</a:t>
            </a:r>
          </a:p>
        </p:txBody>
      </p:sp>
      <p:pic>
        <p:nvPicPr>
          <p:cNvPr id="10251" name="Picture 14" descr="Fig1.2_build2.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57663" y="4024316"/>
            <a:ext cx="21844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ig1.2_build1.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114801" y="3779841"/>
            <a:ext cx="1127125"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Fig1.2_build4.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75263" y="3165479"/>
            <a:ext cx="1092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Fig1.2_textbox.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027738" y="1633541"/>
            <a:ext cx="2595562"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a:grpSpLocks/>
          </p:cNvGrpSpPr>
          <p:nvPr/>
        </p:nvGrpSpPr>
        <p:grpSpPr bwMode="auto">
          <a:xfrm>
            <a:off x="123830" y="4348164"/>
            <a:ext cx="6081713" cy="1812925"/>
            <a:chOff x="123291" y="4347632"/>
            <a:chExt cx="6082777" cy="1814170"/>
          </a:xfrm>
        </p:grpSpPr>
        <p:sp>
          <p:nvSpPr>
            <p:cNvPr id="15" name="Rectangle 14"/>
            <p:cNvSpPr/>
            <p:nvPr/>
          </p:nvSpPr>
          <p:spPr bwMode="auto">
            <a:xfrm>
              <a:off x="123291" y="4930644"/>
              <a:ext cx="3205724" cy="252586"/>
            </a:xfrm>
            <a:prstGeom prst="rect">
              <a:avLst/>
            </a:prstGeom>
            <a:solidFill>
              <a:srgbClr val="ED1C24">
                <a:alpha val="25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latin typeface="Gill Sans MT"/>
              </a:endParaRPr>
            </a:p>
          </p:txBody>
        </p:sp>
        <p:pic>
          <p:nvPicPr>
            <p:cNvPr id="12299" name="Picture 1" descr="Fig1.2_build5-new.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67668" y="4347632"/>
              <a:ext cx="2438400" cy="181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2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10251"/>
                                        </p:tgtEl>
                                        <p:attrNameLst>
                                          <p:attrName>style.visibility</p:attrName>
                                        </p:attrNameLst>
                                      </p:cBhvr>
                                      <p:to>
                                        <p:strVal val="visible"/>
                                      </p:to>
                                    </p:set>
                                    <p:animEffect transition="in" filter="wipe(down)">
                                      <p:cBhvr>
                                        <p:cTn id="16" dur="2000"/>
                                        <p:tgtEl>
                                          <p:spTgt spid="102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857375" y="0"/>
            <a:ext cx="5429250" cy="1143000"/>
          </a:xfrm>
        </p:spPr>
        <p:txBody>
          <a:bodyPr/>
          <a:lstStyle/>
          <a:p>
            <a:r>
              <a:rPr lang="en-US">
                <a:latin typeface="Gill Sans" charset="0"/>
                <a:ea typeface="ＭＳ Ｐゴシック" charset="0"/>
              </a:rPr>
              <a:t>Opportunity Costs for Jill and Marie</a:t>
            </a:r>
          </a:p>
        </p:txBody>
      </p:sp>
      <p:pic>
        <p:nvPicPr>
          <p:cNvPr id="13315" name="Picture 1" descr="Table-1.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335090"/>
            <a:ext cx="89027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530354" y="0"/>
            <a:ext cx="7364413" cy="1143000"/>
          </a:xfrm>
        </p:spPr>
        <p:txBody>
          <a:bodyPr/>
          <a:lstStyle/>
          <a:p>
            <a:r>
              <a:rPr lang="en-US">
                <a:latin typeface="Gill Sans" charset="0"/>
                <a:ea typeface="ＭＳ Ｐゴシック" charset="0"/>
              </a:rPr>
              <a:t>Mutually Beneficial Gains from Trade:</a:t>
            </a:r>
            <a:br>
              <a:rPr lang="en-US">
                <a:latin typeface="Gill Sans" charset="0"/>
                <a:ea typeface="ＭＳ Ｐゴシック" charset="0"/>
              </a:rPr>
            </a:br>
            <a:r>
              <a:rPr lang="en-US">
                <a:latin typeface="Gill Sans" charset="0"/>
                <a:ea typeface="ＭＳ Ｐゴシック" charset="0"/>
              </a:rPr>
              <a:t>Jill’s Gains from Trade</a:t>
            </a:r>
          </a:p>
        </p:txBody>
      </p:sp>
      <p:sp>
        <p:nvSpPr>
          <p:cNvPr id="14338" name="TextBox 9"/>
          <p:cNvSpPr txBox="1">
            <a:spLocks noChangeArrowheads="1"/>
          </p:cNvSpPr>
          <p:nvPr/>
        </p:nvSpPr>
        <p:spPr bwMode="auto">
          <a:xfrm>
            <a:off x="0" y="336552"/>
            <a:ext cx="1841500" cy="52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a:solidFill>
                  <a:srgbClr val="F26522"/>
                </a:solidFill>
                <a:latin typeface="Gill Sans" charset="0"/>
              </a:rPr>
              <a:t>Fig. 1.4a</a:t>
            </a:r>
          </a:p>
        </p:txBody>
      </p:sp>
      <p:pic>
        <p:nvPicPr>
          <p:cNvPr id="14339" name="Picture 1" descr="Fig1.4a_ba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868" y="1143004"/>
            <a:ext cx="5749925"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ig1.4a_build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24214" y="3419479"/>
            <a:ext cx="3357562"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Fig1.4a_build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30313" y="4784727"/>
            <a:ext cx="5376862"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ig1.4-a-textbox.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70539" y="3794129"/>
            <a:ext cx="332422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Fig1.4a_build1.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203700" y="5172079"/>
            <a:ext cx="249555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20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descr="Fig1.4b_ba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8068" y="1135064"/>
            <a:ext cx="5819775"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itle 1"/>
          <p:cNvSpPr>
            <a:spLocks noGrp="1"/>
          </p:cNvSpPr>
          <p:nvPr>
            <p:ph type="title"/>
          </p:nvPr>
        </p:nvSpPr>
        <p:spPr>
          <a:xfrm>
            <a:off x="1530354" y="0"/>
            <a:ext cx="7364413" cy="1143000"/>
          </a:xfrm>
        </p:spPr>
        <p:txBody>
          <a:bodyPr/>
          <a:lstStyle/>
          <a:p>
            <a:r>
              <a:rPr lang="en-US">
                <a:latin typeface="Gill Sans" charset="0"/>
                <a:ea typeface="ＭＳ Ｐゴシック" charset="0"/>
              </a:rPr>
              <a:t>Mutually Beneficial Gains from Trade:</a:t>
            </a:r>
            <a:br>
              <a:rPr lang="en-US">
                <a:latin typeface="Gill Sans" charset="0"/>
                <a:ea typeface="ＭＳ Ｐゴシック" charset="0"/>
              </a:rPr>
            </a:br>
            <a:r>
              <a:rPr lang="en-US">
                <a:latin typeface="Gill Sans" charset="0"/>
                <a:ea typeface="ＭＳ Ｐゴシック" charset="0"/>
              </a:rPr>
              <a:t>Marie’s Gains from Trade</a:t>
            </a:r>
          </a:p>
        </p:txBody>
      </p:sp>
      <p:sp>
        <p:nvSpPr>
          <p:cNvPr id="15363" name="TextBox 9"/>
          <p:cNvSpPr txBox="1">
            <a:spLocks noChangeArrowheads="1"/>
          </p:cNvSpPr>
          <p:nvPr/>
        </p:nvSpPr>
        <p:spPr bwMode="auto">
          <a:xfrm>
            <a:off x="0" y="336552"/>
            <a:ext cx="1841500" cy="52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a:solidFill>
                  <a:srgbClr val="F26522"/>
                </a:solidFill>
                <a:latin typeface="Gill Sans" charset="0"/>
              </a:rPr>
              <a:t>Fig. 1.4b</a:t>
            </a:r>
          </a:p>
        </p:txBody>
      </p:sp>
      <p:pic>
        <p:nvPicPr>
          <p:cNvPr id="8" name="Picture 7" descr="Fig1.4b_build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63704" y="4178303"/>
            <a:ext cx="2682875"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ig1.4b_build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63700" y="3810000"/>
            <a:ext cx="16573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Fig1.4b_build3.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6355" y="4216402"/>
            <a:ext cx="1793875"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Fig1.4-b-textbox.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21055" y="4419601"/>
            <a:ext cx="3362325"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20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1"/>
          <p:cNvSpPr>
            <a:spLocks noGrp="1"/>
          </p:cNvSpPr>
          <p:nvPr>
            <p:ph idx="1"/>
          </p:nvPr>
        </p:nvSpPr>
        <p:spPr>
          <a:xfrm>
            <a:off x="457200" y="430215"/>
            <a:ext cx="7620000" cy="5653087"/>
          </a:xfrm>
        </p:spPr>
        <p:txBody>
          <a:bodyPr/>
          <a:lstStyle/>
          <a:p>
            <a:r>
              <a:rPr lang="en-US">
                <a:latin typeface="Gill Sans" charset="0"/>
                <a:ea typeface="ＭＳ Ｐゴシック" charset="0"/>
              </a:rPr>
              <a:t>Specialization according to </a:t>
            </a:r>
            <a:r>
              <a:rPr lang="en-US">
                <a:solidFill>
                  <a:srgbClr val="1385A7"/>
                </a:solidFill>
                <a:latin typeface="Gill Sans" charset="0"/>
                <a:ea typeface="ＭＳ Ｐゴシック" charset="0"/>
              </a:rPr>
              <a:t>comparative advantage </a:t>
            </a:r>
            <a:r>
              <a:rPr lang="en-US">
                <a:latin typeface="Gill Sans" charset="0"/>
                <a:ea typeface="ＭＳ Ｐゴシック" charset="0"/>
              </a:rPr>
              <a:t>and trade allows each trader to consume outside her </a:t>
            </a:r>
            <a:r>
              <a:rPr lang="en-US" i="1">
                <a:latin typeface="Gill Sans" charset="0"/>
                <a:ea typeface="ＭＳ Ｐゴシック" charset="0"/>
              </a:rPr>
              <a:t>PPF</a:t>
            </a:r>
            <a:r>
              <a:rPr lang="en-US">
                <a:latin typeface="Gill Sans" charset="0"/>
                <a:ea typeface="ＭＳ Ｐゴシック" charset="0"/>
              </a:rPr>
              <a:t>, an impossible combination without trade  </a:t>
            </a:r>
          </a:p>
          <a:p>
            <a:pPr lvl="1"/>
            <a:r>
              <a:rPr lang="en-US">
                <a:latin typeface="Gill Sans" charset="0"/>
                <a:ea typeface="ＭＳ Ｐゴシック" charset="0"/>
              </a:rPr>
              <a:t>All arguments you will ever hear for freer trade are based on comparative advantage</a:t>
            </a:r>
          </a:p>
          <a:p>
            <a:r>
              <a:rPr lang="en-US">
                <a:latin typeface="Gill Sans" charset="0"/>
                <a:ea typeface="ＭＳ Ｐゴシック" charset="0"/>
              </a:rPr>
              <a:t>Even if one individual has absolute advantage in </a:t>
            </a:r>
            <a:br>
              <a:rPr lang="en-US">
                <a:latin typeface="Gill Sans" charset="0"/>
                <a:ea typeface="ＭＳ Ｐゴシック" charset="0"/>
              </a:rPr>
            </a:br>
            <a:r>
              <a:rPr lang="en-US">
                <a:latin typeface="Gill Sans" charset="0"/>
                <a:ea typeface="ＭＳ Ｐゴシック" charset="0"/>
              </a:rPr>
              <a:t>producing everything at lower cost, differences in </a:t>
            </a:r>
            <a:r>
              <a:rPr lang="en-US">
                <a:solidFill>
                  <a:srgbClr val="1385A7"/>
                </a:solidFill>
                <a:latin typeface="Gill Sans" charset="0"/>
                <a:ea typeface="ＭＳ Ｐゴシック" charset="0"/>
              </a:rPr>
              <a:t>comparative advantage </a:t>
            </a:r>
            <a:r>
              <a:rPr lang="en-US">
                <a:latin typeface="Gill Sans" charset="0"/>
                <a:ea typeface="ＭＳ Ｐゴシック" charset="0"/>
              </a:rPr>
              <a:t>allow mutually beneficial gains from specializing and trading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385">
                                            <p:txEl>
                                              <p:pRg st="2" end="2"/>
                                            </p:txEl>
                                          </p:spTgt>
                                        </p:tgtEl>
                                        <p:attrNameLst>
                                          <p:attrName>style.visibility</p:attrName>
                                        </p:attrNameLst>
                                      </p:cBhvr>
                                      <p:to>
                                        <p:strVal val="visible"/>
                                      </p:to>
                                    </p:set>
                                    <p:animEffect transition="in" filter="dissolve">
                                      <p:cBhvr>
                                        <p:cTn id="7" dur="500"/>
                                        <p:tgtEl>
                                          <p:spTgt spid="163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2"/>
          <p:cNvSpPr>
            <a:spLocks noGrp="1"/>
          </p:cNvSpPr>
          <p:nvPr>
            <p:ph type="ctrTitle"/>
          </p:nvPr>
        </p:nvSpPr>
        <p:spPr>
          <a:xfrm>
            <a:off x="584200" y="9528"/>
            <a:ext cx="7772400" cy="1470025"/>
          </a:xfrm>
        </p:spPr>
        <p:txBody>
          <a:bodyPr/>
          <a:lstStyle/>
          <a:p>
            <a:pPr eaLnBrk="1" hangingPunct="1"/>
            <a:r>
              <a:rPr lang="en-US">
                <a:latin typeface="Gill Sans" charset="0"/>
                <a:ea typeface="ＭＳ Ｐゴシック" charset="0"/>
              </a:rPr>
              <a:t>THINKING LIKE  AN ECONOMIST</a:t>
            </a:r>
          </a:p>
        </p:txBody>
      </p:sp>
      <p:sp>
        <p:nvSpPr>
          <p:cNvPr id="17410" name="Subtitle 1"/>
          <p:cNvSpPr>
            <a:spLocks noGrp="1"/>
          </p:cNvSpPr>
          <p:nvPr>
            <p:ph type="subTitle" idx="4294967295"/>
          </p:nvPr>
        </p:nvSpPr>
        <p:spPr>
          <a:xfrm>
            <a:off x="901700" y="4359276"/>
            <a:ext cx="7188200" cy="2193925"/>
          </a:xfrm>
        </p:spPr>
        <p:txBody>
          <a:bodyPr/>
          <a:lstStyle/>
          <a:p>
            <a:pPr marL="0" indent="0" algn="ctr">
              <a:lnSpc>
                <a:spcPct val="114000"/>
              </a:lnSpc>
              <a:buNone/>
            </a:pPr>
            <a:r>
              <a:rPr lang="en-US" sz="2400">
                <a:solidFill>
                  <a:srgbClr val="595959"/>
                </a:solidFill>
                <a:latin typeface="Gill Sans" charset="0"/>
                <a:ea typeface="ＭＳ Ｐゴシック" charset="0"/>
              </a:rPr>
              <a:t>The circular-flow model, like all economic models, focuses attention on what</a:t>
            </a:r>
            <a:r>
              <a:rPr lang="en-CA" sz="2400">
                <a:solidFill>
                  <a:srgbClr val="595959"/>
                </a:solidFill>
                <a:latin typeface="Gill Sans" charset="0"/>
                <a:ea typeface="ＭＳ Ｐゴシック" charset="0"/>
              </a:rPr>
              <a:t>’</a:t>
            </a:r>
            <a:r>
              <a:rPr lang="en-US" altLang="ja-JP" sz="2400">
                <a:solidFill>
                  <a:srgbClr val="595959"/>
                </a:solidFill>
                <a:latin typeface="Gill Sans" charset="0"/>
                <a:ea typeface="ＭＳ Ｐゴシック" charset="0"/>
              </a:rPr>
              <a:t>s important for understanding and shows how smart choices by households, businesses, and governments interact in markets.</a:t>
            </a:r>
            <a:endParaRPr lang="en-US" sz="2400">
              <a:solidFill>
                <a:srgbClr val="595959"/>
              </a:solidFill>
              <a:latin typeface="Gill Sans" charset="0"/>
              <a:ea typeface="ＭＳ Ｐゴシック" charset="0"/>
            </a:endParaRPr>
          </a:p>
        </p:txBody>
      </p:sp>
      <p:pic>
        <p:nvPicPr>
          <p:cNvPr id="17411" name="Picture 2" descr="ph01_0030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2918" y="1320803"/>
            <a:ext cx="55149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1"/>
          <p:cNvSpPr>
            <a:spLocks noGrp="1"/>
          </p:cNvSpPr>
          <p:nvPr>
            <p:ph idx="1"/>
          </p:nvPr>
        </p:nvSpPr>
        <p:spPr>
          <a:xfrm>
            <a:off x="457200" y="508002"/>
            <a:ext cx="7594600" cy="4940300"/>
          </a:xfrm>
        </p:spPr>
        <p:txBody>
          <a:bodyPr/>
          <a:lstStyle/>
          <a:p>
            <a:pPr>
              <a:lnSpc>
                <a:spcPct val="111000"/>
              </a:lnSpc>
            </a:pPr>
            <a:r>
              <a:rPr lang="en-US">
                <a:latin typeface="Gill Sans" charset="0"/>
                <a:ea typeface="ＭＳ Ｐゴシック" charset="0"/>
              </a:rPr>
              <a:t>An economic </a:t>
            </a:r>
            <a:r>
              <a:rPr lang="en-US">
                <a:solidFill>
                  <a:srgbClr val="1385A7"/>
                </a:solidFill>
                <a:latin typeface="Gill Sans" charset="0"/>
                <a:ea typeface="ＭＳ Ｐゴシック" charset="0"/>
              </a:rPr>
              <a:t>model</a:t>
            </a:r>
            <a:r>
              <a:rPr lang="en-US">
                <a:latin typeface="Gill Sans" charset="0"/>
                <a:ea typeface="ＭＳ Ｐゴシック" charset="0"/>
              </a:rPr>
              <a:t> is a simplified representation of the real world, focusing attention on what’s important for understanding</a:t>
            </a:r>
          </a:p>
          <a:p>
            <a:pPr>
              <a:lnSpc>
                <a:spcPct val="111000"/>
              </a:lnSpc>
            </a:pPr>
            <a:r>
              <a:rPr lang="en-US">
                <a:latin typeface="Gill Sans" charset="0"/>
                <a:ea typeface="ＭＳ Ｐゴシック" charset="0"/>
              </a:rPr>
              <a:t>Circular flow model of economic life reduces complexity of the Canadian economy to three sets of players who interact in markets — households, businesses, and governments</a:t>
            </a:r>
          </a:p>
          <a:p>
            <a:pPr lvl="1">
              <a:lnSpc>
                <a:spcPct val="100000"/>
              </a:lnSpc>
            </a:pPr>
            <a:r>
              <a:rPr lang="en-US">
                <a:latin typeface="Gill Sans" charset="0"/>
                <a:ea typeface="ＭＳ Ｐゴシック" charset="0"/>
              </a:rPr>
              <a:t>In input markets, households are sellers, businesses are buyers</a:t>
            </a:r>
          </a:p>
          <a:p>
            <a:pPr lvl="1">
              <a:lnSpc>
                <a:spcPct val="100000"/>
              </a:lnSpc>
            </a:pPr>
            <a:r>
              <a:rPr lang="en-US">
                <a:latin typeface="Gill Sans" charset="0"/>
                <a:ea typeface="ＭＳ Ｐゴシック" charset="0"/>
              </a:rPr>
              <a:t>In output markets, households are buyers, businesses are sellers</a:t>
            </a:r>
          </a:p>
          <a:p>
            <a:pPr lvl="1"/>
            <a:endParaRPr lang="en-US">
              <a:latin typeface="Gill Sans" charset="0"/>
              <a:ea typeface="ＭＳ Ｐゴシック" charset="0"/>
            </a:endParaRPr>
          </a:p>
          <a:p>
            <a:pPr lvl="1"/>
            <a:endParaRPr lang="en-US">
              <a:latin typeface="Gill Sans"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433">
                                            <p:txEl>
                                              <p:pRg st="1" end="1"/>
                                            </p:txEl>
                                          </p:spTgt>
                                        </p:tgtEl>
                                        <p:attrNameLst>
                                          <p:attrName>style.visibility</p:attrName>
                                        </p:attrNameLst>
                                      </p:cBhvr>
                                      <p:to>
                                        <p:strVal val="visible"/>
                                      </p:to>
                                    </p:set>
                                    <p:animEffect transition="in" filter="dissolve">
                                      <p:cBhvr>
                                        <p:cTn id="7" dur="500"/>
                                        <p:tgtEl>
                                          <p:spTgt spid="1843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8433">
                                            <p:txEl>
                                              <p:pRg st="2" end="2"/>
                                            </p:txEl>
                                          </p:spTgt>
                                        </p:tgtEl>
                                        <p:attrNameLst>
                                          <p:attrName>style.visibility</p:attrName>
                                        </p:attrNameLst>
                                      </p:cBhvr>
                                      <p:to>
                                        <p:strVal val="visible"/>
                                      </p:to>
                                    </p:set>
                                    <p:animEffect transition="in" filter="dissolve">
                                      <p:cBhvr>
                                        <p:cTn id="10" dur="500"/>
                                        <p:tgtEl>
                                          <p:spTgt spid="1843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8433">
                                            <p:txEl>
                                              <p:pRg st="3" end="3"/>
                                            </p:txEl>
                                          </p:spTgt>
                                        </p:tgtEl>
                                        <p:attrNameLst>
                                          <p:attrName>style.visibility</p:attrName>
                                        </p:attrNameLst>
                                      </p:cBhvr>
                                      <p:to>
                                        <p:strVal val="visible"/>
                                      </p:to>
                                    </p:set>
                                    <p:animEffect transition="in" filter="dissolve">
                                      <p:cBhvr>
                                        <p:cTn id="13" dur="500"/>
                                        <p:tgtEl>
                                          <p:spTgt spid="184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descr="Fig-circular-flow_bas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9338" y="1066802"/>
            <a:ext cx="7065962" cy="553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Fig-circular-flow_build3.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0401" y="779465"/>
            <a:ext cx="7620000"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ig-circular-flow_build1.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41405" y="1062041"/>
            <a:ext cx="7065963" cy="553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circular-flow_build2.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66804" y="1069975"/>
            <a:ext cx="7065963" cy="553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Fig-circular-flow_build4.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17563" y="868364"/>
            <a:ext cx="7620000"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itle 1"/>
          <p:cNvSpPr>
            <a:spLocks noGrp="1"/>
          </p:cNvSpPr>
          <p:nvPr>
            <p:ph type="title"/>
          </p:nvPr>
        </p:nvSpPr>
        <p:spPr>
          <a:xfrm>
            <a:off x="1530354" y="0"/>
            <a:ext cx="7364413" cy="1143000"/>
          </a:xfrm>
        </p:spPr>
        <p:txBody>
          <a:bodyPr/>
          <a:lstStyle/>
          <a:p>
            <a:r>
              <a:rPr lang="en-US">
                <a:latin typeface="Gill Sans" charset="0"/>
                <a:ea typeface="ＭＳ Ｐゴシック" charset="0"/>
              </a:rPr>
              <a:t>Circular Flow of Economic Life</a:t>
            </a:r>
          </a:p>
        </p:txBody>
      </p:sp>
      <p:sp>
        <p:nvSpPr>
          <p:cNvPr id="19463" name="TextBox 9"/>
          <p:cNvSpPr txBox="1">
            <a:spLocks noChangeArrowheads="1"/>
          </p:cNvSpPr>
          <p:nvPr/>
        </p:nvSpPr>
        <p:spPr bwMode="auto">
          <a:xfrm>
            <a:off x="0" y="311152"/>
            <a:ext cx="1841500" cy="52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a:solidFill>
                  <a:srgbClr val="F26522"/>
                </a:solidFill>
                <a:latin typeface="Gill Sans" charset="0"/>
              </a:rPr>
              <a:t>Fig. 1.5</a:t>
            </a:r>
          </a:p>
        </p:txBody>
      </p:sp>
      <p:pic>
        <p:nvPicPr>
          <p:cNvPr id="16" name="Picture 15" descr="Fig-circular-flow_build6.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466855" y="1295403"/>
            <a:ext cx="6386513" cy="500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20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5"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1000" fill="hold"/>
                                        <p:tgtEl>
                                          <p:spTgt spid="16"/>
                                        </p:tgtEl>
                                        <p:attrNameLst>
                                          <p:attrName>ppt_w</p:attrName>
                                        </p:attrNameLst>
                                      </p:cBhvr>
                                      <p:tavLst>
                                        <p:tav tm="0">
                                          <p:val>
                                            <p:strVal val="#ppt_w*0.70"/>
                                          </p:val>
                                        </p:tav>
                                        <p:tav tm="100000">
                                          <p:val>
                                            <p:strVal val="#ppt_w"/>
                                          </p:val>
                                        </p:tav>
                                      </p:tavLst>
                                    </p:anim>
                                    <p:anim calcmode="lin" valueType="num">
                                      <p:cBhvr>
                                        <p:cTn id="28" dur="1000" fill="hold"/>
                                        <p:tgtEl>
                                          <p:spTgt spid="16"/>
                                        </p:tgtEl>
                                        <p:attrNameLst>
                                          <p:attrName>ppt_h</p:attrName>
                                        </p:attrNameLst>
                                      </p:cBhvr>
                                      <p:tavLst>
                                        <p:tav tm="0">
                                          <p:val>
                                            <p:strVal val="#ppt_h"/>
                                          </p:val>
                                        </p:tav>
                                        <p:tav tm="100000">
                                          <p:val>
                                            <p:strVal val="#ppt_h"/>
                                          </p:val>
                                        </p:tav>
                                      </p:tavLst>
                                    </p:anim>
                                    <p:animEffect transition="in" filter="fade">
                                      <p:cBhvr>
                                        <p:cTn id="2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Content Placeholder 1"/>
          <p:cNvSpPr>
            <a:spLocks noGrp="1"/>
          </p:cNvSpPr>
          <p:nvPr>
            <p:ph idx="1"/>
          </p:nvPr>
        </p:nvSpPr>
        <p:spPr>
          <a:xfrm>
            <a:off x="457200" y="430215"/>
            <a:ext cx="7620000" cy="5653087"/>
          </a:xfrm>
        </p:spPr>
        <p:txBody>
          <a:bodyPr/>
          <a:lstStyle/>
          <a:p>
            <a:r>
              <a:rPr lang="en-US">
                <a:solidFill>
                  <a:srgbClr val="1385A7"/>
                </a:solidFill>
                <a:latin typeface="Gill Sans" charset="0"/>
                <a:ea typeface="ＭＳ Ｐゴシック" charset="0"/>
              </a:rPr>
              <a:t>Inputs</a:t>
            </a:r>
            <a:r>
              <a:rPr lang="en-US">
                <a:latin typeface="Gill Sans" charset="0"/>
                <a:ea typeface="ＭＳ Ｐゴシック" charset="0"/>
              </a:rPr>
              <a:t> are productive resources — labour, natural resources, capital equipment, and entrepreneurial ability — used to produce products and services</a:t>
            </a:r>
          </a:p>
          <a:p>
            <a:r>
              <a:rPr lang="en-US">
                <a:latin typeface="Gill Sans" charset="0"/>
                <a:ea typeface="ＭＳ Ｐゴシック" charset="0"/>
              </a:rPr>
              <a:t>Governments set rules of the game and can choose to interact in any aspect of the economy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481">
                                            <p:txEl>
                                              <p:pRg st="1" end="1"/>
                                            </p:txEl>
                                          </p:spTgt>
                                        </p:tgtEl>
                                        <p:attrNameLst>
                                          <p:attrName>style.visibility</p:attrName>
                                        </p:attrNameLst>
                                      </p:cBhvr>
                                      <p:to>
                                        <p:strVal val="visible"/>
                                      </p:to>
                                    </p:set>
                                    <p:animEffect transition="in" filter="dissolve">
                                      <p:cBhvr>
                                        <p:cTn id="7" dur="500"/>
                                        <p:tgtEl>
                                          <p:spTgt spid="204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itle 1"/>
          <p:cNvSpPr>
            <a:spLocks noGrp="1"/>
          </p:cNvSpPr>
          <p:nvPr>
            <p:ph type="ctrTitle"/>
          </p:nvPr>
        </p:nvSpPr>
        <p:spPr>
          <a:xfrm>
            <a:off x="1066800" y="-3173"/>
            <a:ext cx="6832600" cy="1470025"/>
          </a:xfrm>
        </p:spPr>
        <p:txBody>
          <a:bodyPr/>
          <a:lstStyle/>
          <a:p>
            <a:pPr eaLnBrk="1" hangingPunct="1"/>
            <a:r>
              <a:rPr lang="en-US">
                <a:latin typeface="Gill Sans" charset="0"/>
                <a:ea typeface="ＭＳ Ｐゴシック" charset="0"/>
              </a:rPr>
              <a:t>SCARCITY AND CHOICE</a:t>
            </a:r>
          </a:p>
        </p:txBody>
      </p:sp>
      <p:sp>
        <p:nvSpPr>
          <p:cNvPr id="3074" name="Subtitle 2"/>
          <p:cNvSpPr>
            <a:spLocks noGrp="1"/>
          </p:cNvSpPr>
          <p:nvPr>
            <p:ph type="subTitle" idx="4294967295"/>
          </p:nvPr>
        </p:nvSpPr>
        <p:spPr>
          <a:xfrm>
            <a:off x="1676400" y="1079500"/>
            <a:ext cx="5765800" cy="1905000"/>
          </a:xfrm>
        </p:spPr>
        <p:txBody>
          <a:bodyPr/>
          <a:lstStyle/>
          <a:p>
            <a:pPr marL="0" indent="0" algn="ctr">
              <a:buNone/>
            </a:pPr>
            <a:r>
              <a:rPr lang="en-US" sz="2400">
                <a:solidFill>
                  <a:srgbClr val="595959"/>
                </a:solidFill>
                <a:latin typeface="Gill Sans" charset="0"/>
                <a:ea typeface="ＭＳ Ｐゴシック" charset="0"/>
              </a:rPr>
              <a:t>Because you can never satisfy all of your wants, making the most out of your life requires smart choices about what to go after, and what to give up.</a:t>
            </a:r>
          </a:p>
        </p:txBody>
      </p:sp>
      <p:pic>
        <p:nvPicPr>
          <p:cNvPr id="3075" name="Picture 3" descr="Chapter-1-open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0100" y="3216278"/>
            <a:ext cx="4826000"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ubtitle 3"/>
          <p:cNvSpPr>
            <a:spLocks noGrp="1"/>
          </p:cNvSpPr>
          <p:nvPr>
            <p:ph type="subTitle" idx="4294967295"/>
          </p:nvPr>
        </p:nvSpPr>
        <p:spPr>
          <a:xfrm>
            <a:off x="1179514" y="4697416"/>
            <a:ext cx="6921500" cy="1627187"/>
          </a:xfrm>
        </p:spPr>
        <p:txBody>
          <a:bodyPr/>
          <a:lstStyle/>
          <a:p>
            <a:pPr algn="ctr" eaLnBrk="1" hangingPunct="1">
              <a:buFont typeface="Arial" charset="0"/>
              <a:buNone/>
            </a:pPr>
            <a:r>
              <a:rPr lang="en-US" sz="2400">
                <a:solidFill>
                  <a:srgbClr val="595959"/>
                </a:solidFill>
                <a:latin typeface="Gill Sans" charset="0"/>
                <a:ea typeface="ＭＳ Ｐゴシック" charset="0"/>
              </a:rPr>
              <a:t>The Three Keys Model summarizes the core of microeconomics, providing the basis for smart choices in all areas of your life.</a:t>
            </a:r>
          </a:p>
        </p:txBody>
      </p:sp>
      <p:pic>
        <p:nvPicPr>
          <p:cNvPr id="22530" name="Content Placeholder 2" descr="The_3_Keys.png"/>
          <p:cNvPicPr>
            <a:picLocks noChangeAspect="1"/>
          </p:cNvPicPr>
          <p:nvPr/>
        </p:nvPicPr>
        <p:blipFill>
          <a:blip r:embed="rId3">
            <a:extLst>
              <a:ext uri="{28A0092B-C50C-407E-A947-70E740481C1C}">
                <a14:useLocalDpi xmlns:a14="http://schemas.microsoft.com/office/drawing/2010/main" val="0"/>
              </a:ext>
            </a:extLst>
          </a:blip>
          <a:srcRect t="-22681" b="-22681"/>
          <a:stretch>
            <a:fillRect/>
          </a:stretch>
        </p:blipFill>
        <p:spPr bwMode="auto">
          <a:xfrm>
            <a:off x="1446213" y="1022351"/>
            <a:ext cx="6388100" cy="396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itle 2"/>
          <p:cNvSpPr txBox="1">
            <a:spLocks/>
          </p:cNvSpPr>
          <p:nvPr/>
        </p:nvSpPr>
        <p:spPr bwMode="auto">
          <a:xfrm>
            <a:off x="525463"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1435" tIns="45718" rIns="91435" bIns="45718"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a:solidFill>
                  <a:srgbClr val="BD4536"/>
                </a:solidFill>
                <a:latin typeface="Gill Sans" charset="0"/>
                <a:cs typeface="Gill Sans" charset="0"/>
              </a:rPr>
              <a:t>MODELS FOR MICROCONOMICS</a:t>
            </a:r>
            <a:br>
              <a:rPr lang="en-US" sz="2800">
                <a:solidFill>
                  <a:srgbClr val="BD4536"/>
                </a:solidFill>
                <a:latin typeface="Gill Sans" charset="0"/>
                <a:cs typeface="Gill Sans" charset="0"/>
              </a:rPr>
            </a:br>
            <a:r>
              <a:rPr lang="en-US" sz="2800">
                <a:solidFill>
                  <a:srgbClr val="BD4536"/>
                </a:solidFill>
                <a:latin typeface="Gill Sans" charset="0"/>
                <a:cs typeface="Gill Sans" charset="0"/>
              </a:rPr>
              <a:t>AND MACROECONOMICS</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1"/>
          <p:cNvSpPr>
            <a:spLocks noGrp="1"/>
          </p:cNvSpPr>
          <p:nvPr>
            <p:ph idx="1"/>
          </p:nvPr>
        </p:nvSpPr>
        <p:spPr>
          <a:xfrm>
            <a:off x="457200" y="444500"/>
            <a:ext cx="7620000" cy="6193367"/>
          </a:xfrm>
        </p:spPr>
        <p:txBody>
          <a:bodyPr/>
          <a:lstStyle/>
          <a:p>
            <a:r>
              <a:rPr lang="en-US">
                <a:solidFill>
                  <a:srgbClr val="1385A7"/>
                </a:solidFill>
                <a:latin typeface="Gill Sans" charset="0"/>
                <a:ea typeface="ＭＳ Ｐゴシック" charset="0"/>
              </a:rPr>
              <a:t>Microeconomics</a:t>
            </a:r>
            <a:r>
              <a:rPr lang="en-US">
                <a:latin typeface="Gill Sans" charset="0"/>
                <a:ea typeface="ＭＳ Ｐゴシック" charset="0"/>
              </a:rPr>
              <a:t> </a:t>
            </a:r>
            <a:br>
              <a:rPr lang="en-US">
                <a:latin typeface="Gill Sans" charset="0"/>
                <a:ea typeface="ＭＳ Ｐゴシック" charset="0"/>
              </a:rPr>
            </a:br>
            <a:r>
              <a:rPr lang="en-US">
                <a:latin typeface="Gill Sans" charset="0"/>
                <a:ea typeface="ＭＳ Ｐゴシック" charset="0"/>
              </a:rPr>
              <a:t>analyzes choices that individuals in households, </a:t>
            </a:r>
            <a:br>
              <a:rPr lang="en-US">
                <a:latin typeface="Gill Sans" charset="0"/>
                <a:ea typeface="ＭＳ Ｐゴシック" charset="0"/>
              </a:rPr>
            </a:br>
            <a:r>
              <a:rPr lang="en-US">
                <a:latin typeface="Gill Sans" charset="0"/>
                <a:ea typeface="ＭＳ Ｐゴシック" charset="0"/>
              </a:rPr>
              <a:t>individual businesses, and governments make, </a:t>
            </a:r>
            <a:br>
              <a:rPr lang="en-US">
                <a:latin typeface="Gill Sans" charset="0"/>
                <a:ea typeface="ＭＳ Ｐゴシック" charset="0"/>
              </a:rPr>
            </a:br>
            <a:r>
              <a:rPr lang="en-US">
                <a:latin typeface="Gill Sans" charset="0"/>
                <a:ea typeface="ＭＳ Ｐゴシック" charset="0"/>
              </a:rPr>
              <a:t>and how those choices interact in markets</a:t>
            </a:r>
          </a:p>
          <a:p>
            <a:r>
              <a:rPr lang="en-US">
                <a:solidFill>
                  <a:srgbClr val="1385A7"/>
                </a:solidFill>
                <a:latin typeface="Gill Sans" charset="0"/>
                <a:ea typeface="ＭＳ Ｐゴシック" charset="0"/>
              </a:rPr>
              <a:t>Macroeconomics</a:t>
            </a:r>
            <a:r>
              <a:rPr lang="en-US">
                <a:latin typeface="Gill Sans" charset="0"/>
                <a:ea typeface="ＭＳ Ｐゴシック" charset="0"/>
              </a:rPr>
              <a:t> </a:t>
            </a:r>
            <a:br>
              <a:rPr lang="en-US">
                <a:latin typeface="Gill Sans" charset="0"/>
                <a:ea typeface="ＭＳ Ｐゴシック" charset="0"/>
              </a:rPr>
            </a:br>
            <a:r>
              <a:rPr lang="en-US">
                <a:latin typeface="Gill Sans" charset="0"/>
                <a:ea typeface="ＭＳ Ｐゴシック" charset="0"/>
              </a:rPr>
              <a:t>analyzes performance of the whole Canadian economy and global economy, the combined outcomes of all individual microeconomic choices</a:t>
            </a:r>
          </a:p>
          <a:p>
            <a:r>
              <a:rPr lang="en-US">
                <a:latin typeface="Gill Sans" charset="0"/>
                <a:ea typeface="ＭＳ Ｐゴシック" charset="0"/>
              </a:rPr>
              <a:t>Differences</a:t>
            </a:r>
          </a:p>
          <a:p>
            <a:pPr lvl="1"/>
            <a:r>
              <a:rPr lang="en-US">
                <a:solidFill>
                  <a:srgbClr val="BD4536"/>
                </a:solidFill>
                <a:latin typeface="Gill Sans" charset="0"/>
                <a:ea typeface="ＭＳ Ｐゴシック" charset="0"/>
              </a:rPr>
              <a:t>Trees</a:t>
            </a:r>
            <a:r>
              <a:rPr lang="en-US">
                <a:latin typeface="Gill Sans" charset="0"/>
                <a:ea typeface="ＭＳ Ｐゴシック" charset="0"/>
              </a:rPr>
              <a:t> (micro) versus </a:t>
            </a:r>
            <a:r>
              <a:rPr lang="en-US">
                <a:solidFill>
                  <a:srgbClr val="BD4536"/>
                </a:solidFill>
                <a:latin typeface="Gill Sans" charset="0"/>
                <a:ea typeface="ＭＳ Ｐゴシック" charset="0"/>
              </a:rPr>
              <a:t>forest</a:t>
            </a:r>
            <a:r>
              <a:rPr lang="en-US">
                <a:latin typeface="Gill Sans" charset="0"/>
                <a:ea typeface="ＭＳ Ｐゴシック" charset="0"/>
              </a:rPr>
              <a:t> (macro)</a:t>
            </a:r>
          </a:p>
          <a:p>
            <a:pPr lvl="1"/>
            <a:r>
              <a:rPr lang="en-US">
                <a:latin typeface="Gill Sans" charset="0"/>
                <a:ea typeface="ＭＳ Ｐゴシック" charset="0"/>
              </a:rPr>
              <a:t>Smart choices for </a:t>
            </a:r>
            <a:r>
              <a:rPr lang="en-US">
                <a:solidFill>
                  <a:srgbClr val="BD4536"/>
                </a:solidFill>
                <a:latin typeface="Gill Sans" charset="0"/>
                <a:ea typeface="ＭＳ Ｐゴシック" charset="0"/>
              </a:rPr>
              <a:t>you</a:t>
            </a:r>
            <a:r>
              <a:rPr lang="en-US">
                <a:latin typeface="Gill Sans" charset="0"/>
                <a:ea typeface="ＭＳ Ｐゴシック" charset="0"/>
              </a:rPr>
              <a:t> (micro) versus </a:t>
            </a:r>
            <a:r>
              <a:rPr lang="en-US">
                <a:solidFill>
                  <a:srgbClr val="BD4536"/>
                </a:solidFill>
                <a:latin typeface="Gill Sans" charset="0"/>
                <a:ea typeface="ＭＳ Ｐゴシック" charset="0"/>
              </a:rPr>
              <a:t>all</a:t>
            </a:r>
            <a:r>
              <a:rPr lang="en-US">
                <a:latin typeface="Gill Sans" charset="0"/>
                <a:ea typeface="ＭＳ Ｐゴシック" charset="0"/>
              </a:rPr>
              <a:t> (macro)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553">
                                            <p:txEl>
                                              <p:pRg st="1" end="1"/>
                                            </p:txEl>
                                          </p:spTgt>
                                        </p:tgtEl>
                                        <p:attrNameLst>
                                          <p:attrName>style.visibility</p:attrName>
                                        </p:attrNameLst>
                                      </p:cBhvr>
                                      <p:to>
                                        <p:strVal val="visible"/>
                                      </p:to>
                                    </p:set>
                                    <p:animEffect transition="in" filter="dissolve">
                                      <p:cBhvr>
                                        <p:cTn id="7" dur="500"/>
                                        <p:tgtEl>
                                          <p:spTgt spid="2355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553">
                                            <p:txEl>
                                              <p:pRg st="2" end="2"/>
                                            </p:txEl>
                                          </p:spTgt>
                                        </p:tgtEl>
                                        <p:attrNameLst>
                                          <p:attrName>style.visibility</p:attrName>
                                        </p:attrNameLst>
                                      </p:cBhvr>
                                      <p:to>
                                        <p:strVal val="visible"/>
                                      </p:to>
                                    </p:set>
                                    <p:animEffect transition="in" filter="dissolve">
                                      <p:cBhvr>
                                        <p:cTn id="12" dur="500"/>
                                        <p:tgtEl>
                                          <p:spTgt spid="23553">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3553">
                                            <p:txEl>
                                              <p:pRg st="3" end="3"/>
                                            </p:txEl>
                                          </p:spTgt>
                                        </p:tgtEl>
                                        <p:attrNameLst>
                                          <p:attrName>style.visibility</p:attrName>
                                        </p:attrNameLst>
                                      </p:cBhvr>
                                      <p:to>
                                        <p:strVal val="visible"/>
                                      </p:to>
                                    </p:set>
                                    <p:animEffect transition="in" filter="dissolve">
                                      <p:cBhvr>
                                        <p:cTn id="15" dur="500"/>
                                        <p:tgtEl>
                                          <p:spTgt spid="23553">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3553">
                                            <p:txEl>
                                              <p:pRg st="4" end="4"/>
                                            </p:txEl>
                                          </p:spTgt>
                                        </p:tgtEl>
                                        <p:attrNameLst>
                                          <p:attrName>style.visibility</p:attrName>
                                        </p:attrNameLst>
                                      </p:cBhvr>
                                      <p:to>
                                        <p:strVal val="visible"/>
                                      </p:to>
                                    </p:set>
                                    <p:animEffect transition="in" filter="dissolve">
                                      <p:cBhvr>
                                        <p:cTn id="18" dur="500"/>
                                        <p:tgtEl>
                                          <p:spTgt spid="235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defRPr/>
            </a:pPr>
            <a:endParaRPr lang="en-US" dirty="0" smtClean="0">
              <a:ea typeface="ＭＳ Ｐゴシック" charset="0"/>
              <a:cs typeface="ＭＳ Ｐゴシック" charset="0"/>
              <a:hlinkClick r:id="rId3"/>
            </a:endParaRPr>
          </a:p>
          <a:p>
            <a:pPr>
              <a:defRPr/>
            </a:pPr>
            <a:endParaRPr lang="en-US" dirty="0">
              <a:ea typeface="ＭＳ Ｐゴシック" charset="0"/>
              <a:cs typeface="ＭＳ Ｐゴシック" charset="0"/>
              <a:hlinkClick r:id="rId3"/>
            </a:endParaRPr>
          </a:p>
          <a:p>
            <a:pPr>
              <a:defRPr/>
            </a:pPr>
            <a:endParaRPr lang="en-US" dirty="0" smtClean="0">
              <a:ea typeface="ＭＳ Ｐゴシック" charset="0"/>
              <a:cs typeface="ＭＳ Ｐゴシック" charset="0"/>
              <a:hlinkClick r:id=""/>
            </a:endParaRPr>
          </a:p>
          <a:p>
            <a:pPr marL="0" indent="0" algn="ctr">
              <a:buNone/>
              <a:defRPr/>
            </a:pPr>
            <a:r>
              <a:rPr lang="en-US" dirty="0" smtClean="0">
                <a:ea typeface="ＭＳ Ｐゴシック" charset="0"/>
                <a:cs typeface="ＭＳ Ｐゴシック" charset="0"/>
                <a:hlinkClick r:id=""/>
              </a:rPr>
              <a:t>Father Guido Sarducci's Five Minute University</a:t>
            </a:r>
            <a:endParaRPr lang="en-US" dirty="0">
              <a:ea typeface="ＭＳ Ｐゴシック" charset="0"/>
              <a:cs typeface="ＭＳ Ｐゴシック"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8" name="1-key.png"/>
          <p:cNvPicPr>
            <a:picLocks noChangeAspect="1"/>
          </p:cNvPicPr>
          <p:nvPr/>
        </p:nvPicPr>
        <p:blipFill>
          <a:blip r:embed="rId3">
            <a:extLst/>
          </a:blip>
          <a:stretch>
            <a:fillRect/>
          </a:stretch>
        </p:blipFill>
        <p:spPr>
          <a:xfrm>
            <a:off x="-552605" y="781770"/>
            <a:ext cx="9144001" cy="5889580"/>
          </a:xfrm>
          <a:prstGeom prst="rect">
            <a:avLst/>
          </a:prstGeom>
          <a:ln w="12700">
            <a:miter lim="400000"/>
          </a:ln>
        </p:spPr>
      </p:pic>
      <p:sp>
        <p:nvSpPr>
          <p:cNvPr id="455" name="Shape 455"/>
          <p:cNvSpPr>
            <a:spLocks noGrp="1"/>
          </p:cNvSpPr>
          <p:nvPr>
            <p:ph type="ctrTitle"/>
          </p:nvPr>
        </p:nvSpPr>
        <p:spPr>
          <a:xfrm>
            <a:off x="17721" y="687585"/>
            <a:ext cx="9071168" cy="693211"/>
          </a:xfrm>
          <a:prstGeom prst="rect">
            <a:avLst/>
          </a:prstGeom>
          <a:solidFill>
            <a:srgbClr val="FFFFFF"/>
          </a:solidFill>
        </p:spPr>
        <p:txBody>
          <a:bodyPr>
            <a:normAutofit/>
          </a:bodyPr>
          <a:lstStyle>
            <a:lvl1pPr defTabSz="496570">
              <a:defRPr sz="6120" cap="all">
                <a:solidFill>
                  <a:srgbClr val="535353"/>
                </a:solidFill>
              </a:defRPr>
            </a:lvl1pPr>
          </a:lstStyle>
          <a:p>
            <a:r>
              <a:rPr sz="4000"/>
              <a:t>3 Keys modeL for Micro</a:t>
            </a:r>
          </a:p>
        </p:txBody>
      </p:sp>
      <p:pic>
        <p:nvPicPr>
          <p:cNvPr id="457" name="2-key.png"/>
          <p:cNvPicPr>
            <a:picLocks noChangeAspect="1"/>
          </p:cNvPicPr>
          <p:nvPr/>
        </p:nvPicPr>
        <p:blipFill>
          <a:blip r:embed="rId4">
            <a:extLst/>
          </a:blip>
          <a:stretch>
            <a:fillRect/>
          </a:stretch>
        </p:blipFill>
        <p:spPr>
          <a:xfrm>
            <a:off x="-156157" y="757711"/>
            <a:ext cx="9144001" cy="5889580"/>
          </a:xfrm>
          <a:prstGeom prst="rect">
            <a:avLst/>
          </a:prstGeom>
          <a:ln w="12700">
            <a:miter lim="400000"/>
          </a:ln>
        </p:spPr>
      </p:pic>
      <p:pic>
        <p:nvPicPr>
          <p:cNvPr id="456" name="3-key.png"/>
          <p:cNvPicPr>
            <a:picLocks noChangeAspect="1"/>
          </p:cNvPicPr>
          <p:nvPr/>
        </p:nvPicPr>
        <p:blipFill>
          <a:blip r:embed="rId5">
            <a:extLst/>
          </a:blip>
          <a:stretch>
            <a:fillRect/>
          </a:stretch>
        </p:blipFill>
        <p:spPr>
          <a:xfrm>
            <a:off x="-238369" y="844719"/>
            <a:ext cx="9144001" cy="5889580"/>
          </a:xfrm>
          <a:prstGeom prst="rect">
            <a:avLst/>
          </a:prstGeom>
          <a:ln w="12700">
            <a:miter lim="400000"/>
          </a:ln>
        </p:spPr>
      </p:pic>
      <p:pic>
        <p:nvPicPr>
          <p:cNvPr id="459" name="The_3_Keys-title-r.png"/>
          <p:cNvPicPr>
            <a:picLocks noChangeAspect="1"/>
          </p:cNvPicPr>
          <p:nvPr/>
        </p:nvPicPr>
        <p:blipFill>
          <a:blip r:embed="rId6">
            <a:extLst/>
          </a:blip>
          <a:stretch>
            <a:fillRect/>
          </a:stretch>
        </p:blipFill>
        <p:spPr>
          <a:xfrm>
            <a:off x="287913" y="2210833"/>
            <a:ext cx="5202480" cy="3627417"/>
          </a:xfrm>
          <a:prstGeom prst="rect">
            <a:avLst/>
          </a:prstGeom>
          <a:ln w="12700">
            <a:miter lim="400000"/>
          </a:ln>
        </p:spPr>
      </p:pic>
    </p:spTree>
    <p:extLst>
      <p:ext uri="{BB962C8B-B14F-4D97-AF65-F5344CB8AC3E}">
        <p14:creationId xmlns:p14="http://schemas.microsoft.com/office/powerpoint/2010/main" val="4202167679"/>
      </p:ext>
    </p:extLst>
  </p:cSld>
  <p:clrMapOvr>
    <a:masterClrMapping/>
  </p:clrMapOvr>
  <p:transition xmlns:p14="http://schemas.microsoft.com/office/powerpoint/2010/main" spd="slow"/>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458"/>
                                        </p:tgtEl>
                                        <p:attrNameLst>
                                          <p:attrName>style.visibility</p:attrName>
                                        </p:attrNameLst>
                                      </p:cBhvr>
                                      <p:to>
                                        <p:strVal val="visible"/>
                                      </p:to>
                                    </p:set>
                                    <p:animEffect transition="in" filter="dissolve">
                                      <p:cBhvr>
                                        <p:cTn id="7" dur="1000"/>
                                        <p:tgtEl>
                                          <p:spTgt spid="4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0" nodeType="clickEffect">
                                  <p:stCondLst>
                                    <p:cond delay="0"/>
                                  </p:stCondLst>
                                  <p:iterate>
                                    <p:tmAbs val="0"/>
                                  </p:iterate>
                                  <p:childTnLst>
                                    <p:set>
                                      <p:cBhvr>
                                        <p:cTn id="11" fill="hold"/>
                                        <p:tgtEl>
                                          <p:spTgt spid="457"/>
                                        </p:tgtEl>
                                        <p:attrNameLst>
                                          <p:attrName>style.visibility</p:attrName>
                                        </p:attrNameLst>
                                      </p:cBhvr>
                                      <p:to>
                                        <p:strVal val="visible"/>
                                      </p:to>
                                    </p:set>
                                    <p:animEffect transition="in" filter="dissolve">
                                      <p:cBhvr>
                                        <p:cTn id="12" dur="1000"/>
                                        <p:tgtEl>
                                          <p:spTgt spid="4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0" nodeType="clickEffect">
                                  <p:stCondLst>
                                    <p:cond delay="0"/>
                                  </p:stCondLst>
                                  <p:iterate>
                                    <p:tmAbs val="0"/>
                                  </p:iterate>
                                  <p:childTnLst>
                                    <p:set>
                                      <p:cBhvr>
                                        <p:cTn id="16" fill="hold"/>
                                        <p:tgtEl>
                                          <p:spTgt spid="456"/>
                                        </p:tgtEl>
                                        <p:attrNameLst>
                                          <p:attrName>style.visibility</p:attrName>
                                        </p:attrNameLst>
                                      </p:cBhvr>
                                      <p:to>
                                        <p:strVal val="visible"/>
                                      </p:to>
                                    </p:set>
                                    <p:animEffect transition="in" filter="dissolve">
                                      <p:cBhvr>
                                        <p:cTn id="17" dur="1000"/>
                                        <p:tgtEl>
                                          <p:spTgt spid="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animBg="1" advAuto="0"/>
      <p:bldP spid="457" grpId="0" animBg="1" advAuto="0"/>
      <p:bldP spid="456"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1"/>
          <p:cNvSpPr>
            <a:spLocks noGrp="1"/>
          </p:cNvSpPr>
          <p:nvPr>
            <p:ph idx="1"/>
          </p:nvPr>
        </p:nvSpPr>
        <p:spPr>
          <a:xfrm>
            <a:off x="457199" y="1143002"/>
            <a:ext cx="8348133" cy="4940300"/>
          </a:xfrm>
        </p:spPr>
        <p:txBody>
          <a:bodyPr/>
          <a:lstStyle/>
          <a:p>
            <a:pPr>
              <a:lnSpc>
                <a:spcPct val="111000"/>
              </a:lnSpc>
            </a:pPr>
            <a:r>
              <a:rPr lang="en-US" dirty="0" smtClean="0">
                <a:latin typeface="Gill Sans" charset="0"/>
                <a:ea typeface="ＭＳ Ｐゴシック" charset="0"/>
              </a:rPr>
              <a:t>Science </a:t>
            </a:r>
            <a:r>
              <a:rPr lang="en-US" dirty="0">
                <a:latin typeface="Gill Sans" charset="0"/>
                <a:ea typeface="ＭＳ Ｐゴシック" charset="0"/>
              </a:rPr>
              <a:t>is a systematic enterprise that builds and organizes knowledge in the form of testable explanations and predictions about the </a:t>
            </a:r>
            <a:r>
              <a:rPr lang="en-US" dirty="0" smtClean="0">
                <a:latin typeface="Gill Sans" charset="0"/>
                <a:ea typeface="ＭＳ Ｐゴシック" charset="0"/>
              </a:rPr>
              <a:t>universe</a:t>
            </a:r>
          </a:p>
          <a:p>
            <a:pPr>
              <a:lnSpc>
                <a:spcPct val="111000"/>
              </a:lnSpc>
            </a:pPr>
            <a:r>
              <a:rPr lang="en-US" dirty="0" smtClean="0">
                <a:latin typeface="Gill Sans" charset="0"/>
                <a:ea typeface="ＭＳ Ｐゴシック" charset="0"/>
              </a:rPr>
              <a:t>Economics uses quantitative expression </a:t>
            </a:r>
            <a:r>
              <a:rPr lang="en-US" dirty="0">
                <a:latin typeface="Gill Sans" charset="0"/>
                <a:ea typeface="ＭＳ Ｐゴシック" charset="0"/>
              </a:rPr>
              <a:t>in mathematics </a:t>
            </a:r>
            <a:r>
              <a:rPr lang="en-US" dirty="0" smtClean="0">
                <a:latin typeface="Gill Sans" charset="0"/>
                <a:ea typeface="ＭＳ Ｐゴシック" charset="0"/>
              </a:rPr>
              <a:t>and </a:t>
            </a:r>
            <a:r>
              <a:rPr lang="en-US" dirty="0">
                <a:latin typeface="Gill Sans" charset="0"/>
                <a:ea typeface="ＭＳ Ｐゴシック" charset="0"/>
              </a:rPr>
              <a:t>concise statement of its models in axioms and </a:t>
            </a:r>
            <a:r>
              <a:rPr lang="en-US" dirty="0" smtClean="0">
                <a:latin typeface="Gill Sans" charset="0"/>
                <a:ea typeface="ＭＳ Ｐゴシック" charset="0"/>
              </a:rPr>
              <a:t>derived “</a:t>
            </a:r>
            <a:r>
              <a:rPr lang="en-US" dirty="0">
                <a:latin typeface="Gill Sans" charset="0"/>
                <a:ea typeface="ＭＳ Ｐゴシック" charset="0"/>
              </a:rPr>
              <a:t>theorems,” so </a:t>
            </a:r>
            <a:r>
              <a:rPr lang="en-US" dirty="0" smtClean="0">
                <a:latin typeface="Gill Sans" charset="0"/>
                <a:ea typeface="ＭＳ Ｐゴシック" charset="0"/>
              </a:rPr>
              <a:t>it looks </a:t>
            </a:r>
            <a:r>
              <a:rPr lang="en-US" dirty="0">
                <a:latin typeface="Gill Sans" charset="0"/>
                <a:ea typeface="ＭＳ Ｐゴシック" charset="0"/>
              </a:rPr>
              <a:t>a lot like the models of science </a:t>
            </a:r>
            <a:r>
              <a:rPr lang="en-US" dirty="0" smtClean="0">
                <a:latin typeface="Gill Sans" charset="0"/>
                <a:ea typeface="ＭＳ Ｐゴシック" charset="0"/>
              </a:rPr>
              <a:t>from physics</a:t>
            </a:r>
            <a:endParaRPr lang="en-US" dirty="0">
              <a:latin typeface="Gill Sans" charset="0"/>
              <a:ea typeface="ＭＳ Ｐゴシック" charset="0"/>
            </a:endParaRPr>
          </a:p>
          <a:p>
            <a:pPr>
              <a:lnSpc>
                <a:spcPct val="111000"/>
              </a:lnSpc>
            </a:pPr>
            <a:r>
              <a:rPr lang="en-US" dirty="0">
                <a:latin typeface="Gill Sans" charset="0"/>
                <a:ea typeface="ＭＳ Ｐゴシック" charset="0"/>
              </a:rPr>
              <a:t>“Nobel Prize” in Economics</a:t>
            </a:r>
            <a:br>
              <a:rPr lang="en-US" dirty="0">
                <a:latin typeface="Gill Sans" charset="0"/>
                <a:ea typeface="ＭＳ Ｐゴシック" charset="0"/>
              </a:rPr>
            </a:br>
            <a:r>
              <a:rPr lang="en-US" dirty="0">
                <a:latin typeface="Gill Sans" charset="0"/>
                <a:ea typeface="ＭＳ Ｐゴシック" charset="0"/>
              </a:rPr>
              <a:t>(but see Controversies-</a:t>
            </a:r>
            <a:br>
              <a:rPr lang="en-US" dirty="0">
                <a:latin typeface="Gill Sans" charset="0"/>
                <a:ea typeface="ＭＳ Ｐゴシック" charset="0"/>
              </a:rPr>
            </a:br>
            <a:r>
              <a:rPr lang="en-US" dirty="0">
                <a:latin typeface="Gill Sans" charset="0"/>
                <a:ea typeface="ＭＳ Ｐゴシック" charset="0"/>
              </a:rPr>
              <a:t>Criticisms in Wikipedia</a:t>
            </a:r>
            <a:br>
              <a:rPr lang="en-US" dirty="0">
                <a:latin typeface="Gill Sans" charset="0"/>
                <a:ea typeface="ＭＳ Ｐゴシック" charset="0"/>
              </a:rPr>
            </a:br>
            <a:r>
              <a:rPr lang="en-US" dirty="0">
                <a:latin typeface="Gill Sans" charset="0"/>
                <a:ea typeface="ＭＳ Ｐゴシック" charset="0"/>
              </a:rPr>
              <a:t>entry)</a:t>
            </a:r>
          </a:p>
          <a:p>
            <a:pPr lvl="1"/>
            <a:endParaRPr lang="en-US" dirty="0">
              <a:latin typeface="Gill Sans" charset="0"/>
              <a:ea typeface="ＭＳ Ｐゴシック" charset="0"/>
            </a:endParaRPr>
          </a:p>
        </p:txBody>
      </p:sp>
      <p:sp>
        <p:nvSpPr>
          <p:cNvPr id="18434" name="Title 2"/>
          <p:cNvSpPr>
            <a:spLocks noGrp="1"/>
          </p:cNvSpPr>
          <p:nvPr>
            <p:ph type="title"/>
          </p:nvPr>
        </p:nvSpPr>
        <p:spPr>
          <a:ln/>
        </p:spPr>
        <p:txBody>
          <a:bodyPr/>
          <a:lstStyle/>
          <a:p>
            <a:r>
              <a:rPr lang="en-US" dirty="0" smtClean="0">
                <a:latin typeface="Gill Sans" charset="0"/>
                <a:ea typeface="ＭＳ Ｐゴシック" charset="0"/>
              </a:rPr>
              <a:t>IS ECONOMICS A SCIENCE ?</a:t>
            </a:r>
            <a:endParaRPr lang="en-US" dirty="0">
              <a:latin typeface="Gill Sans" charset="0"/>
              <a:ea typeface="ＭＳ Ｐゴシック" charset="0"/>
            </a:endParaRPr>
          </a:p>
        </p:txBody>
      </p:sp>
      <p:pic>
        <p:nvPicPr>
          <p:cNvPr id="4" name="nobel.png"/>
          <p:cNvPicPr>
            <a:picLocks noChangeAspect="1"/>
          </p:cNvPicPr>
          <p:nvPr/>
        </p:nvPicPr>
        <p:blipFill>
          <a:blip r:embed="rId3">
            <a:extLst/>
          </a:blip>
          <a:stretch>
            <a:fillRect/>
          </a:stretch>
        </p:blipFill>
        <p:spPr>
          <a:xfrm>
            <a:off x="4797115" y="4711904"/>
            <a:ext cx="4313040" cy="2116337"/>
          </a:xfrm>
          <a:prstGeom prst="rect">
            <a:avLst/>
          </a:prstGeom>
          <a:ln w="12700">
            <a:solidFill>
              <a:srgbClr val="000000"/>
            </a:solidFill>
            <a:miter lim="400000"/>
          </a:ln>
        </p:spPr>
      </p:pic>
    </p:spTree>
    <p:extLst>
      <p:ext uri="{BB962C8B-B14F-4D97-AF65-F5344CB8AC3E}">
        <p14:creationId xmlns:p14="http://schemas.microsoft.com/office/powerpoint/2010/main" val="254979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433">
                                            <p:txEl>
                                              <p:pRg st="1" end="1"/>
                                            </p:txEl>
                                          </p:spTgt>
                                        </p:tgtEl>
                                        <p:attrNameLst>
                                          <p:attrName>style.visibility</p:attrName>
                                        </p:attrNameLst>
                                      </p:cBhvr>
                                      <p:to>
                                        <p:strVal val="visible"/>
                                      </p:to>
                                    </p:set>
                                    <p:animEffect transition="in" filter="dissolve">
                                      <p:cBhvr>
                                        <p:cTn id="7" dur="500"/>
                                        <p:tgtEl>
                                          <p:spTgt spid="1843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433">
                                            <p:txEl>
                                              <p:pRg st="2" end="2"/>
                                            </p:txEl>
                                          </p:spTgt>
                                        </p:tgtEl>
                                        <p:attrNameLst>
                                          <p:attrName>style.visibility</p:attrName>
                                        </p:attrNameLst>
                                      </p:cBhvr>
                                      <p:to>
                                        <p:strVal val="visible"/>
                                      </p:to>
                                    </p:set>
                                    <p:animEffect transition="in" filter="dissolve">
                                      <p:cBhvr>
                                        <p:cTn id="12" dur="500"/>
                                        <p:tgtEl>
                                          <p:spTgt spid="18433">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6" name="Economist.jpg"/>
          <p:cNvPicPr>
            <a:picLocks noChangeAspect="1"/>
          </p:cNvPicPr>
          <p:nvPr/>
        </p:nvPicPr>
        <p:blipFill>
          <a:blip r:embed="rId3">
            <a:extLst/>
          </a:blip>
          <a:stretch>
            <a:fillRect/>
          </a:stretch>
        </p:blipFill>
        <p:spPr>
          <a:xfrm>
            <a:off x="33862" y="25425"/>
            <a:ext cx="3357714" cy="4415393"/>
          </a:xfrm>
          <a:prstGeom prst="rect">
            <a:avLst/>
          </a:prstGeom>
          <a:ln w="12700">
            <a:miter lim="400000"/>
          </a:ln>
        </p:spPr>
      </p:pic>
      <p:pic>
        <p:nvPicPr>
          <p:cNvPr id="2" name="Picture 1" descr="The New York Times &gt; Magazine &gt; Image &g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0882" y="3623727"/>
            <a:ext cx="5339588" cy="3411728"/>
          </a:xfrm>
          <a:prstGeom prst="rect">
            <a:avLst/>
          </a:prstGeom>
        </p:spPr>
      </p:pic>
      <p:sp>
        <p:nvSpPr>
          <p:cNvPr id="7" name="Content Placeholder 1"/>
          <p:cNvSpPr txBox="1">
            <a:spLocks/>
          </p:cNvSpPr>
          <p:nvPr/>
        </p:nvSpPr>
        <p:spPr>
          <a:xfrm>
            <a:off x="3594622" y="397950"/>
            <a:ext cx="5549381" cy="2920985"/>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t">
            <a:normAutofit/>
          </a:bodyPr>
          <a:lstStyle>
            <a:lvl1pPr marL="0" marR="0" indent="0" algn="ctr" defTabSz="410751" rtl="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Helvetica Light"/>
              </a:defRPr>
            </a:lvl1pPr>
            <a:lvl2pPr marL="0" marR="0" indent="160729" algn="ctr" defTabSz="410751" rtl="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Helvetica Light"/>
              </a:defRPr>
            </a:lvl2pPr>
            <a:lvl3pPr marL="0" marR="0" indent="321457" algn="ctr" defTabSz="410751" rtl="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Helvetica Light"/>
              </a:defRPr>
            </a:lvl3pPr>
            <a:lvl4pPr marL="0" marR="0" indent="482186" algn="ctr" defTabSz="410751" rtl="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Helvetica Light"/>
              </a:defRPr>
            </a:lvl4pPr>
            <a:lvl5pPr marL="0" marR="0" indent="642915" algn="ctr" defTabSz="410751" rtl="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Helvetica Light"/>
              </a:defRPr>
            </a:lvl5pPr>
            <a:lvl6pPr marL="1875168" marR="0" indent="-312528" algn="l" defTabSz="410751"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6pPr>
            <a:lvl7pPr marL="2187696" marR="0" indent="-312528" algn="l" defTabSz="410751"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7pPr>
            <a:lvl8pPr marL="2500224" marR="0" indent="-312528" algn="l" defTabSz="410751"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8pPr>
            <a:lvl9pPr marL="2812752" marR="0" indent="-312528" algn="l" defTabSz="410751"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9pPr>
          </a:lstStyle>
          <a:p>
            <a:pPr lvl="1" indent="0" algn="l">
              <a:lnSpc>
                <a:spcPct val="111000"/>
              </a:lnSpc>
            </a:pPr>
            <a:r>
              <a:rPr lang="en-US" dirty="0">
                <a:latin typeface="Gill Sans" charset="0"/>
                <a:ea typeface="ＭＳ Ｐゴシック" charset="0"/>
              </a:rPr>
              <a:t>Economics lacks the most important aspect </a:t>
            </a:r>
            <a:br>
              <a:rPr lang="en-US" dirty="0">
                <a:latin typeface="Gill Sans" charset="0"/>
                <a:ea typeface="ＭＳ Ｐゴシック" charset="0"/>
              </a:rPr>
            </a:br>
            <a:r>
              <a:rPr lang="en-US" dirty="0">
                <a:latin typeface="Gill Sans" charset="0"/>
                <a:ea typeface="ＭＳ Ｐゴシック" charset="0"/>
              </a:rPr>
              <a:t>of science – “a record of improvement in predictive range and accuracy” </a:t>
            </a:r>
            <a:br>
              <a:rPr lang="en-US" dirty="0">
                <a:latin typeface="Gill Sans" charset="0"/>
                <a:ea typeface="ＭＳ Ｐゴシック" charset="0"/>
              </a:rPr>
            </a:br>
            <a:endParaRPr lang="en-US" dirty="0">
              <a:latin typeface="Gill Sans" charset="0"/>
              <a:ea typeface="ＭＳ Ｐゴシック" charset="0"/>
            </a:endParaRPr>
          </a:p>
          <a:p>
            <a:pPr lvl="3" indent="0" algn="l">
              <a:lnSpc>
                <a:spcPct val="111000"/>
              </a:lnSpc>
            </a:pPr>
            <a:r>
              <a:rPr lang="en-US" dirty="0">
                <a:latin typeface="Gill Sans" charset="0"/>
                <a:ea typeface="ＭＳ Ｐゴシック" charset="0"/>
              </a:rPr>
              <a:t>			A. Rosenberg &amp; T. Curtain, </a:t>
            </a:r>
            <a:br>
              <a:rPr lang="en-US" dirty="0">
                <a:latin typeface="Gill Sans" charset="0"/>
                <a:ea typeface="ＭＳ Ｐゴシック" charset="0"/>
              </a:rPr>
            </a:br>
            <a:r>
              <a:rPr lang="en-US" dirty="0">
                <a:latin typeface="Gill Sans" charset="0"/>
                <a:ea typeface="ＭＳ Ｐゴシック" charset="0"/>
              </a:rPr>
              <a:t>			“What Is Economics Good For?” </a:t>
            </a:r>
            <a:br>
              <a:rPr lang="en-US" dirty="0">
                <a:latin typeface="Gill Sans" charset="0"/>
                <a:ea typeface="ＭＳ Ｐゴシック" charset="0"/>
              </a:rPr>
            </a:br>
            <a:r>
              <a:rPr lang="en-US" dirty="0">
                <a:latin typeface="Gill Sans" charset="0"/>
                <a:ea typeface="ＭＳ Ｐゴシック" charset="0"/>
              </a:rPr>
              <a:t>			(</a:t>
            </a:r>
            <a:r>
              <a:rPr lang="en-US" i="1" dirty="0">
                <a:latin typeface="Gill Sans" charset="0"/>
                <a:ea typeface="ＭＳ Ｐゴシック" charset="0"/>
              </a:rPr>
              <a:t>New York Times </a:t>
            </a:r>
            <a:r>
              <a:rPr lang="en-US" dirty="0">
                <a:latin typeface="Gill Sans" charset="0"/>
                <a:ea typeface="ＭＳ Ｐゴシック" charset="0"/>
              </a:rPr>
              <a:t>24 August 2013) </a:t>
            </a:r>
          </a:p>
          <a:p>
            <a:pPr marL="457200" lvl="1" indent="-457200" algn="l">
              <a:lnSpc>
                <a:spcPct val="111000"/>
              </a:lnSpc>
              <a:buAutoNum type="alphaUcPeriod"/>
            </a:pPr>
            <a:endParaRPr lang="en-US" dirty="0">
              <a:latin typeface="Gill Sans" charset="0"/>
              <a:ea typeface="ＭＳ Ｐゴシック" charset="0"/>
            </a:endParaRPr>
          </a:p>
        </p:txBody>
      </p:sp>
      <p:sp>
        <p:nvSpPr>
          <p:cNvPr id="5" name="Rectangle 4"/>
          <p:cNvSpPr/>
          <p:nvPr/>
        </p:nvSpPr>
        <p:spPr>
          <a:xfrm>
            <a:off x="-372539" y="5176307"/>
            <a:ext cx="4165599" cy="1589307"/>
          </a:xfrm>
          <a:prstGeom prst="rect">
            <a:avLst/>
          </a:prstGeom>
        </p:spPr>
        <p:txBody>
          <a:bodyPr wrap="square">
            <a:spAutoFit/>
          </a:bodyPr>
          <a:lstStyle/>
          <a:p>
            <a:pPr lvl="1">
              <a:lnSpc>
                <a:spcPct val="111000"/>
              </a:lnSpc>
            </a:pPr>
            <a:r>
              <a:rPr lang="en-US" sz="2200" dirty="0">
                <a:latin typeface="Gill Sans" charset="0"/>
              </a:rPr>
              <a:t>Paul </a:t>
            </a:r>
            <a:r>
              <a:rPr lang="en-US" sz="2200" dirty="0" err="1">
                <a:latin typeface="Gill Sans" charset="0"/>
              </a:rPr>
              <a:t>Krugman</a:t>
            </a:r>
            <a:r>
              <a:rPr lang="en-US" sz="2200" dirty="0">
                <a:latin typeface="Gill Sans" charset="0"/>
              </a:rPr>
              <a:t>,</a:t>
            </a:r>
            <a:br>
              <a:rPr lang="en-US" sz="2200" dirty="0">
                <a:latin typeface="Gill Sans" charset="0"/>
              </a:rPr>
            </a:br>
            <a:r>
              <a:rPr lang="en-US" sz="2200" dirty="0">
                <a:latin typeface="Gill Sans" charset="0"/>
              </a:rPr>
              <a:t>“How Did Economists Get It </a:t>
            </a:r>
            <a:br>
              <a:rPr lang="en-US" sz="2200" dirty="0">
                <a:latin typeface="Gill Sans" charset="0"/>
              </a:rPr>
            </a:br>
            <a:r>
              <a:rPr lang="en-US" sz="2200" dirty="0">
                <a:latin typeface="Gill Sans" charset="0"/>
              </a:rPr>
              <a:t>So Wrong?” </a:t>
            </a:r>
            <a:br>
              <a:rPr lang="en-US" sz="2200" dirty="0">
                <a:latin typeface="Gill Sans" charset="0"/>
              </a:rPr>
            </a:br>
            <a:r>
              <a:rPr lang="en-US" sz="2200" dirty="0">
                <a:latin typeface="Gill Sans" charset="0"/>
              </a:rPr>
              <a:t>(</a:t>
            </a:r>
            <a:r>
              <a:rPr lang="en-US" sz="2200" i="1" dirty="0">
                <a:latin typeface="Gill Sans" charset="0"/>
              </a:rPr>
              <a:t>New York Times </a:t>
            </a:r>
            <a:r>
              <a:rPr lang="en-US" sz="2200" dirty="0">
                <a:latin typeface="Gill Sans" charset="0"/>
              </a:rPr>
              <a:t>6 Sept 2009)</a:t>
            </a:r>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1" name="summers_scientific_illusion-2-2.png"/>
          <p:cNvPicPr>
            <a:picLocks noChangeAspect="1"/>
          </p:cNvPicPr>
          <p:nvPr/>
        </p:nvPicPr>
        <p:blipFill>
          <a:blip r:embed="rId3">
            <a:extLst/>
          </a:blip>
          <a:stretch>
            <a:fillRect/>
          </a:stretch>
        </p:blipFill>
        <p:spPr>
          <a:xfrm>
            <a:off x="187253" y="337523"/>
            <a:ext cx="6622481" cy="5200391"/>
          </a:xfrm>
          <a:prstGeom prst="rect">
            <a:avLst/>
          </a:prstGeom>
          <a:ln w="12700">
            <a:miter lim="400000"/>
          </a:ln>
        </p:spPr>
      </p:pic>
      <p:pic>
        <p:nvPicPr>
          <p:cNvPr id="442" name="Larry-Summers-WSBC.png"/>
          <p:cNvPicPr>
            <a:picLocks noChangeAspect="1"/>
          </p:cNvPicPr>
          <p:nvPr/>
        </p:nvPicPr>
        <p:blipFill>
          <a:blip r:embed="rId4">
            <a:extLst/>
          </a:blip>
          <a:stretch>
            <a:fillRect/>
          </a:stretch>
        </p:blipFill>
        <p:spPr>
          <a:xfrm>
            <a:off x="5947620" y="2445631"/>
            <a:ext cx="4500563" cy="4518423"/>
          </a:xfrm>
          <a:prstGeom prst="rect">
            <a:avLst/>
          </a:prstGeom>
          <a:ln w="12700">
            <a:miter lim="400000"/>
          </a:ln>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Shape 432"/>
          <p:cNvSpPr>
            <a:spLocks noGrp="1"/>
          </p:cNvSpPr>
          <p:nvPr>
            <p:ph type="subTitle" sz="half" idx="1"/>
          </p:nvPr>
        </p:nvSpPr>
        <p:spPr>
          <a:xfrm>
            <a:off x="176474" y="385682"/>
            <a:ext cx="4298599" cy="2972135"/>
          </a:xfrm>
          <a:prstGeom prst="rect">
            <a:avLst/>
          </a:prstGeom>
        </p:spPr>
        <p:txBody>
          <a:bodyPr>
            <a:normAutofit/>
          </a:bodyPr>
          <a:lstStyle/>
          <a:p>
            <a:pPr algn="l" defTabSz="336782">
              <a:defRPr sz="3116">
                <a:solidFill>
                  <a:srgbClr val="535353"/>
                </a:solidFill>
                <a:latin typeface="Gill Sans SemiBold"/>
                <a:ea typeface="Gill Sans SemiBold"/>
                <a:cs typeface="Gill Sans SemiBold"/>
                <a:sym typeface="Gill Sans SemiBold"/>
              </a:defRPr>
            </a:pPr>
            <a:r>
              <a:rPr sz="2300">
                <a:solidFill>
                  <a:srgbClr val="BD4536"/>
                </a:solidFill>
                <a:latin typeface="Gill Sans"/>
                <a:cs typeface="Gill Sans"/>
              </a:rPr>
              <a:t>“Economics is a science of thinking in terms of models joined to the art of choosing models which are relevant to the contemporary world</a:t>
            </a:r>
            <a:r>
              <a:rPr sz="2000">
                <a:solidFill>
                  <a:srgbClr val="BD4536"/>
                </a:solidFill>
                <a:latin typeface="Gill Sans"/>
                <a:cs typeface="Gill Sans"/>
              </a:rPr>
              <a:t>. </a:t>
            </a:r>
          </a:p>
          <a:p>
            <a:pPr algn="l" defTabSz="336782">
              <a:defRPr sz="3116">
                <a:solidFill>
                  <a:srgbClr val="535353"/>
                </a:solidFill>
                <a:latin typeface="Gill Sans Light"/>
                <a:ea typeface="Gill Sans Light"/>
                <a:cs typeface="Gill Sans Light"/>
                <a:sym typeface="Gill Sans Light"/>
              </a:defRPr>
            </a:pPr>
            <a:endParaRPr sz="2000"/>
          </a:p>
          <a:p>
            <a:pPr algn="l" defTabSz="336782">
              <a:defRPr sz="3116">
                <a:solidFill>
                  <a:srgbClr val="535353"/>
                </a:solidFill>
                <a:latin typeface="Gill Sans Light"/>
                <a:ea typeface="Gill Sans Light"/>
                <a:cs typeface="Gill Sans Light"/>
                <a:sym typeface="Gill Sans Light"/>
              </a:defRPr>
            </a:pPr>
            <a:endParaRPr sz="2000"/>
          </a:p>
        </p:txBody>
      </p:sp>
      <p:pic>
        <p:nvPicPr>
          <p:cNvPr id="433" name="keynes.jpg"/>
          <p:cNvPicPr>
            <a:picLocks noChangeAspect="1"/>
          </p:cNvPicPr>
          <p:nvPr/>
        </p:nvPicPr>
        <p:blipFill>
          <a:blip r:embed="rId3">
            <a:extLst/>
          </a:blip>
          <a:stretch>
            <a:fillRect/>
          </a:stretch>
        </p:blipFill>
        <p:spPr>
          <a:xfrm>
            <a:off x="4603254" y="558107"/>
            <a:ext cx="4330898" cy="5706071"/>
          </a:xfrm>
          <a:prstGeom prst="rect">
            <a:avLst/>
          </a:prstGeom>
          <a:ln w="12700">
            <a:miter lim="400000"/>
          </a:ln>
        </p:spPr>
      </p:pic>
      <p:sp>
        <p:nvSpPr>
          <p:cNvPr id="434" name="Shape 434"/>
          <p:cNvSpPr/>
          <p:nvPr/>
        </p:nvSpPr>
        <p:spPr>
          <a:xfrm>
            <a:off x="176470" y="2176295"/>
            <a:ext cx="4221568" cy="4808936"/>
          </a:xfrm>
          <a:prstGeom prst="rect">
            <a:avLst/>
          </a:prstGeom>
          <a:ln w="12700">
            <a:miter lim="400000"/>
          </a:ln>
          <a:extLst>
            <a:ext uri="{C572A759-6A51-4108-AA02-DFA0A04FC94B}">
              <ma14:wrappingTextBoxFlag xmlns:ma14="http://schemas.microsoft.com/office/mac/drawingml/2011/main" val="1"/>
            </a:ext>
          </a:extLst>
        </p:spPr>
        <p:txBody>
          <a:bodyPr lIns="35713" tIns="35713" rIns="35713" bIns="35713">
            <a:normAutofit/>
          </a:bodyPr>
          <a:lstStyle/>
          <a:p>
            <a:pPr defTabSz="353210" fontAlgn="auto" hangingPunct="0">
              <a:spcBef>
                <a:spcPts val="0"/>
              </a:spcBef>
              <a:spcAft>
                <a:spcPts val="0"/>
              </a:spcAft>
              <a:defRPr sz="3268">
                <a:solidFill>
                  <a:srgbClr val="535353"/>
                </a:solidFill>
                <a:latin typeface="Gill Sans Light"/>
                <a:ea typeface="Gill Sans Light"/>
                <a:cs typeface="Gill Sans Light"/>
                <a:sym typeface="Gill Sans Light"/>
              </a:defRPr>
            </a:pPr>
            <a:r>
              <a:rPr sz="2300" kern="0">
                <a:solidFill>
                  <a:srgbClr val="535353"/>
                </a:solidFill>
                <a:latin typeface="Gill Sans Light"/>
                <a:ea typeface="Gill Sans Light"/>
                <a:cs typeface="Gill Sans Light"/>
                <a:sym typeface="Gill Sans Light"/>
              </a:rPr>
              <a:t>It is compelled to be this, because, unlike the typical natural science, </a:t>
            </a:r>
            <a:br>
              <a:rPr sz="2300" kern="0">
                <a:solidFill>
                  <a:srgbClr val="535353"/>
                </a:solidFill>
                <a:latin typeface="Gill Sans Light"/>
                <a:ea typeface="Gill Sans Light"/>
                <a:cs typeface="Gill Sans Light"/>
                <a:sym typeface="Gill Sans Light"/>
              </a:rPr>
            </a:br>
            <a:r>
              <a:rPr sz="2300" kern="0">
                <a:solidFill>
                  <a:srgbClr val="535353"/>
                </a:solidFill>
                <a:latin typeface="Gill Sans Light"/>
                <a:ea typeface="Gill Sans Light"/>
                <a:cs typeface="Gill Sans Light"/>
                <a:sym typeface="Gill Sans Light"/>
              </a:rPr>
              <a:t>the material to which it is applied is, in too many respects, not homogeneous through time. The object of a model is to segregate </a:t>
            </a:r>
            <a:br>
              <a:rPr sz="2300" kern="0">
                <a:solidFill>
                  <a:srgbClr val="535353"/>
                </a:solidFill>
                <a:latin typeface="Gill Sans Light"/>
                <a:ea typeface="Gill Sans Light"/>
                <a:cs typeface="Gill Sans Light"/>
                <a:sym typeface="Gill Sans Light"/>
              </a:rPr>
            </a:br>
            <a:r>
              <a:rPr sz="2300" kern="0">
                <a:solidFill>
                  <a:srgbClr val="535353"/>
                </a:solidFill>
                <a:latin typeface="Gill Sans Light"/>
                <a:ea typeface="Gill Sans Light"/>
                <a:cs typeface="Gill Sans Light"/>
                <a:sym typeface="Gill Sans Light"/>
              </a:rPr>
              <a:t>the semi-permanent or relatively constant factors from those which are transitory or fluctuating so as </a:t>
            </a:r>
            <a:br>
              <a:rPr sz="2300" kern="0">
                <a:solidFill>
                  <a:srgbClr val="535353"/>
                </a:solidFill>
                <a:latin typeface="Gill Sans Light"/>
                <a:ea typeface="Gill Sans Light"/>
                <a:cs typeface="Gill Sans Light"/>
                <a:sym typeface="Gill Sans Light"/>
              </a:rPr>
            </a:br>
            <a:r>
              <a:rPr sz="2300" kern="0">
                <a:solidFill>
                  <a:srgbClr val="535353"/>
                </a:solidFill>
                <a:latin typeface="Gill Sans Light"/>
                <a:ea typeface="Gill Sans Light"/>
                <a:cs typeface="Gill Sans Light"/>
                <a:sym typeface="Gill Sans Light"/>
              </a:rPr>
              <a:t>to develop a logical way of thinking about the latter …. ” </a:t>
            </a:r>
          </a:p>
          <a:p>
            <a:pPr algn="ctr" defTabSz="353210" fontAlgn="auto" hangingPunct="0">
              <a:spcBef>
                <a:spcPts val="0"/>
              </a:spcBef>
              <a:spcAft>
                <a:spcPts val="0"/>
              </a:spcAft>
              <a:defRPr sz="3268">
                <a:solidFill>
                  <a:srgbClr val="535353"/>
                </a:solidFill>
                <a:latin typeface="Gill Sans Light"/>
                <a:ea typeface="Gill Sans Light"/>
                <a:cs typeface="Gill Sans Light"/>
                <a:sym typeface="Gill Sans Light"/>
              </a:defRPr>
            </a:pPr>
            <a:endParaRPr sz="2300" kern="0">
              <a:solidFill>
                <a:srgbClr val="535353"/>
              </a:solidFill>
              <a:latin typeface="Gill Sans Light"/>
              <a:ea typeface="Gill Sans Light"/>
              <a:cs typeface="Gill Sans Light"/>
              <a:sym typeface="Gill Sans Light"/>
            </a:endParaRPr>
          </a:p>
          <a:p>
            <a:pPr algn="r" defTabSz="353210" fontAlgn="auto" hangingPunct="0">
              <a:spcBef>
                <a:spcPts val="0"/>
              </a:spcBef>
              <a:spcAft>
                <a:spcPts val="0"/>
              </a:spcAft>
              <a:defRPr sz="3268">
                <a:solidFill>
                  <a:srgbClr val="535353"/>
                </a:solidFill>
                <a:latin typeface="Gill Sans Light"/>
                <a:ea typeface="Gill Sans Light"/>
                <a:cs typeface="Gill Sans Light"/>
                <a:sym typeface="Gill Sans Light"/>
              </a:defRPr>
            </a:pPr>
            <a:r>
              <a:rPr sz="2300" kern="0">
                <a:solidFill>
                  <a:srgbClr val="535353"/>
                </a:solidFill>
                <a:latin typeface="Gill Sans Light"/>
                <a:ea typeface="Gill Sans Light"/>
                <a:cs typeface="Gill Sans Light"/>
                <a:sym typeface="Gill Sans Light"/>
              </a:rPr>
              <a:t>–  John Maynard Keynes</a:t>
            </a:r>
          </a:p>
        </p:txBody>
      </p:sp>
    </p:spTree>
  </p:cSld>
  <p:clrMapOvr>
    <a:masterClrMapping/>
  </p:clrMapOvr>
  <p:transition xmlns:p14="http://schemas.microsoft.com/office/powerpoint/2010/main" spd="slow"/>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alpha val="99000"/>
          </a:schemeClr>
        </a:solidFill>
        <a:effectLst/>
      </p:bgPr>
    </p:bg>
    <p:spTree>
      <p:nvGrpSpPr>
        <p:cNvPr id="1" name=""/>
        <p:cNvGrpSpPr/>
        <p:nvPr/>
      </p:nvGrpSpPr>
      <p:grpSpPr>
        <a:xfrm>
          <a:off x="0" y="0"/>
          <a:ext cx="0" cy="0"/>
          <a:chOff x="0" y="0"/>
          <a:chExt cx="0" cy="0"/>
        </a:xfrm>
      </p:grpSpPr>
      <p:pic>
        <p:nvPicPr>
          <p:cNvPr id="438" name="Max2.jpg"/>
          <p:cNvPicPr>
            <a:picLocks noChangeAspect="1"/>
          </p:cNvPicPr>
          <p:nvPr/>
        </p:nvPicPr>
        <p:blipFill>
          <a:blip r:embed="rId3">
            <a:extLst/>
          </a:blip>
          <a:stretch>
            <a:fillRect/>
          </a:stretch>
        </p:blipFill>
        <p:spPr>
          <a:xfrm>
            <a:off x="-276820" y="348259"/>
            <a:ext cx="10966725" cy="6165736"/>
          </a:xfrm>
          <a:prstGeom prst="rect">
            <a:avLst/>
          </a:prstGeom>
          <a:ln w="12700">
            <a:miter lim="400000"/>
          </a:ln>
        </p:spPr>
      </p:pic>
      <p:sp>
        <p:nvSpPr>
          <p:cNvPr id="439" name="Shape 439"/>
          <p:cNvSpPr>
            <a:spLocks noGrp="1"/>
          </p:cNvSpPr>
          <p:nvPr>
            <p:ph type="subTitle" idx="1"/>
          </p:nvPr>
        </p:nvSpPr>
        <p:spPr>
          <a:xfrm>
            <a:off x="107157" y="2289833"/>
            <a:ext cx="5518944" cy="5857248"/>
          </a:xfrm>
          <a:prstGeom prst="rect">
            <a:avLst/>
          </a:prstGeom>
        </p:spPr>
        <p:txBody>
          <a:bodyPr>
            <a:normAutofit/>
          </a:bodyPr>
          <a:lstStyle/>
          <a:p>
            <a:pPr algn="l">
              <a:defRPr sz="3800">
                <a:solidFill>
                  <a:srgbClr val="FFFFFF"/>
                </a:solidFill>
                <a:latin typeface="Gill Sans Light"/>
                <a:ea typeface="Gill Sans Light"/>
                <a:cs typeface="Gill Sans Light"/>
                <a:sym typeface="Gill Sans Light"/>
              </a:defRPr>
            </a:pPr>
            <a:r>
              <a:rPr sz="3200"/>
              <a:t>“Professor (Max) Planck, </a:t>
            </a:r>
            <a:r>
              <a:rPr lang="en-CA" sz="3200"/>
              <a:t/>
            </a:r>
            <a:br>
              <a:rPr lang="en-CA" sz="3200"/>
            </a:br>
            <a:r>
              <a:rPr sz="3200"/>
              <a:t>of Berlin, the famous originator </a:t>
            </a:r>
            <a:r>
              <a:rPr lang="en-CA" sz="3200"/>
              <a:t/>
            </a:r>
            <a:br>
              <a:rPr lang="en-CA" sz="3200"/>
            </a:br>
            <a:r>
              <a:rPr sz="3200"/>
              <a:t>of the Quantum Theory, </a:t>
            </a:r>
            <a:r>
              <a:rPr lang="en-CA" sz="3200"/>
              <a:t/>
            </a:r>
            <a:br>
              <a:rPr lang="en-CA" sz="3200"/>
            </a:br>
            <a:r>
              <a:rPr sz="3200"/>
              <a:t>once remarked to me that in early life he had thought of studying economics, but had found it too difficult! ” </a:t>
            </a:r>
          </a:p>
          <a:p>
            <a:pPr algn="r">
              <a:defRPr sz="3800">
                <a:solidFill>
                  <a:srgbClr val="FFFFFF"/>
                </a:solidFill>
                <a:latin typeface="Gill Sans Light"/>
                <a:ea typeface="Gill Sans Light"/>
                <a:cs typeface="Gill Sans Light"/>
                <a:sym typeface="Gill Sans Light"/>
              </a:defRPr>
            </a:pPr>
            <a:r>
              <a:rPr sz="3200"/>
              <a:t>–  John Maynard Keynes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3" name="thought_experiment_plain.png"/>
          <p:cNvPicPr>
            <a:picLocks noChangeAspect="1"/>
          </p:cNvPicPr>
          <p:nvPr/>
        </p:nvPicPr>
        <p:blipFill>
          <a:blip r:embed="rId3">
            <a:extLst/>
          </a:blip>
          <a:stretch>
            <a:fillRect/>
          </a:stretch>
        </p:blipFill>
        <p:spPr>
          <a:xfrm>
            <a:off x="105569" y="1568421"/>
            <a:ext cx="8929688" cy="4830963"/>
          </a:xfrm>
          <a:prstGeom prst="rect">
            <a:avLst/>
          </a:prstGeom>
          <a:ln w="12700">
            <a:miter lim="400000"/>
          </a:ln>
        </p:spPr>
      </p:pic>
      <p:sp>
        <p:nvSpPr>
          <p:cNvPr id="444" name="Shape 444"/>
          <p:cNvSpPr/>
          <p:nvPr/>
        </p:nvSpPr>
        <p:spPr>
          <a:xfrm rot="18900000" flipH="1">
            <a:off x="4690197" y="1578387"/>
            <a:ext cx="1936076" cy="661928"/>
          </a:xfrm>
          <a:prstGeom prst="rightArrow">
            <a:avLst>
              <a:gd name="adj1" fmla="val 32000"/>
              <a:gd name="adj2" fmla="val 86339"/>
            </a:avLst>
          </a:prstGeom>
          <a:solidFill>
            <a:srgbClr val="F88D27"/>
          </a:solidFill>
          <a:ln w="38100">
            <a:solidFill>
              <a:schemeClr val="accent4"/>
            </a:solidFill>
            <a:miter lim="400000"/>
          </a:ln>
          <a:effectLst>
            <a:outerShdw blurRad="63500" dist="25400" dir="5400000" rotWithShape="0">
              <a:srgbClr val="000000">
                <a:alpha val="50000"/>
              </a:srgbClr>
            </a:outerShdw>
          </a:effectLst>
        </p:spPr>
        <p:txBody>
          <a:bodyPr lIns="35713" tIns="35713" rIns="35713" bIns="35713" anchor="ctr"/>
          <a:lstStyle/>
          <a:p>
            <a:pPr algn="ctr" defTabSz="410709" fontAlgn="auto" hangingPunct="0">
              <a:spcBef>
                <a:spcPts val="0"/>
              </a:spcBef>
              <a:spcAft>
                <a:spcPts val="0"/>
              </a:spcAft>
              <a:defRPr sz="2400">
                <a:solidFill>
                  <a:srgbClr val="FFFFFF"/>
                </a:solidFill>
              </a:defRPr>
            </a:pPr>
            <a:endParaRPr sz="1700" kern="0">
              <a:solidFill>
                <a:srgbClr val="FFFFFF"/>
              </a:solidFill>
              <a:latin typeface="Helvetica Light"/>
              <a:ea typeface="Helvetica Light"/>
              <a:cs typeface="Helvetica Light"/>
              <a:sym typeface="Helvetica Light"/>
            </a:endParaRPr>
          </a:p>
        </p:txBody>
      </p:sp>
      <p:sp>
        <p:nvSpPr>
          <p:cNvPr id="445" name="Shape 445"/>
          <p:cNvSpPr>
            <a:spLocks noGrp="1"/>
          </p:cNvSpPr>
          <p:nvPr>
            <p:ph type="ctrTitle"/>
          </p:nvPr>
        </p:nvSpPr>
        <p:spPr>
          <a:xfrm>
            <a:off x="250032" y="443425"/>
            <a:ext cx="8643938" cy="693211"/>
          </a:xfrm>
          <a:prstGeom prst="rect">
            <a:avLst/>
          </a:prstGeom>
          <a:solidFill>
            <a:srgbClr val="FFFFFF"/>
          </a:solidFill>
        </p:spPr>
        <p:txBody>
          <a:bodyPr>
            <a:normAutofit/>
          </a:bodyPr>
          <a:lstStyle>
            <a:lvl1pPr defTabSz="496570">
              <a:defRPr sz="6120" cap="all">
                <a:solidFill>
                  <a:srgbClr val="535353"/>
                </a:solidFill>
              </a:defRPr>
            </a:lvl1pPr>
          </a:lstStyle>
          <a:p>
            <a:r>
              <a:rPr sz="2600">
                <a:solidFill>
                  <a:srgbClr val="1385A7"/>
                </a:solidFill>
              </a:rPr>
              <a:t>THINKING LIKE AN ECONOMIST</a:t>
            </a:r>
          </a:p>
        </p:txBody>
      </p:sp>
    </p:spTree>
  </p:cSld>
  <p:clrMapOvr>
    <a:masterClrMapping/>
  </p:clrMapOvr>
  <p:transition xmlns:p14="http://schemas.microsoft.com/office/powerpoint/2010/main" spd="slow"/>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p:tmAbs val="0"/>
                                  </p:iterate>
                                  <p:childTnLst>
                                    <p:set>
                                      <p:cBhvr>
                                        <p:cTn id="6" fill="hold"/>
                                        <p:tgtEl>
                                          <p:spTgt spid="444"/>
                                        </p:tgtEl>
                                        <p:attrNameLst>
                                          <p:attrName>style.visibility</p:attrName>
                                        </p:attrNameLst>
                                      </p:cBhvr>
                                      <p:to>
                                        <p:strVal val="visible"/>
                                      </p:to>
                                    </p:set>
                                    <p:animEffect transition="in" filter="wipe(up)">
                                      <p:cBhvr>
                                        <p:cTn id="7" dur="1000"/>
                                        <p:tgtEl>
                                          <p:spTgt spid="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Content Placeholder 1"/>
          <p:cNvSpPr>
            <a:spLocks noGrp="1"/>
          </p:cNvSpPr>
          <p:nvPr>
            <p:ph idx="1"/>
          </p:nvPr>
        </p:nvSpPr>
        <p:spPr>
          <a:xfrm>
            <a:off x="457200" y="444502"/>
            <a:ext cx="8229600" cy="4940300"/>
          </a:xfrm>
        </p:spPr>
        <p:txBody>
          <a:bodyPr/>
          <a:lstStyle/>
          <a:p>
            <a:r>
              <a:rPr lang="en-US">
                <a:latin typeface="Gill Sans" charset="0"/>
                <a:ea typeface="ＭＳ Ｐゴシック" charset="0"/>
              </a:rPr>
              <a:t>The problem of </a:t>
            </a:r>
            <a:r>
              <a:rPr lang="en-US">
                <a:solidFill>
                  <a:srgbClr val="1385A7"/>
                </a:solidFill>
                <a:latin typeface="Gill Sans" charset="0"/>
                <a:ea typeface="ＭＳ Ｐゴシック" charset="0"/>
              </a:rPr>
              <a:t>scarcity</a:t>
            </a:r>
            <a:r>
              <a:rPr lang="en-US">
                <a:latin typeface="Gill Sans" charset="0"/>
                <a:ea typeface="ＭＳ Ｐゴシック" charset="0"/>
              </a:rPr>
              <a:t> arises because of limited </a:t>
            </a:r>
            <a:br>
              <a:rPr lang="en-US">
                <a:latin typeface="Gill Sans" charset="0"/>
                <a:ea typeface="ＭＳ Ｐゴシック" charset="0"/>
              </a:rPr>
            </a:br>
            <a:r>
              <a:rPr lang="en-US">
                <a:latin typeface="Gill Sans" charset="0"/>
                <a:ea typeface="ＭＳ Ｐゴシック" charset="0"/>
              </a:rPr>
              <a:t>money, time, and energy</a:t>
            </a:r>
          </a:p>
          <a:p>
            <a:r>
              <a:rPr lang="en-US">
                <a:solidFill>
                  <a:srgbClr val="1385A7"/>
                </a:solidFill>
                <a:latin typeface="Gill Sans" charset="0"/>
                <a:ea typeface="ＭＳ Ｐゴシック" charset="0"/>
              </a:rPr>
              <a:t>Economics</a:t>
            </a:r>
            <a:r>
              <a:rPr lang="en-US">
                <a:latin typeface="Gill Sans" charset="0"/>
                <a:ea typeface="ＭＳ Ｐゴシック" charset="0"/>
              </a:rPr>
              <a:t> is how individuals, businesses, and governments make the best possible choices to </a:t>
            </a:r>
            <a:br>
              <a:rPr lang="en-US">
                <a:latin typeface="Gill Sans" charset="0"/>
                <a:ea typeface="ＭＳ Ｐゴシック" charset="0"/>
              </a:rPr>
            </a:br>
            <a:r>
              <a:rPr lang="en-US">
                <a:latin typeface="Gill Sans" charset="0"/>
                <a:ea typeface="ＭＳ Ｐゴシック" charset="0"/>
              </a:rPr>
              <a:t>get what they want, and how those choices interact </a:t>
            </a:r>
            <a:br>
              <a:rPr lang="en-US">
                <a:latin typeface="Gill Sans" charset="0"/>
                <a:ea typeface="ＭＳ Ｐゴシック" charset="0"/>
              </a:rPr>
            </a:br>
            <a:r>
              <a:rPr lang="en-US">
                <a:latin typeface="Gill Sans" charset="0"/>
                <a:ea typeface="ＭＳ Ｐゴシック" charset="0"/>
              </a:rPr>
              <a:t>in markets</a:t>
            </a:r>
          </a:p>
        </p:txBody>
      </p:sp>
      <p:pic>
        <p:nvPicPr>
          <p:cNvPr id="4099" name="Picture 3" descr="George_Bernard_Shaw_192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90271" y="3545840"/>
            <a:ext cx="2356909" cy="333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Box 1"/>
          <p:cNvSpPr txBox="1">
            <a:spLocks noChangeArrowheads="1"/>
          </p:cNvSpPr>
          <p:nvPr/>
        </p:nvSpPr>
        <p:spPr bwMode="auto">
          <a:xfrm>
            <a:off x="152400" y="5257800"/>
            <a:ext cx="8458200" cy="73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i="1">
                <a:solidFill>
                  <a:srgbClr val="72838D"/>
                </a:solidFill>
                <a:latin typeface="Minion Pro" charset="0"/>
                <a:cs typeface="Minion Pro" charset="0"/>
              </a:rPr>
              <a:t>“Economy is the art of making the most out of life.”</a:t>
            </a:r>
          </a:p>
          <a:p>
            <a:pPr eaLnBrk="1" hangingPunct="1"/>
            <a:r>
              <a:rPr lang="en-US" sz="1800">
                <a:solidFill>
                  <a:srgbClr val="72838D"/>
                </a:solidFill>
                <a:latin typeface="Gill Sans" charset="0"/>
                <a:cs typeface="Gill Sans" charset="0"/>
              </a:rPr>
              <a:t>	George Bernard Shaw</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7">
                                            <p:txEl>
                                              <p:pRg st="1" end="1"/>
                                            </p:txEl>
                                          </p:spTgt>
                                        </p:tgtEl>
                                        <p:attrNameLst>
                                          <p:attrName>style.visibility</p:attrName>
                                        </p:attrNameLst>
                                      </p:cBhvr>
                                      <p:to>
                                        <p:strVal val="visible"/>
                                      </p:to>
                                    </p:set>
                                    <p:animEffect transition="in" filter="dissolve">
                                      <p:cBhvr>
                                        <p:cTn id="7" dur="500"/>
                                        <p:tgtEl>
                                          <p:spTgt spid="409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dissolve">
                                      <p:cBhvr>
                                        <p:cTn id="12" dur="500"/>
                                        <p:tgtEl>
                                          <p:spTgt spid="4100"/>
                                        </p:tgtEl>
                                      </p:cBhvr>
                                    </p:animEffect>
                                  </p:childTnLst>
                                </p:cTn>
                              </p:par>
                              <p:par>
                                <p:cTn id="13" presetID="9" presetClass="entr" presetSubtype="0" fill="hold" nodeType="with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dissolve">
                                      <p:cBhvr>
                                        <p:cTn id="15"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Shape 449"/>
          <p:cNvSpPr/>
          <p:nvPr/>
        </p:nvSpPr>
        <p:spPr>
          <a:xfrm>
            <a:off x="157038" y="250088"/>
            <a:ext cx="4911659" cy="472233"/>
          </a:xfrm>
          <a:prstGeom prst="rect">
            <a:avLst/>
          </a:prstGeom>
          <a:ln w="12700">
            <a:miter lim="400000"/>
          </a:ln>
          <a:extLst>
            <a:ext uri="{C572A759-6A51-4108-AA02-DFA0A04FC94B}">
              <ma14:wrappingTextBoxFlag xmlns:ma14="http://schemas.microsoft.com/office/mac/drawingml/2011/main" val="1"/>
            </a:ext>
          </a:extLst>
        </p:spPr>
        <p:txBody>
          <a:bodyPr lIns="35713" tIns="35713" rIns="35713" bIns="35713" anchor="ctr">
            <a:spAutoFit/>
          </a:bodyPr>
          <a:lstStyle>
            <a:lvl1pPr algn="l">
              <a:defRPr sz="6000" cap="all">
                <a:solidFill>
                  <a:srgbClr val="535353"/>
                </a:solidFill>
                <a:latin typeface="Gill Sans Light"/>
                <a:ea typeface="Gill Sans Light"/>
                <a:cs typeface="Gill Sans Light"/>
                <a:sym typeface="Gill Sans Light"/>
              </a:defRPr>
            </a:lvl1pPr>
          </a:lstStyle>
          <a:p>
            <a:pPr defTabSz="410709" fontAlgn="auto" hangingPunct="0">
              <a:spcBef>
                <a:spcPts val="0"/>
              </a:spcBef>
              <a:spcAft>
                <a:spcPts val="0"/>
              </a:spcAft>
            </a:pPr>
            <a:r>
              <a:rPr sz="2600" kern="0">
                <a:solidFill>
                  <a:srgbClr val="1385A7"/>
                </a:solidFill>
              </a:rPr>
              <a:t>ECONOMIC FABLES</a:t>
            </a:r>
          </a:p>
        </p:txBody>
      </p:sp>
      <p:sp>
        <p:nvSpPr>
          <p:cNvPr id="450" name="Shape 450"/>
          <p:cNvSpPr>
            <a:spLocks noGrp="1"/>
          </p:cNvSpPr>
          <p:nvPr>
            <p:ph type="subTitle" idx="1"/>
          </p:nvPr>
        </p:nvSpPr>
        <p:spPr>
          <a:xfrm>
            <a:off x="191514" y="1179378"/>
            <a:ext cx="4849571" cy="5636639"/>
          </a:xfrm>
          <a:prstGeom prst="rect">
            <a:avLst/>
          </a:prstGeom>
        </p:spPr>
        <p:txBody>
          <a:bodyPr>
            <a:normAutofit fontScale="70000" lnSpcReduction="20000"/>
          </a:bodyPr>
          <a:lstStyle/>
          <a:p>
            <a:pPr algn="l" defTabSz="308566">
              <a:lnSpc>
                <a:spcPct val="120000"/>
              </a:lnSpc>
              <a:defRPr sz="3648">
                <a:latin typeface="Gill Sans Light"/>
                <a:ea typeface="Gill Sans Light"/>
                <a:cs typeface="Gill Sans Light"/>
                <a:sym typeface="Gill Sans Light"/>
              </a:defRPr>
            </a:pPr>
            <a:r>
              <a:t>“The author of a tale seeks to impart a lesson about life to his readers. …. It is possible to dismiss any tale on the grounds that it is unrealistic, or that it is too simplistic.  But this is also its advantage.  The fact that it hovers between fantasy and reality means that it can be free from irrelevant details and unnecessary diversions.  …. </a:t>
            </a:r>
            <a:r>
              <a:rPr>
                <a:solidFill>
                  <a:schemeClr val="accent4"/>
                </a:solidFill>
                <a:latin typeface="Gill Sans SemiBold"/>
                <a:ea typeface="Gill Sans SemiBold"/>
                <a:cs typeface="Gill Sans SemiBold"/>
                <a:sym typeface="Gill Sans SemiBold"/>
              </a:rPr>
              <a:t>Economic theory spins tales and calls them models.</a:t>
            </a:r>
          </a:p>
          <a:p>
            <a:pPr algn="r" defTabSz="308566">
              <a:lnSpc>
                <a:spcPct val="120000"/>
              </a:lnSpc>
              <a:spcBef>
                <a:spcPts val="1195"/>
              </a:spcBef>
              <a:defRPr sz="3648">
                <a:solidFill>
                  <a:srgbClr val="555555"/>
                </a:solidFill>
                <a:latin typeface="Gill Sans Light"/>
                <a:ea typeface="Gill Sans Light"/>
                <a:cs typeface="Gill Sans Light"/>
                <a:sym typeface="Gill Sans Light"/>
              </a:defRPr>
            </a:pPr>
            <a:r>
              <a:t>–  Ariel Rubinstein</a:t>
            </a:r>
          </a:p>
        </p:txBody>
      </p:sp>
      <p:pic>
        <p:nvPicPr>
          <p:cNvPr id="451" name="Potter.jpg"/>
          <p:cNvPicPr>
            <a:picLocks noChangeAspect="1"/>
          </p:cNvPicPr>
          <p:nvPr/>
        </p:nvPicPr>
        <p:blipFill>
          <a:blip r:embed="rId3">
            <a:extLst/>
          </a:blip>
          <a:stretch>
            <a:fillRect/>
          </a:stretch>
        </p:blipFill>
        <p:spPr>
          <a:xfrm flipH="1">
            <a:off x="5260279" y="-26787"/>
            <a:ext cx="5104624" cy="6927703"/>
          </a:xfrm>
          <a:prstGeom prst="rect">
            <a:avLst/>
          </a:prstGeom>
          <a:ln w="12700">
            <a:miter lim="400000"/>
          </a:ln>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1"/>
          <p:cNvSpPr>
            <a:spLocks noGrp="1"/>
          </p:cNvSpPr>
          <p:nvPr>
            <p:ph idx="1"/>
          </p:nvPr>
        </p:nvSpPr>
        <p:spPr>
          <a:xfrm>
            <a:off x="135465" y="430215"/>
            <a:ext cx="8686802" cy="5653087"/>
          </a:xfrm>
        </p:spPr>
        <p:txBody>
          <a:bodyPr/>
          <a:lstStyle/>
          <a:p>
            <a:r>
              <a:rPr lang="en-US">
                <a:latin typeface="Gill Sans" charset="0"/>
                <a:ea typeface="ＭＳ Ｐゴシック" charset="0"/>
              </a:rPr>
              <a:t>Economic models </a:t>
            </a:r>
            <a:r>
              <a:rPr lang="en-US">
                <a:solidFill>
                  <a:srgbClr val="BD4536"/>
                </a:solidFill>
                <a:latin typeface="Gill Sans" charset="0"/>
                <a:ea typeface="ＭＳ Ｐゴシック" charset="0"/>
              </a:rPr>
              <a:t>assume </a:t>
            </a:r>
            <a:br>
              <a:rPr lang="en-US">
                <a:solidFill>
                  <a:srgbClr val="BD4536"/>
                </a:solidFill>
                <a:latin typeface="Gill Sans" charset="0"/>
                <a:ea typeface="ＭＳ Ｐゴシック" charset="0"/>
              </a:rPr>
            </a:br>
            <a:r>
              <a:rPr lang="en-US">
                <a:solidFill>
                  <a:srgbClr val="BD4536"/>
                </a:solidFill>
                <a:latin typeface="Gill Sans" charset="0"/>
                <a:ea typeface="ＭＳ Ｐゴシック" charset="0"/>
              </a:rPr>
              <a:t>all other things not in the model do not change</a:t>
            </a:r>
          </a:p>
          <a:p>
            <a:pPr lvl="1"/>
            <a:r>
              <a:rPr lang="en-US">
                <a:latin typeface="Gill Sans" charset="0"/>
                <a:ea typeface="ＭＳ Ｐゴシック" charset="0"/>
              </a:rPr>
              <a:t>Mental equivalent of controlled experiments in laboratory</a:t>
            </a:r>
            <a:endParaRPr lang="en-US" dirty="0">
              <a:solidFill>
                <a:srgbClr val="1385A7"/>
              </a:solidFill>
              <a:latin typeface="Gill Sans" charset="0"/>
              <a:ea typeface="ＭＳ Ｐゴシック" charset="0"/>
            </a:endParaRPr>
          </a:p>
          <a:p>
            <a:r>
              <a:rPr lang="en-US" dirty="0">
                <a:solidFill>
                  <a:srgbClr val="1385A7"/>
                </a:solidFill>
                <a:latin typeface="Gill Sans" charset="0"/>
                <a:ea typeface="ＭＳ Ｐゴシック" charset="0"/>
              </a:rPr>
              <a:t>Positive statements</a:t>
            </a:r>
            <a:r>
              <a:rPr lang="en-US" dirty="0">
                <a:latin typeface="Gill Sans" charset="0"/>
                <a:ea typeface="ＭＳ Ｐゴシック" charset="0"/>
              </a:rPr>
              <a:t/>
            </a:r>
            <a:br>
              <a:rPr lang="en-US" dirty="0">
                <a:latin typeface="Gill Sans" charset="0"/>
                <a:ea typeface="ＭＳ Ｐゴシック" charset="0"/>
              </a:rPr>
            </a:br>
            <a:r>
              <a:rPr lang="en-US" dirty="0">
                <a:latin typeface="Gill Sans" charset="0"/>
                <a:ea typeface="ＭＳ Ｐゴシック" charset="0"/>
              </a:rPr>
              <a:t>about what is; </a:t>
            </a:r>
            <a:br>
              <a:rPr lang="en-US" dirty="0">
                <a:latin typeface="Gill Sans" charset="0"/>
                <a:ea typeface="ＭＳ Ｐゴシック" charset="0"/>
              </a:rPr>
            </a:br>
            <a:r>
              <a:rPr lang="en-US" dirty="0">
                <a:latin typeface="Gill Sans" charset="0"/>
                <a:ea typeface="ＭＳ Ｐゴシック" charset="0"/>
              </a:rPr>
              <a:t>can be evaluated as true or false by checking </a:t>
            </a:r>
            <a:r>
              <a:rPr lang="en-US" dirty="0" smtClean="0">
                <a:latin typeface="Gill Sans" charset="0"/>
                <a:ea typeface="ＭＳ Ｐゴシック" charset="0"/>
              </a:rPr>
              <a:t>the </a:t>
            </a:r>
            <a:r>
              <a:rPr lang="en-US" dirty="0">
                <a:latin typeface="Gill Sans" charset="0"/>
                <a:ea typeface="ＭＳ Ｐゴシック" charset="0"/>
              </a:rPr>
              <a:t>facts</a:t>
            </a:r>
          </a:p>
          <a:p>
            <a:r>
              <a:rPr lang="en-US" dirty="0">
                <a:solidFill>
                  <a:srgbClr val="1385A7"/>
                </a:solidFill>
                <a:latin typeface="Gill Sans" charset="0"/>
                <a:ea typeface="ＭＳ Ｐゴシック" charset="0"/>
              </a:rPr>
              <a:t>Normative statements</a:t>
            </a:r>
            <a:br>
              <a:rPr lang="en-US" dirty="0">
                <a:solidFill>
                  <a:srgbClr val="1385A7"/>
                </a:solidFill>
                <a:latin typeface="Gill Sans" charset="0"/>
                <a:ea typeface="ＭＳ Ｐゴシック" charset="0"/>
              </a:rPr>
            </a:br>
            <a:r>
              <a:rPr lang="en-US" dirty="0">
                <a:latin typeface="Gill Sans" charset="0"/>
                <a:ea typeface="ＭＳ Ｐゴシック" charset="0"/>
              </a:rPr>
              <a:t>about what you believe should be; </a:t>
            </a:r>
            <a:br>
              <a:rPr lang="en-US" dirty="0">
                <a:latin typeface="Gill Sans" charset="0"/>
                <a:ea typeface="ＭＳ Ｐゴシック" charset="0"/>
              </a:rPr>
            </a:br>
            <a:r>
              <a:rPr lang="en-US" dirty="0">
                <a:latin typeface="Gill Sans" charset="0"/>
                <a:ea typeface="ＭＳ Ｐゴシック" charset="0"/>
              </a:rPr>
              <a:t>involve value judgments</a:t>
            </a:r>
          </a:p>
          <a:p>
            <a:pPr lvl="1"/>
            <a:r>
              <a:rPr lang="en-US" dirty="0">
                <a:latin typeface="Gill Sans" charset="0"/>
                <a:ea typeface="ＭＳ Ｐゴシック" charset="0"/>
              </a:rPr>
              <a:t>Cannot be factually </a:t>
            </a:r>
            <a:r>
              <a:rPr lang="en-US" dirty="0" smtClean="0">
                <a:latin typeface="Gill Sans" charset="0"/>
                <a:ea typeface="ＭＳ Ｐゴシック" charset="0"/>
              </a:rPr>
              <a:t>checked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505">
                                            <p:txEl>
                                              <p:pRg st="2" end="2"/>
                                            </p:txEl>
                                          </p:spTgt>
                                        </p:tgtEl>
                                        <p:attrNameLst>
                                          <p:attrName>style.visibility</p:attrName>
                                        </p:attrNameLst>
                                      </p:cBhvr>
                                      <p:to>
                                        <p:strVal val="visible"/>
                                      </p:to>
                                    </p:set>
                                    <p:animEffect transition="in" filter="dissolve">
                                      <p:cBhvr>
                                        <p:cTn id="7" dur="500"/>
                                        <p:tgtEl>
                                          <p:spTgt spid="2150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505">
                                            <p:txEl>
                                              <p:pRg st="3" end="3"/>
                                            </p:txEl>
                                          </p:spTgt>
                                        </p:tgtEl>
                                        <p:attrNameLst>
                                          <p:attrName>style.visibility</p:attrName>
                                        </p:attrNameLst>
                                      </p:cBhvr>
                                      <p:to>
                                        <p:strVal val="visible"/>
                                      </p:to>
                                    </p:set>
                                    <p:animEffect transition="in" filter="dissolve">
                                      <p:cBhvr>
                                        <p:cTn id="12" dur="500"/>
                                        <p:tgtEl>
                                          <p:spTgt spid="21505">
                                            <p:txEl>
                                              <p:pRg st="3" end="3"/>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1505">
                                            <p:txEl>
                                              <p:pRg st="4" end="4"/>
                                            </p:txEl>
                                          </p:spTgt>
                                        </p:tgtEl>
                                        <p:attrNameLst>
                                          <p:attrName>style.visibility</p:attrName>
                                        </p:attrNameLst>
                                      </p:cBhvr>
                                      <p:to>
                                        <p:strVal val="visible"/>
                                      </p:to>
                                    </p:set>
                                    <p:animEffect transition="in" filter="dissolve">
                                      <p:cBhvr>
                                        <p:cTn id="15" dur="500"/>
                                        <p:tgtEl>
                                          <p:spTgt spid="2150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1"/>
          <p:cNvSpPr>
            <a:spLocks noGrp="1"/>
          </p:cNvSpPr>
          <p:nvPr>
            <p:ph idx="1"/>
          </p:nvPr>
        </p:nvSpPr>
        <p:spPr>
          <a:xfrm>
            <a:off x="457200" y="430215"/>
            <a:ext cx="8686800" cy="5653087"/>
          </a:xfrm>
        </p:spPr>
        <p:txBody>
          <a:bodyPr/>
          <a:lstStyle/>
          <a:p>
            <a:r>
              <a:rPr lang="en-US" dirty="0">
                <a:solidFill>
                  <a:srgbClr val="1385A7"/>
                </a:solidFill>
                <a:latin typeface="Gill Sans" charset="0"/>
                <a:ea typeface="ＭＳ Ｐゴシック" charset="0"/>
              </a:rPr>
              <a:t>Positive statements</a:t>
            </a:r>
            <a:br>
              <a:rPr lang="en-US" dirty="0">
                <a:solidFill>
                  <a:srgbClr val="1385A7"/>
                </a:solidFill>
                <a:latin typeface="Gill Sans" charset="0"/>
                <a:ea typeface="ＭＳ Ｐゴシック" charset="0"/>
              </a:rPr>
            </a:br>
            <a:r>
              <a:rPr lang="en-US" sz="2400" dirty="0">
                <a:solidFill>
                  <a:srgbClr val="000000"/>
                </a:solidFill>
                <a:latin typeface="Wingdings"/>
                <a:ea typeface="Wingdings"/>
                <a:cs typeface="Wingdings"/>
                <a:sym typeface="Wingdings"/>
              </a:rPr>
              <a:t></a:t>
            </a:r>
            <a:r>
              <a:rPr lang="en-US" dirty="0">
                <a:solidFill>
                  <a:srgbClr val="000000"/>
                </a:solidFill>
                <a:ea typeface="Wingdings"/>
                <a:sym typeface="Wingdings"/>
              </a:rPr>
              <a:t> Price gas </a:t>
            </a:r>
            <a:r>
              <a:rPr lang="en-US" sz="2400" dirty="0">
                <a:solidFill>
                  <a:srgbClr val="000000"/>
                </a:solidFill>
                <a:latin typeface="Wingdings"/>
                <a:ea typeface="Wingdings"/>
                <a:cs typeface="Wingdings"/>
                <a:sym typeface="Wingdings"/>
              </a:rPr>
              <a:t></a:t>
            </a:r>
            <a:r>
              <a:rPr lang="en-US" sz="2400" dirty="0">
                <a:latin typeface="Gill Sans" charset="0"/>
                <a:ea typeface="ＭＳ Ｐゴシック" charset="0"/>
                <a:sym typeface="Wingdings"/>
              </a:rPr>
              <a:t> </a:t>
            </a:r>
            <a:r>
              <a:rPr lang="en-US" sz="2400" dirty="0">
                <a:latin typeface="Wingdings"/>
                <a:ea typeface="Wingdings"/>
                <a:cs typeface="Wingdings"/>
                <a:sym typeface="Wingdings"/>
              </a:rPr>
              <a:t></a:t>
            </a:r>
            <a:r>
              <a:rPr lang="en-US" sz="2400" dirty="0">
                <a:latin typeface="Gill Sans" charset="0"/>
                <a:ea typeface="ＭＳ Ｐゴシック" charset="0"/>
                <a:sym typeface="Wingdings"/>
              </a:rPr>
              <a:t> </a:t>
            </a:r>
            <a:r>
              <a:rPr lang="en-US" dirty="0">
                <a:latin typeface="Gill Sans" charset="0"/>
                <a:ea typeface="ＭＳ Ｐゴシック" charset="0"/>
                <a:sym typeface="Wingdings"/>
              </a:rPr>
              <a:t>Quantity gas used</a:t>
            </a:r>
            <a:r>
              <a:rPr lang="en-US" dirty="0">
                <a:latin typeface="Gill Sans" charset="0"/>
                <a:ea typeface="ＭＳ Ｐゴシック" charset="0"/>
              </a:rPr>
              <a:t> </a:t>
            </a:r>
            <a:r>
              <a:rPr lang="en-US" sz="2400" dirty="0">
                <a:solidFill>
                  <a:srgbClr val="000000"/>
                </a:solidFill>
                <a:latin typeface="Wingdings"/>
                <a:ea typeface="Wingdings"/>
                <a:cs typeface="Wingdings"/>
                <a:sym typeface="Wingdings"/>
              </a:rPr>
              <a:t></a:t>
            </a:r>
            <a:r>
              <a:rPr lang="en-US" dirty="0">
                <a:latin typeface="Gill Sans" charset="0"/>
                <a:ea typeface="ＭＳ Ｐゴシック" charset="0"/>
                <a:sym typeface="Wingdings"/>
              </a:rPr>
              <a:t> </a:t>
            </a:r>
            <a:r>
              <a:rPr lang="en-US" sz="2400" dirty="0">
                <a:latin typeface="Wingdings"/>
                <a:ea typeface="Wingdings"/>
                <a:cs typeface="Wingdings"/>
                <a:sym typeface="Wingdings"/>
              </a:rPr>
              <a:t></a:t>
            </a:r>
            <a:r>
              <a:rPr lang="en-US" dirty="0">
                <a:latin typeface="Gill Sans" charset="0"/>
                <a:ea typeface="ＭＳ Ｐゴシック" charset="0"/>
              </a:rPr>
              <a:t> Global warming</a:t>
            </a:r>
          </a:p>
          <a:p>
            <a:r>
              <a:rPr lang="en-US" dirty="0">
                <a:solidFill>
                  <a:srgbClr val="1385A7"/>
                </a:solidFill>
                <a:latin typeface="Gill Sans" charset="0"/>
                <a:ea typeface="ＭＳ Ｐゴシック" charset="0"/>
              </a:rPr>
              <a:t>Normative statements</a:t>
            </a:r>
            <a:br>
              <a:rPr lang="en-US" dirty="0">
                <a:solidFill>
                  <a:srgbClr val="1385A7"/>
                </a:solidFill>
                <a:latin typeface="Gill Sans" charset="0"/>
                <a:ea typeface="ＭＳ Ｐゴシック" charset="0"/>
              </a:rPr>
            </a:br>
            <a:r>
              <a:rPr lang="en-US" dirty="0">
                <a:latin typeface="Gill Sans" charset="0"/>
                <a:ea typeface="ＭＳ Ｐゴシック" charset="0"/>
              </a:rPr>
              <a:t>To</a:t>
            </a:r>
            <a:r>
              <a:rPr lang="en-US" dirty="0">
                <a:latin typeface="Gill Sans" charset="0"/>
                <a:ea typeface="ＭＳ Ｐゴシック" charset="0"/>
                <a:sym typeface="Wingdings"/>
              </a:rPr>
              <a:t> </a:t>
            </a:r>
            <a:r>
              <a:rPr lang="en-US" sz="2400" dirty="0">
                <a:latin typeface="Wingdings"/>
                <a:ea typeface="Wingdings"/>
                <a:cs typeface="Wingdings"/>
                <a:sym typeface="Wingdings"/>
              </a:rPr>
              <a:t></a:t>
            </a:r>
            <a:r>
              <a:rPr lang="en-US" dirty="0">
                <a:latin typeface="Gill Sans" charset="0"/>
                <a:ea typeface="ＭＳ Ｐゴシック" charset="0"/>
              </a:rPr>
              <a:t> Global warming we </a:t>
            </a:r>
            <a:r>
              <a:rPr lang="en-US" dirty="0">
                <a:solidFill>
                  <a:srgbClr val="BD4536"/>
                </a:solidFill>
                <a:latin typeface="Gill Sans" charset="0"/>
                <a:ea typeface="ＭＳ Ｐゴシック" charset="0"/>
              </a:rPr>
              <a:t>ought</a:t>
            </a:r>
            <a:r>
              <a:rPr lang="en-US" dirty="0">
                <a:latin typeface="Gill Sans" charset="0"/>
                <a:ea typeface="ＭＳ Ｐゴシック" charset="0"/>
              </a:rPr>
              <a:t> to:</a:t>
            </a:r>
          </a:p>
          <a:p>
            <a:pPr lvl="1"/>
            <a:r>
              <a:rPr lang="en-US" sz="2400" dirty="0">
                <a:solidFill>
                  <a:srgbClr val="000000"/>
                </a:solidFill>
                <a:latin typeface="Wingdings"/>
                <a:ea typeface="Wingdings"/>
                <a:cs typeface="Wingdings"/>
                <a:sym typeface="Wingdings"/>
              </a:rPr>
              <a:t></a:t>
            </a:r>
            <a:r>
              <a:rPr lang="en-US" dirty="0">
                <a:solidFill>
                  <a:srgbClr val="000000"/>
                </a:solidFill>
                <a:ea typeface="Wingdings"/>
                <a:sym typeface="Wingdings"/>
              </a:rPr>
              <a:t> Price gas </a:t>
            </a:r>
            <a:endParaRPr lang="en-US" dirty="0">
              <a:latin typeface="Gill Sans" charset="0"/>
              <a:ea typeface="ＭＳ Ｐゴシック" charset="0"/>
            </a:endParaRPr>
          </a:p>
          <a:p>
            <a:pPr lvl="1"/>
            <a:r>
              <a:rPr lang="en-US" dirty="0">
                <a:latin typeface="Gill Sans" charset="0"/>
                <a:ea typeface="ＭＳ Ｐゴシック" charset="0"/>
              </a:rPr>
              <a:t>Subsidize clean energy sources</a:t>
            </a:r>
          </a:p>
          <a:p>
            <a:r>
              <a:rPr lang="en-US" dirty="0">
                <a:latin typeface="Gill Sans" charset="0"/>
                <a:ea typeface="ＭＳ Ｐゴシック" charset="0"/>
              </a:rPr>
              <a:t>We will return to connections between Economics</a:t>
            </a:r>
          </a:p>
          <a:p>
            <a:pPr lvl="1"/>
            <a:r>
              <a:rPr lang="en-US" dirty="0">
                <a:latin typeface="Gill Sans" charset="0"/>
                <a:ea typeface="ＭＳ Ｐゴシック" charset="0"/>
              </a:rPr>
              <a:t>As science and art</a:t>
            </a:r>
          </a:p>
          <a:p>
            <a:pPr lvl="1"/>
            <a:r>
              <a:rPr lang="en-US" dirty="0">
                <a:latin typeface="Gill Sans" charset="0"/>
                <a:ea typeface="ＭＳ Ｐゴシック" charset="0"/>
              </a:rPr>
              <a:t>Models and policies</a:t>
            </a:r>
          </a:p>
          <a:p>
            <a:pPr lvl="1"/>
            <a:endParaRPr lang="en-US" dirty="0">
              <a:latin typeface="Gill Sans" charset="0"/>
              <a:ea typeface="ＭＳ Ｐゴシック" charset="0"/>
            </a:endParaRPr>
          </a:p>
          <a:p>
            <a:pPr lvl="1"/>
            <a:endParaRPr lang="en-US" dirty="0">
              <a:latin typeface="Gill Sans" charset="0"/>
              <a:ea typeface="ＭＳ Ｐゴシック" charset="0"/>
            </a:endParaRPr>
          </a:p>
        </p:txBody>
      </p:sp>
    </p:spTree>
    <p:extLst>
      <p:ext uri="{BB962C8B-B14F-4D97-AF65-F5344CB8AC3E}">
        <p14:creationId xmlns:p14="http://schemas.microsoft.com/office/powerpoint/2010/main" val="7954380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505">
                                            <p:txEl>
                                              <p:pRg st="1" end="1"/>
                                            </p:txEl>
                                          </p:spTgt>
                                        </p:tgtEl>
                                        <p:attrNameLst>
                                          <p:attrName>style.visibility</p:attrName>
                                        </p:attrNameLst>
                                      </p:cBhvr>
                                      <p:to>
                                        <p:strVal val="visible"/>
                                      </p:to>
                                    </p:set>
                                    <p:animEffect transition="in" filter="dissolve">
                                      <p:cBhvr>
                                        <p:cTn id="7" dur="500"/>
                                        <p:tgtEl>
                                          <p:spTgt spid="2150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1505">
                                            <p:txEl>
                                              <p:pRg st="2" end="2"/>
                                            </p:txEl>
                                          </p:spTgt>
                                        </p:tgtEl>
                                        <p:attrNameLst>
                                          <p:attrName>style.visibility</p:attrName>
                                        </p:attrNameLst>
                                      </p:cBhvr>
                                      <p:to>
                                        <p:strVal val="visible"/>
                                      </p:to>
                                    </p:set>
                                    <p:animEffect transition="in" filter="dissolve">
                                      <p:cBhvr>
                                        <p:cTn id="10" dur="500"/>
                                        <p:tgtEl>
                                          <p:spTgt spid="2150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1505">
                                            <p:txEl>
                                              <p:pRg st="3" end="3"/>
                                            </p:txEl>
                                          </p:spTgt>
                                        </p:tgtEl>
                                        <p:attrNameLst>
                                          <p:attrName>style.visibility</p:attrName>
                                        </p:attrNameLst>
                                      </p:cBhvr>
                                      <p:to>
                                        <p:strVal val="visible"/>
                                      </p:to>
                                    </p:set>
                                    <p:animEffect transition="in" filter="dissolve">
                                      <p:cBhvr>
                                        <p:cTn id="13" dur="500"/>
                                        <p:tgtEl>
                                          <p:spTgt spid="2150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1505">
                                            <p:txEl>
                                              <p:pRg st="4" end="4"/>
                                            </p:txEl>
                                          </p:spTgt>
                                        </p:tgtEl>
                                        <p:attrNameLst>
                                          <p:attrName>style.visibility</p:attrName>
                                        </p:attrNameLst>
                                      </p:cBhvr>
                                      <p:to>
                                        <p:strVal val="visible"/>
                                      </p:to>
                                    </p:set>
                                    <p:animEffect transition="in" filter="dissolve">
                                      <p:cBhvr>
                                        <p:cTn id="18" dur="500"/>
                                        <p:tgtEl>
                                          <p:spTgt spid="21505">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1505">
                                            <p:txEl>
                                              <p:pRg st="5" end="5"/>
                                            </p:txEl>
                                          </p:spTgt>
                                        </p:tgtEl>
                                        <p:attrNameLst>
                                          <p:attrName>style.visibility</p:attrName>
                                        </p:attrNameLst>
                                      </p:cBhvr>
                                      <p:to>
                                        <p:strVal val="visible"/>
                                      </p:to>
                                    </p:set>
                                    <p:animEffect transition="in" filter="dissolve">
                                      <p:cBhvr>
                                        <p:cTn id="21" dur="500"/>
                                        <p:tgtEl>
                                          <p:spTgt spid="21505">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1505">
                                            <p:txEl>
                                              <p:pRg st="6" end="6"/>
                                            </p:txEl>
                                          </p:spTgt>
                                        </p:tgtEl>
                                        <p:attrNameLst>
                                          <p:attrName>style.visibility</p:attrName>
                                        </p:attrNameLst>
                                      </p:cBhvr>
                                      <p:to>
                                        <p:strVal val="visible"/>
                                      </p:to>
                                    </p:set>
                                    <p:animEffect transition="in" filter="dissolve">
                                      <p:cBhvr>
                                        <p:cTn id="24" dur="500"/>
                                        <p:tgtEl>
                                          <p:spTgt spid="215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1"/>
          <p:cNvSpPr>
            <a:spLocks noGrp="1"/>
          </p:cNvSpPr>
          <p:nvPr>
            <p:ph idx="1"/>
          </p:nvPr>
        </p:nvSpPr>
        <p:spPr>
          <a:xfrm>
            <a:off x="457200" y="430215"/>
            <a:ext cx="8686800" cy="5653087"/>
          </a:xfrm>
        </p:spPr>
        <p:txBody>
          <a:bodyPr/>
          <a:lstStyle/>
          <a:p>
            <a:pPr marL="0" indent="0" algn="ctr">
              <a:buNone/>
            </a:pPr>
            <a:r>
              <a:rPr lang="en-US" dirty="0">
                <a:solidFill>
                  <a:srgbClr val="BD4536"/>
                </a:solidFill>
                <a:latin typeface="Gill Sans SemiBold"/>
                <a:ea typeface="ＭＳ Ｐゴシック" charset="0"/>
                <a:cs typeface="Gill Sans SemiBold"/>
              </a:rPr>
              <a:t>MY COURSE GOAL</a:t>
            </a:r>
            <a:r>
              <a:rPr lang="en-US" dirty="0">
                <a:latin typeface="Gill Sans SemiBold"/>
                <a:ea typeface="ＭＳ Ｐゴシック" charset="0"/>
                <a:cs typeface="Gill Sans SemiBold"/>
              </a:rPr>
              <a:t/>
            </a:r>
            <a:br>
              <a:rPr lang="en-US" dirty="0">
                <a:latin typeface="Gill Sans SemiBold"/>
                <a:ea typeface="ＭＳ Ｐゴシック" charset="0"/>
                <a:cs typeface="Gill Sans SemiBold"/>
              </a:rPr>
            </a:br>
            <a:r>
              <a:rPr lang="en-US" dirty="0">
                <a:latin typeface="Gill Sans SemiBold"/>
                <a:ea typeface="ＭＳ Ｐゴシック" charset="0"/>
                <a:cs typeface="Gill Sans SemiBold"/>
              </a:rPr>
              <a:t/>
            </a:r>
            <a:br>
              <a:rPr lang="en-US" dirty="0">
                <a:latin typeface="Gill Sans SemiBold"/>
                <a:ea typeface="ＭＳ Ｐゴシック" charset="0"/>
                <a:cs typeface="Gill Sans SemiBold"/>
              </a:rPr>
            </a:br>
            <a:endParaRPr lang="en-US" dirty="0">
              <a:latin typeface="Gill Sans SemiBold"/>
              <a:ea typeface="ＭＳ Ｐゴシック" charset="0"/>
              <a:cs typeface="Gill Sans SemiBold"/>
            </a:endParaRPr>
          </a:p>
          <a:p>
            <a:pPr marL="0" indent="0" algn="ctr">
              <a:buNone/>
            </a:pPr>
            <a:r>
              <a:rPr lang="en-US" dirty="0">
                <a:latin typeface="Gill Sans SemiBold"/>
                <a:ea typeface="ＭＳ Ｐゴシック" charset="0"/>
                <a:cs typeface="Gill Sans SemiBold"/>
              </a:rPr>
              <a:t>Not to teach you what to think,</a:t>
            </a:r>
            <a:br>
              <a:rPr lang="en-US" dirty="0">
                <a:latin typeface="Gill Sans SemiBold"/>
                <a:ea typeface="ＭＳ Ｐゴシック" charset="0"/>
                <a:cs typeface="Gill Sans SemiBold"/>
              </a:rPr>
            </a:br>
            <a:r>
              <a:rPr lang="en-US" dirty="0">
                <a:latin typeface="Gill Sans SemiBold"/>
                <a:ea typeface="ＭＳ Ｐゴシック" charset="0"/>
                <a:cs typeface="Gill Sans SemiBold"/>
              </a:rPr>
              <a:t/>
            </a:r>
            <a:br>
              <a:rPr lang="en-US" dirty="0">
                <a:latin typeface="Gill Sans SemiBold"/>
                <a:ea typeface="ＭＳ Ｐゴシック" charset="0"/>
                <a:cs typeface="Gill Sans SemiBold"/>
              </a:rPr>
            </a:br>
            <a:r>
              <a:rPr lang="en-US" dirty="0">
                <a:latin typeface="Gill Sans SemiBold"/>
                <a:ea typeface="ＭＳ Ｐゴシック" charset="0"/>
                <a:cs typeface="Gill Sans SemiBold"/>
              </a:rPr>
              <a:t>but</a:t>
            </a:r>
            <a:br>
              <a:rPr lang="en-US" dirty="0">
                <a:latin typeface="Gill Sans SemiBold"/>
                <a:ea typeface="ＭＳ Ｐゴシック" charset="0"/>
                <a:cs typeface="Gill Sans SemiBold"/>
              </a:rPr>
            </a:br>
            <a:r>
              <a:rPr lang="en-US" dirty="0">
                <a:latin typeface="Gill Sans SemiBold"/>
                <a:ea typeface="ＭＳ Ｐゴシック" charset="0"/>
                <a:cs typeface="Gill Sans SemiBold"/>
              </a:rPr>
              <a:t/>
            </a:r>
            <a:br>
              <a:rPr lang="en-US" dirty="0">
                <a:latin typeface="Gill Sans SemiBold"/>
                <a:ea typeface="ＭＳ Ｐゴシック" charset="0"/>
                <a:cs typeface="Gill Sans SemiBold"/>
              </a:rPr>
            </a:br>
            <a:r>
              <a:rPr lang="en-US" dirty="0">
                <a:solidFill>
                  <a:srgbClr val="BD4536"/>
                </a:solidFill>
                <a:latin typeface="Gill Sans SemiBold"/>
                <a:ea typeface="ＭＳ Ｐゴシック" charset="0"/>
                <a:cs typeface="Gill Sans SemiBold"/>
              </a:rPr>
              <a:t>HOW TO THINK </a:t>
            </a:r>
            <a:r>
              <a:rPr lang="en-US" dirty="0">
                <a:latin typeface="Gill Sans SemiBold"/>
                <a:ea typeface="ＭＳ Ｐゴシック" charset="0"/>
                <a:cs typeface="Gill Sans SemiBold"/>
              </a:rPr>
              <a:t>like an economist</a:t>
            </a:r>
          </a:p>
          <a:p>
            <a:pPr lvl="1"/>
            <a:endParaRPr lang="en-US" dirty="0">
              <a:latin typeface="Gill Sans SemiBold"/>
              <a:ea typeface="ＭＳ Ｐゴシック" charset="0"/>
              <a:cs typeface="Gill Sans SemiBold"/>
            </a:endParaRPr>
          </a:p>
          <a:p>
            <a:pPr lvl="1"/>
            <a:endParaRPr lang="en-US" dirty="0">
              <a:latin typeface="Gill Sans SemiBold"/>
              <a:ea typeface="ＭＳ Ｐゴシック" charset="0"/>
              <a:cs typeface="Gill Sans SemiBold"/>
            </a:endParaRPr>
          </a:p>
        </p:txBody>
      </p:sp>
    </p:spTree>
    <p:extLst>
      <p:ext uri="{BB962C8B-B14F-4D97-AF65-F5344CB8AC3E}">
        <p14:creationId xmlns:p14="http://schemas.microsoft.com/office/powerpoint/2010/main" val="15516932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505">
                                            <p:txEl>
                                              <p:pRg st="1" end="1"/>
                                            </p:txEl>
                                          </p:spTgt>
                                        </p:tgtEl>
                                        <p:attrNameLst>
                                          <p:attrName>style.visibility</p:attrName>
                                        </p:attrNameLst>
                                      </p:cBhvr>
                                      <p:to>
                                        <p:strVal val="visible"/>
                                      </p:to>
                                    </p:set>
                                    <p:animEffect transition="in" filter="dissolve">
                                      <p:cBhvr>
                                        <p:cTn id="7" dur="500"/>
                                        <p:tgtEl>
                                          <p:spTgt spid="215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ctrTitle"/>
          </p:nvPr>
        </p:nvSpPr>
        <p:spPr>
          <a:xfrm>
            <a:off x="704850" y="-3173"/>
            <a:ext cx="7772400" cy="1470025"/>
          </a:xfrm>
        </p:spPr>
        <p:txBody>
          <a:bodyPr/>
          <a:lstStyle/>
          <a:p>
            <a:pPr eaLnBrk="1" hangingPunct="1"/>
            <a:r>
              <a:rPr lang="en-US">
                <a:latin typeface="Gill Sans" charset="0"/>
                <a:ea typeface="ＭＳ Ｐゴシック" charset="0"/>
              </a:rPr>
              <a:t>OPPORTUNITY COST</a:t>
            </a:r>
          </a:p>
        </p:txBody>
      </p:sp>
      <p:sp>
        <p:nvSpPr>
          <p:cNvPr id="5122" name="Subtitle 1"/>
          <p:cNvSpPr>
            <a:spLocks noGrp="1"/>
          </p:cNvSpPr>
          <p:nvPr>
            <p:ph type="subTitle" idx="4294967295"/>
          </p:nvPr>
        </p:nvSpPr>
        <p:spPr>
          <a:xfrm>
            <a:off x="1536700" y="4660901"/>
            <a:ext cx="6108700" cy="1549400"/>
          </a:xfrm>
        </p:spPr>
        <p:txBody>
          <a:bodyPr/>
          <a:lstStyle/>
          <a:p>
            <a:pPr marL="0" indent="0" algn="ctr">
              <a:buNone/>
            </a:pPr>
            <a:r>
              <a:rPr lang="en-US" sz="2400">
                <a:solidFill>
                  <a:srgbClr val="595959"/>
                </a:solidFill>
                <a:latin typeface="Gill Sans" charset="0"/>
                <a:ea typeface="ＭＳ Ｐゴシック" charset="0"/>
              </a:rPr>
              <a:t>Opportunity cost is the single most important concept both in economics and for making smart choices in life.</a:t>
            </a:r>
          </a:p>
        </p:txBody>
      </p:sp>
      <p:pic>
        <p:nvPicPr>
          <p:cNvPr id="5123" name="Picture 6" descr="choose-to-snoo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693" y="1306515"/>
            <a:ext cx="4530725"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Content Placeholder 1"/>
          <p:cNvSpPr>
            <a:spLocks noGrp="1"/>
          </p:cNvSpPr>
          <p:nvPr>
            <p:ph idx="1"/>
          </p:nvPr>
        </p:nvSpPr>
        <p:spPr>
          <a:xfrm>
            <a:off x="457200" y="444502"/>
            <a:ext cx="8229600" cy="4940300"/>
          </a:xfrm>
        </p:spPr>
        <p:txBody>
          <a:bodyPr/>
          <a:lstStyle/>
          <a:p>
            <a:r>
              <a:rPr lang="en-US">
                <a:latin typeface="Gill Sans" charset="0"/>
                <a:ea typeface="ＭＳ Ｐゴシック" charset="0"/>
              </a:rPr>
              <a:t>Because of scarcity, every choice involves a trade-off — you have to give up something to get something else</a:t>
            </a:r>
          </a:p>
          <a:p>
            <a:r>
              <a:rPr lang="en-US">
                <a:latin typeface="Gill Sans" charset="0"/>
                <a:ea typeface="ＭＳ Ｐゴシック" charset="0"/>
              </a:rPr>
              <a:t>The true cost of any choice is the </a:t>
            </a:r>
            <a:r>
              <a:rPr lang="en-US">
                <a:solidFill>
                  <a:srgbClr val="1385A7"/>
                </a:solidFill>
                <a:latin typeface="Gill Sans" charset="0"/>
                <a:ea typeface="ＭＳ Ｐゴシック" charset="0"/>
              </a:rPr>
              <a:t>opportunity cost  </a:t>
            </a:r>
            <a:r>
              <a:rPr lang="en-US">
                <a:latin typeface="Gill Sans" charset="0"/>
                <a:ea typeface="ＭＳ Ｐゴシック" charset="0"/>
              </a:rPr>
              <a:t>— the cost of the best alternative given up</a:t>
            </a:r>
          </a:p>
          <a:p>
            <a:r>
              <a:rPr lang="en-US">
                <a:solidFill>
                  <a:srgbClr val="1385A7"/>
                </a:solidFill>
                <a:latin typeface="Gill Sans" charset="0"/>
                <a:ea typeface="ＭＳ Ｐゴシック" charset="0"/>
              </a:rPr>
              <a:t>Opportunity cost</a:t>
            </a:r>
            <a:r>
              <a:rPr lang="en-US">
                <a:latin typeface="Gill Sans" charset="0"/>
                <a:ea typeface="ＭＳ Ｐゴシック" charset="0"/>
              </a:rPr>
              <a:t> is more important than money cost</a:t>
            </a:r>
          </a:p>
          <a:p>
            <a:r>
              <a:rPr lang="en-US">
                <a:latin typeface="Gill Sans" charset="0"/>
                <a:ea typeface="ＭＳ Ｐゴシック" charset="0"/>
              </a:rPr>
              <a:t>For a smart choice, the value of what you get must be greater than value of what you give up</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145">
                                            <p:txEl>
                                              <p:pRg st="1" end="1"/>
                                            </p:txEl>
                                          </p:spTgt>
                                        </p:tgtEl>
                                        <p:attrNameLst>
                                          <p:attrName>style.visibility</p:attrName>
                                        </p:attrNameLst>
                                      </p:cBhvr>
                                      <p:to>
                                        <p:strVal val="visible"/>
                                      </p:to>
                                    </p:set>
                                    <p:animEffect transition="in" filter="dissolve">
                                      <p:cBhvr>
                                        <p:cTn id="7" dur="500"/>
                                        <p:tgtEl>
                                          <p:spTgt spid="614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45">
                                            <p:txEl>
                                              <p:pRg st="2" end="2"/>
                                            </p:txEl>
                                          </p:spTgt>
                                        </p:tgtEl>
                                        <p:attrNameLst>
                                          <p:attrName>style.visibility</p:attrName>
                                        </p:attrNameLst>
                                      </p:cBhvr>
                                      <p:to>
                                        <p:strVal val="visible"/>
                                      </p:to>
                                    </p:set>
                                    <p:animEffect transition="in" filter="dissolve">
                                      <p:cBhvr>
                                        <p:cTn id="12" dur="500"/>
                                        <p:tgtEl>
                                          <p:spTgt spid="614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145">
                                            <p:txEl>
                                              <p:pRg st="3" end="3"/>
                                            </p:txEl>
                                          </p:spTgt>
                                        </p:tgtEl>
                                        <p:attrNameLst>
                                          <p:attrName>style.visibility</p:attrName>
                                        </p:attrNameLst>
                                      </p:cBhvr>
                                      <p:to>
                                        <p:strVal val="visible"/>
                                      </p:to>
                                    </p:set>
                                    <p:animEffect transition="in" filter="dissolve">
                                      <p:cBhvr>
                                        <p:cTn id="17" dur="500"/>
                                        <p:tgtEl>
                                          <p:spTgt spid="61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Content Placeholder 1"/>
          <p:cNvSpPr>
            <a:spLocks noGrp="1"/>
          </p:cNvSpPr>
          <p:nvPr>
            <p:ph idx="1"/>
          </p:nvPr>
        </p:nvSpPr>
        <p:spPr>
          <a:xfrm>
            <a:off x="457200" y="430215"/>
            <a:ext cx="8229600" cy="5653087"/>
          </a:xfrm>
        </p:spPr>
        <p:txBody>
          <a:bodyPr/>
          <a:lstStyle/>
          <a:p>
            <a:r>
              <a:rPr lang="en-US">
                <a:latin typeface="Gill Sans" charset="0"/>
                <a:ea typeface="ＭＳ Ｐゴシック" charset="0"/>
              </a:rPr>
              <a:t>Smart choices change as costs and benefits change</a:t>
            </a:r>
          </a:p>
          <a:p>
            <a:pPr lvl="1"/>
            <a:r>
              <a:rPr lang="en-US">
                <a:solidFill>
                  <a:srgbClr val="1385A7"/>
                </a:solidFill>
                <a:latin typeface="Gill Sans" charset="0"/>
                <a:ea typeface="ＭＳ Ｐゴシック" charset="0"/>
              </a:rPr>
              <a:t>Incentives</a:t>
            </a:r>
            <a:br>
              <a:rPr lang="en-US">
                <a:solidFill>
                  <a:srgbClr val="1385A7"/>
                </a:solidFill>
                <a:latin typeface="Gill Sans" charset="0"/>
                <a:ea typeface="ＭＳ Ｐゴシック" charset="0"/>
              </a:rPr>
            </a:br>
            <a:r>
              <a:rPr lang="en-US">
                <a:latin typeface="Gill Sans" charset="0"/>
                <a:ea typeface="ＭＳ Ｐゴシック" charset="0"/>
              </a:rPr>
              <a:t>rewards and penalties for choices</a:t>
            </a:r>
          </a:p>
          <a:p>
            <a:pPr lvl="1"/>
            <a:r>
              <a:rPr lang="en-US">
                <a:latin typeface="Gill Sans" charset="0"/>
                <a:ea typeface="ＭＳ Ｐゴシック" charset="0"/>
              </a:rPr>
              <a:t>You are more likely to choose actions with rewards (positive incentives), and avoid actions with penalties (negative incentives)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69">
                                            <p:txEl>
                                              <p:pRg st="1" end="1"/>
                                            </p:txEl>
                                          </p:spTgt>
                                        </p:tgtEl>
                                        <p:attrNameLst>
                                          <p:attrName>style.visibility</p:attrName>
                                        </p:attrNameLst>
                                      </p:cBhvr>
                                      <p:to>
                                        <p:strVal val="visible"/>
                                      </p:to>
                                    </p:set>
                                    <p:animEffect transition="in" filter="dissolve">
                                      <p:cBhvr>
                                        <p:cTn id="7" dur="500"/>
                                        <p:tgtEl>
                                          <p:spTgt spid="716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169">
                                            <p:txEl>
                                              <p:pRg st="2" end="2"/>
                                            </p:txEl>
                                          </p:spTgt>
                                        </p:tgtEl>
                                        <p:attrNameLst>
                                          <p:attrName>style.visibility</p:attrName>
                                        </p:attrNameLst>
                                      </p:cBhvr>
                                      <p:to>
                                        <p:strVal val="visible"/>
                                      </p:to>
                                    </p:set>
                                    <p:animEffect transition="in" filter="dissolve">
                                      <p:cBhvr>
                                        <p:cTn id="10" dur="500"/>
                                        <p:tgtEl>
                                          <p:spTgt spid="71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8"/>
          <p:cNvSpPr>
            <a:spLocks noGrp="1"/>
          </p:cNvSpPr>
          <p:nvPr>
            <p:ph type="ctrTitle"/>
          </p:nvPr>
        </p:nvSpPr>
        <p:spPr>
          <a:xfrm>
            <a:off x="647700" y="-3173"/>
            <a:ext cx="7772400" cy="1470025"/>
          </a:xfrm>
        </p:spPr>
        <p:txBody>
          <a:bodyPr/>
          <a:lstStyle/>
          <a:p>
            <a:pPr eaLnBrk="1" hangingPunct="1"/>
            <a:r>
              <a:rPr lang="en-US">
                <a:latin typeface="Gill Sans" charset="0"/>
                <a:ea typeface="ＭＳ Ｐゴシック" charset="0"/>
              </a:rPr>
              <a:t>GAINS FROM TRADE</a:t>
            </a:r>
          </a:p>
        </p:txBody>
      </p:sp>
      <p:sp>
        <p:nvSpPr>
          <p:cNvPr id="8194" name="Subtitle 4"/>
          <p:cNvSpPr>
            <a:spLocks noGrp="1"/>
          </p:cNvSpPr>
          <p:nvPr>
            <p:ph type="subTitle" idx="4294967295"/>
          </p:nvPr>
        </p:nvSpPr>
        <p:spPr>
          <a:xfrm>
            <a:off x="1139825" y="4610101"/>
            <a:ext cx="6788150" cy="1549400"/>
          </a:xfrm>
        </p:spPr>
        <p:txBody>
          <a:bodyPr/>
          <a:lstStyle/>
          <a:p>
            <a:pPr marL="0" indent="0" algn="ctr">
              <a:buNone/>
            </a:pPr>
            <a:r>
              <a:rPr lang="en-US" sz="2400">
                <a:solidFill>
                  <a:srgbClr val="595959"/>
                </a:solidFill>
                <a:latin typeface="Gill Sans" charset="0"/>
                <a:ea typeface="ＭＳ Ｐゴシック" charset="0"/>
              </a:rPr>
              <a:t> Opportunity cost and comparative advantage are key to understanding why specializing and trading make us all better off.</a:t>
            </a:r>
          </a:p>
        </p:txBody>
      </p:sp>
      <p:pic>
        <p:nvPicPr>
          <p:cNvPr id="8195" name="Picture 6" descr="Lady-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66980" y="1481139"/>
            <a:ext cx="4132263"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Content Placeholder 1"/>
          <p:cNvSpPr>
            <a:spLocks noGrp="1"/>
          </p:cNvSpPr>
          <p:nvPr>
            <p:ph idx="1"/>
          </p:nvPr>
        </p:nvSpPr>
        <p:spPr>
          <a:xfrm>
            <a:off x="457200" y="444502"/>
            <a:ext cx="8229600" cy="4940300"/>
          </a:xfrm>
        </p:spPr>
        <p:txBody>
          <a:bodyPr/>
          <a:lstStyle/>
          <a:p>
            <a:r>
              <a:rPr lang="en-US">
                <a:latin typeface="Gill Sans" charset="0"/>
                <a:ea typeface="ＭＳ Ｐゴシック" charset="0"/>
              </a:rPr>
              <a:t>With voluntary trade, each person feels that what </a:t>
            </a:r>
            <a:br>
              <a:rPr lang="en-US">
                <a:latin typeface="Gill Sans" charset="0"/>
                <a:ea typeface="ＭＳ Ｐゴシック" charset="0"/>
              </a:rPr>
            </a:br>
            <a:r>
              <a:rPr lang="en-US">
                <a:latin typeface="Gill Sans" charset="0"/>
                <a:ea typeface="ＭＳ Ｐゴシック" charset="0"/>
              </a:rPr>
              <a:t>they get is of greater value than what they give up</a:t>
            </a:r>
          </a:p>
          <a:p>
            <a:r>
              <a:rPr lang="en-US">
                <a:solidFill>
                  <a:srgbClr val="1385A7"/>
                </a:solidFill>
                <a:latin typeface="Gill Sans" charset="0"/>
                <a:ea typeface="ＭＳ Ｐゴシック" charset="0"/>
              </a:rPr>
              <a:t>Absolute advantage</a:t>
            </a:r>
            <a:r>
              <a:rPr lang="en-US">
                <a:latin typeface="Gill Sans" charset="0"/>
                <a:ea typeface="ＭＳ Ｐゴシック" charset="0"/>
              </a:rPr>
              <a:t/>
            </a:r>
            <a:br>
              <a:rPr lang="en-US">
                <a:latin typeface="Gill Sans" charset="0"/>
                <a:ea typeface="ＭＳ Ｐゴシック" charset="0"/>
              </a:rPr>
            </a:br>
            <a:r>
              <a:rPr lang="en-US">
                <a:latin typeface="Gill Sans" charset="0"/>
                <a:ea typeface="ＭＳ Ｐゴシック" charset="0"/>
              </a:rPr>
              <a:t>the ability to produce a product or service at </a:t>
            </a:r>
            <a:br>
              <a:rPr lang="en-US">
                <a:latin typeface="Gill Sans" charset="0"/>
                <a:ea typeface="ＭＳ Ｐゴシック" charset="0"/>
              </a:rPr>
            </a:br>
            <a:r>
              <a:rPr lang="en-US">
                <a:latin typeface="Gill Sans" charset="0"/>
                <a:ea typeface="ＭＳ Ｐゴシック" charset="0"/>
              </a:rPr>
              <a:t>a lower absolute cost than another producer</a:t>
            </a:r>
          </a:p>
          <a:p>
            <a:r>
              <a:rPr lang="en-US">
                <a:solidFill>
                  <a:srgbClr val="1385A7"/>
                </a:solidFill>
                <a:latin typeface="Gill Sans" charset="0"/>
                <a:ea typeface="ＭＳ Ｐゴシック" charset="0"/>
              </a:rPr>
              <a:t>Comparative advantage</a:t>
            </a:r>
            <a:r>
              <a:rPr lang="en-US">
                <a:latin typeface="Gill Sans" charset="0"/>
                <a:ea typeface="ＭＳ Ｐゴシック" charset="0"/>
              </a:rPr>
              <a:t/>
            </a:r>
            <a:br>
              <a:rPr lang="en-US">
                <a:latin typeface="Gill Sans" charset="0"/>
                <a:ea typeface="ＭＳ Ｐゴシック" charset="0"/>
              </a:rPr>
            </a:br>
            <a:r>
              <a:rPr lang="en-US">
                <a:latin typeface="Gill Sans" charset="0"/>
                <a:ea typeface="ＭＳ Ｐゴシック" charset="0"/>
              </a:rPr>
              <a:t>the ability to produce a product or service at </a:t>
            </a:r>
            <a:br>
              <a:rPr lang="en-US">
                <a:latin typeface="Gill Sans" charset="0"/>
                <a:ea typeface="ＭＳ Ｐゴシック" charset="0"/>
              </a:rPr>
            </a:br>
            <a:r>
              <a:rPr lang="en-US">
                <a:latin typeface="Gill Sans" charset="0"/>
                <a:ea typeface="ＭＳ Ｐゴシック" charset="0"/>
              </a:rPr>
              <a:t>a lower opportunity cost than another producer</a:t>
            </a:r>
          </a:p>
          <a:p>
            <a:endParaRPr lang="en-US">
              <a:latin typeface="Gill Sans"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217">
                                            <p:txEl>
                                              <p:pRg st="1" end="1"/>
                                            </p:txEl>
                                          </p:spTgt>
                                        </p:tgtEl>
                                        <p:attrNameLst>
                                          <p:attrName>style.visibility</p:attrName>
                                        </p:attrNameLst>
                                      </p:cBhvr>
                                      <p:to>
                                        <p:strVal val="visible"/>
                                      </p:to>
                                    </p:set>
                                    <p:animEffect transition="in" filter="dissolve">
                                      <p:cBhvr>
                                        <p:cTn id="7" dur="500"/>
                                        <p:tgtEl>
                                          <p:spTgt spid="92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217">
                                            <p:txEl>
                                              <p:pRg st="2" end="2"/>
                                            </p:txEl>
                                          </p:spTgt>
                                        </p:tgtEl>
                                        <p:attrNameLst>
                                          <p:attrName>style.visibility</p:attrName>
                                        </p:attrNameLst>
                                      </p:cBhvr>
                                      <p:to>
                                        <p:strVal val="visible"/>
                                      </p:to>
                                    </p:set>
                                    <p:animEffect transition="in" filter="dissolve">
                                      <p:cBhvr>
                                        <p:cTn id="12" dur="500"/>
                                        <p:tgtEl>
                                          <p:spTgt spid="92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Content Placeholder 1"/>
          <p:cNvSpPr>
            <a:spLocks noGrp="1"/>
          </p:cNvSpPr>
          <p:nvPr>
            <p:ph idx="1"/>
          </p:nvPr>
        </p:nvSpPr>
        <p:spPr>
          <a:xfrm>
            <a:off x="457200" y="430213"/>
            <a:ext cx="8229600" cy="6021387"/>
          </a:xfrm>
        </p:spPr>
        <p:txBody>
          <a:bodyPr/>
          <a:lstStyle/>
          <a:p>
            <a:pPr eaLnBrk="1" hangingPunct="1">
              <a:lnSpc>
                <a:spcPct val="114000"/>
              </a:lnSpc>
            </a:pPr>
            <a:r>
              <a:rPr lang="en-US">
                <a:latin typeface="Gill Sans" charset="0"/>
                <a:ea typeface="ＭＳ Ｐゴシック" charset="0"/>
              </a:rPr>
              <a:t>Opportunity cost </a:t>
            </a:r>
            <a:endParaRPr lang="en-US" b="1" u="sng">
              <a:latin typeface="Gill Sans" charset="0"/>
              <a:ea typeface="ＭＳ Ｐゴシック" charset="0"/>
            </a:endParaRPr>
          </a:p>
          <a:p>
            <a:pPr eaLnBrk="1" hangingPunct="1">
              <a:lnSpc>
                <a:spcPct val="114000"/>
              </a:lnSpc>
              <a:spcBef>
                <a:spcPts val="800"/>
              </a:spcBef>
            </a:pPr>
            <a:r>
              <a:rPr lang="en-US">
                <a:latin typeface="Gill Sans" charset="0"/>
                <a:ea typeface="ＭＳ Ｐゴシック" charset="0"/>
              </a:rPr>
              <a:t>Comparative advantage key to mutually beneficial </a:t>
            </a:r>
            <a:br>
              <a:rPr lang="en-US">
                <a:latin typeface="Gill Sans" charset="0"/>
                <a:ea typeface="ＭＳ Ｐゴシック" charset="0"/>
              </a:rPr>
            </a:br>
            <a:r>
              <a:rPr lang="en-US">
                <a:latin typeface="Gill Sans" charset="0"/>
                <a:ea typeface="ＭＳ Ｐゴシック" charset="0"/>
              </a:rPr>
              <a:t>gains from trade</a:t>
            </a:r>
          </a:p>
          <a:p>
            <a:pPr eaLnBrk="1" hangingPunct="1">
              <a:lnSpc>
                <a:spcPct val="114000"/>
              </a:lnSpc>
            </a:pPr>
            <a:r>
              <a:rPr lang="en-US">
                <a:latin typeface="Gill Sans" charset="0"/>
                <a:ea typeface="ＭＳ Ｐゴシック" charset="0"/>
              </a:rPr>
              <a:t>Trade makes individuals better off when each</a:t>
            </a:r>
          </a:p>
          <a:p>
            <a:pPr lvl="1" eaLnBrk="1" hangingPunct="1"/>
            <a:r>
              <a:rPr lang="en-US">
                <a:latin typeface="Gill Sans" charset="0"/>
                <a:ea typeface="ＭＳ Ｐゴシック" charset="0"/>
              </a:rPr>
              <a:t>Specializes in producing a product or service </a:t>
            </a:r>
            <a:br>
              <a:rPr lang="en-US">
                <a:latin typeface="Gill Sans" charset="0"/>
                <a:ea typeface="ＭＳ Ｐゴシック" charset="0"/>
              </a:rPr>
            </a:br>
            <a:r>
              <a:rPr lang="en-US">
                <a:latin typeface="Gill Sans" charset="0"/>
                <a:ea typeface="ＭＳ Ｐゴシック" charset="0"/>
              </a:rPr>
              <a:t>with comparative advantage </a:t>
            </a:r>
            <a:br>
              <a:rPr lang="en-US">
                <a:latin typeface="Gill Sans" charset="0"/>
                <a:ea typeface="ＭＳ Ｐゴシック" charset="0"/>
              </a:rPr>
            </a:br>
            <a:r>
              <a:rPr lang="en-US">
                <a:latin typeface="Gill Sans" charset="0"/>
                <a:ea typeface="ＭＳ Ｐゴシック" charset="0"/>
              </a:rPr>
              <a:t>(lower opportunity cost)</a:t>
            </a:r>
          </a:p>
          <a:p>
            <a:pPr lvl="1" eaLnBrk="1" hangingPunct="1"/>
            <a:r>
              <a:rPr lang="en-US">
                <a:latin typeface="Gill Sans" charset="0"/>
                <a:ea typeface="ＭＳ Ｐゴシック" charset="0"/>
              </a:rPr>
              <a:t>Trades for the other product or service</a:t>
            </a:r>
          </a:p>
          <a:p>
            <a:r>
              <a:rPr lang="en-US">
                <a:solidFill>
                  <a:srgbClr val="1385A7"/>
                </a:solidFill>
                <a:latin typeface="Gill Sans" charset="0"/>
                <a:ea typeface="ＭＳ Ｐゴシック" charset="0"/>
              </a:rPr>
              <a:t>Production possibilities frontier </a:t>
            </a:r>
            <a:r>
              <a:rPr lang="en-US">
                <a:latin typeface="Gill Sans" charset="0"/>
                <a:ea typeface="ＭＳ Ｐゴシック" charset="0"/>
              </a:rPr>
              <a:t>(</a:t>
            </a:r>
            <a:r>
              <a:rPr lang="en-US" i="1">
                <a:latin typeface="Gill Sans" charset="0"/>
                <a:ea typeface="ＭＳ Ｐゴシック" charset="0"/>
              </a:rPr>
              <a:t>PPF</a:t>
            </a:r>
            <a:r>
              <a:rPr lang="en-US">
                <a:latin typeface="Gill Sans" charset="0"/>
                <a:ea typeface="ＭＳ Ｐゴシック" charset="0"/>
              </a:rPr>
              <a:t>)</a:t>
            </a:r>
            <a:br>
              <a:rPr lang="en-US">
                <a:latin typeface="Gill Sans" charset="0"/>
                <a:ea typeface="ＭＳ Ｐゴシック" charset="0"/>
              </a:rPr>
            </a:br>
            <a:r>
              <a:rPr lang="en-US">
                <a:latin typeface="Gill Sans" charset="0"/>
                <a:ea typeface="ＭＳ Ｐゴシック" charset="0"/>
              </a:rPr>
              <a:t>graph showing maximum combinations of products </a:t>
            </a:r>
            <a:br>
              <a:rPr lang="en-US">
                <a:latin typeface="Gill Sans" charset="0"/>
                <a:ea typeface="ＭＳ Ｐゴシック" charset="0"/>
              </a:rPr>
            </a:br>
            <a:r>
              <a:rPr lang="en-US">
                <a:latin typeface="Gill Sans" charset="0"/>
                <a:ea typeface="ＭＳ Ｐゴシック" charset="0"/>
              </a:rPr>
              <a:t>or services that can be produced with existing inputs</a:t>
            </a:r>
          </a:p>
          <a:p>
            <a:endParaRPr lang="en-US">
              <a:latin typeface="Gill Sans" charset="0"/>
              <a:ea typeface="ＭＳ Ｐゴシック" charset="0"/>
            </a:endParaRPr>
          </a:p>
        </p:txBody>
      </p:sp>
      <p:pic>
        <p:nvPicPr>
          <p:cNvPr id="10242" name="Picture 4" descr="opportunity-cos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95650" y="317503"/>
            <a:ext cx="135890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41">
                                            <p:txEl>
                                              <p:pRg st="1" end="1"/>
                                            </p:txEl>
                                          </p:spTgt>
                                        </p:tgtEl>
                                        <p:attrNameLst>
                                          <p:attrName>style.visibility</p:attrName>
                                        </p:attrNameLst>
                                      </p:cBhvr>
                                      <p:to>
                                        <p:strVal val="visible"/>
                                      </p:to>
                                    </p:set>
                                    <p:animEffect transition="in" filter="dissolve">
                                      <p:cBhvr>
                                        <p:cTn id="7" dur="500"/>
                                        <p:tgtEl>
                                          <p:spTgt spid="1024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241">
                                            <p:txEl>
                                              <p:pRg st="2" end="2"/>
                                            </p:txEl>
                                          </p:spTgt>
                                        </p:tgtEl>
                                        <p:attrNameLst>
                                          <p:attrName>style.visibility</p:attrName>
                                        </p:attrNameLst>
                                      </p:cBhvr>
                                      <p:to>
                                        <p:strVal val="visible"/>
                                      </p:to>
                                    </p:set>
                                    <p:animEffect transition="in" filter="dissolve">
                                      <p:cBhvr>
                                        <p:cTn id="12" dur="500"/>
                                        <p:tgtEl>
                                          <p:spTgt spid="10241">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0241">
                                            <p:txEl>
                                              <p:pRg st="3" end="3"/>
                                            </p:txEl>
                                          </p:spTgt>
                                        </p:tgtEl>
                                        <p:attrNameLst>
                                          <p:attrName>style.visibility</p:attrName>
                                        </p:attrNameLst>
                                      </p:cBhvr>
                                      <p:to>
                                        <p:strVal val="visible"/>
                                      </p:to>
                                    </p:set>
                                    <p:animEffect transition="in" filter="dissolve">
                                      <p:cBhvr>
                                        <p:cTn id="15" dur="500"/>
                                        <p:tgtEl>
                                          <p:spTgt spid="10241">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0241">
                                            <p:txEl>
                                              <p:pRg st="4" end="4"/>
                                            </p:txEl>
                                          </p:spTgt>
                                        </p:tgtEl>
                                        <p:attrNameLst>
                                          <p:attrName>style.visibility</p:attrName>
                                        </p:attrNameLst>
                                      </p:cBhvr>
                                      <p:to>
                                        <p:strVal val="visible"/>
                                      </p:to>
                                    </p:set>
                                    <p:animEffect transition="in" filter="dissolve">
                                      <p:cBhvr>
                                        <p:cTn id="18" dur="500"/>
                                        <p:tgtEl>
                                          <p:spTgt spid="1024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241">
                                            <p:txEl>
                                              <p:pRg st="5" end="5"/>
                                            </p:txEl>
                                          </p:spTgt>
                                        </p:tgtEl>
                                        <p:attrNameLst>
                                          <p:attrName>style.visibility</p:attrName>
                                        </p:attrNameLst>
                                      </p:cBhvr>
                                      <p:to>
                                        <p:strVal val="visible"/>
                                      </p:to>
                                    </p:set>
                                    <p:animEffect transition="in" filter="dissolve">
                                      <p:cBhvr>
                                        <p:cTn id="23" dur="500"/>
                                        <p:tgtEl>
                                          <p:spTgt spid="102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1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3751</TotalTime>
  <Words>653</Words>
  <Application>Microsoft Macintosh PowerPoint</Application>
  <PresentationFormat>On-screen Show (4:3)</PresentationFormat>
  <Paragraphs>119</Paragraphs>
  <Slides>33</Slides>
  <Notes>33</Notes>
  <HiddenSlides>0</HiddenSlides>
  <MMClips>0</MMClips>
  <ScaleCrop>false</ScaleCrop>
  <HeadingPairs>
    <vt:vector size="4" baseType="variant">
      <vt:variant>
        <vt:lpstr>Theme</vt:lpstr>
      </vt:variant>
      <vt:variant>
        <vt:i4>5</vt:i4>
      </vt:variant>
      <vt:variant>
        <vt:lpstr>Slide Titles</vt:lpstr>
      </vt:variant>
      <vt:variant>
        <vt:i4>33</vt:i4>
      </vt:variant>
    </vt:vector>
  </HeadingPairs>
  <TitlesOfParts>
    <vt:vector size="38" baseType="lpstr">
      <vt:lpstr>Office Theme</vt:lpstr>
      <vt:lpstr>1_Office Theme</vt:lpstr>
      <vt:lpstr>White</vt:lpstr>
      <vt:lpstr>1_White</vt:lpstr>
      <vt:lpstr>2_Office Theme</vt:lpstr>
      <vt:lpstr>PowerPoint Presentation</vt:lpstr>
      <vt:lpstr>SCARCITY AND CHOICE</vt:lpstr>
      <vt:lpstr>PowerPoint Presentation</vt:lpstr>
      <vt:lpstr>OPPORTUNITY COST</vt:lpstr>
      <vt:lpstr>PowerPoint Presentation</vt:lpstr>
      <vt:lpstr>PowerPoint Presentation</vt:lpstr>
      <vt:lpstr>GAINS FROM TRADE</vt:lpstr>
      <vt:lpstr>PowerPoint Presentation</vt:lpstr>
      <vt:lpstr>PowerPoint Presentation</vt:lpstr>
      <vt:lpstr>Jill’s Production Possibilities</vt:lpstr>
      <vt:lpstr>Marie’s Production Possibilities</vt:lpstr>
      <vt:lpstr>Opportunity Costs for Jill and Marie</vt:lpstr>
      <vt:lpstr>Mutually Beneficial Gains from Trade: Jill’s Gains from Trade</vt:lpstr>
      <vt:lpstr>Mutually Beneficial Gains from Trade: Marie’s Gains from Trade</vt:lpstr>
      <vt:lpstr>PowerPoint Presentation</vt:lpstr>
      <vt:lpstr>THINKING LIKE  AN ECONOMIST</vt:lpstr>
      <vt:lpstr>PowerPoint Presentation</vt:lpstr>
      <vt:lpstr>Circular Flow of Economic Life</vt:lpstr>
      <vt:lpstr>PowerPoint Presentation</vt:lpstr>
      <vt:lpstr>PowerPoint Presentation</vt:lpstr>
      <vt:lpstr>PowerPoint Presentation</vt:lpstr>
      <vt:lpstr>PowerPoint Presentation</vt:lpstr>
      <vt:lpstr>3 Keys modeL for Micro</vt:lpstr>
      <vt:lpstr>IS ECONOMICS A SCIENCE ?</vt:lpstr>
      <vt:lpstr>PowerPoint Presentation</vt:lpstr>
      <vt:lpstr>PowerPoint Presentation</vt:lpstr>
      <vt:lpstr>PowerPoint Presentation</vt:lpstr>
      <vt:lpstr>PowerPoint Presentation</vt:lpstr>
      <vt:lpstr>THINKING LIKE AN ECONOMIST</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Professor Avi J. Cohen</dc:creator>
  <cp:keywords/>
  <dc:description/>
  <cp:lastModifiedBy>Avi J. Cohen</cp:lastModifiedBy>
  <cp:revision>241</cp:revision>
  <dcterms:created xsi:type="dcterms:W3CDTF">2014-09-07T21:06:58Z</dcterms:created>
  <dcterms:modified xsi:type="dcterms:W3CDTF">2016-09-18T14:43:24Z</dcterms:modified>
  <cp:category/>
</cp:coreProperties>
</file>