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374"/>
    <a:srgbClr val="E7FFF6"/>
    <a:srgbClr val="EEFFE7"/>
    <a:srgbClr val="FEC012"/>
    <a:srgbClr val="FFF9E7"/>
    <a:srgbClr val="F2F7FC"/>
    <a:srgbClr val="D5B8EA"/>
    <a:srgbClr val="353761"/>
    <a:srgbClr val="ACB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76652-45E8-4004-8557-B4DC0937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37542-E623-4BAD-BA23-C07B3524C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EEF04-8109-46B8-BF5D-4D5E1771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CCD6-E2A2-44D8-85EB-164D294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3F11A-A790-450F-98D1-A7D60BE3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7EB3-0C1E-4330-8A36-53B71456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CBC7C-791F-4B41-AC7D-7ECBE6A6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2A64B-98AF-4830-994F-B7852CC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E6FFB-C702-4A62-97A0-0B80B7D5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3BF4-5AB3-4DDF-9BDC-78AD2B97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4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20298-8E93-4AC4-A2D9-69C36EF75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64BF8-C444-4423-9F7C-E3E4B080A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D395-5AD4-464F-A394-F06B5C44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73F1F-F0C3-43B6-B3BD-29BC14D7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C907D-B7AE-4296-925C-92E24AB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2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C02F8-5901-4C3F-851E-FD1742FA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6CAD6-D3C3-496D-BB49-28DE49F2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F684C-7609-4D0F-B1BB-ABDAEDA1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0FCCF-015F-48CE-A5ED-45056FA9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2385-BAF0-4A46-B2BE-0521FA60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B9C32-DFCE-47F0-9F4A-5ADFD40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44ED4-6D52-4B94-9FE4-2C7D1BA3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889AB-5A4E-43FB-B5FC-0673B267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43C72-9119-4789-9344-1B473FC4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6B8B5-3487-4BD8-BF49-14FAEF3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039B-99CC-4BFA-B66F-4B478C9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15F33-CA03-478D-816D-86C756F4D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101D1-7641-4BC5-B2D9-8EDE9591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30582-D34C-4B3B-8B94-A62704F8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537AC-CC5B-4769-A09C-ADD8E319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4BFE-0076-401B-99A0-0B1E88E3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AB4E2-BBCB-42FC-B588-29E9BC07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D44D2-FDC3-4836-9A5B-B6907755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D5464-3D10-4C41-B445-7F1085C5A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F0293-B203-4595-99F6-9A6D56F1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1123D-1A0F-49B4-A2E1-167C41CE7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F0E904-73D9-41DC-9213-68BC533A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EDBC8-0789-4CBC-8841-FE5632F4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D9888D-6220-407A-A4EC-30D8281C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B4E08-A6FE-4B80-AB37-955DB1A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0E69C-695A-4EB7-B9D9-FD298F8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28651-3CE2-4BB1-8ACA-E09DD232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1FE0B-4E9F-485C-B982-FABBCCC0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249928-7BDA-464A-B597-D95BB814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677B1-375C-4F2A-8762-365F2C8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4943F-B0D9-4384-8007-CF2A760F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1330B-44F4-4810-A79D-FB33D1CD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14263-8BAA-4ACB-9714-44F49DF2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50957-FA68-4F81-9ED4-AA764F0C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EA5E9-77A1-4F07-9089-0C335974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C12C4-46ED-4EE8-840D-509052A8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5D5E0-57F8-47A9-BBC0-A1C6E7B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43B9-3749-482A-9B2A-AC874C62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BE199-76E7-4321-8039-2B4E5D68C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2CE4C-C3CE-4823-AA27-45427BF26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3BA5D-1B0A-46A7-9FB5-62F002DF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DC302-5255-470B-9CAC-FD5D4A89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34CD5-97F3-48D7-8880-59C649B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DE105-DE25-47CC-8997-81CA0436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0A8A-FC87-47DA-A093-60C7BF86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2C024-751A-47FF-A767-3A72C9301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4A24-0500-4741-BCE2-9D99BEF0B64A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212F0-D7AB-4158-9E5B-61EF5575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AB68-FF3D-4325-8A09-40316991A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547B06-F898-400A-88C1-3E3D18584847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157697-447A-421E-A546-6E5B92FBF96F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7D4D2F9-4748-45EF-BB97-B4654FD542F2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BDD33-FDF4-45CA-BB10-5950176DDEAF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5899D-F03E-4746-912C-9482206A184D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D22240-5E29-495E-A1D3-57B79B469E9C}"/>
              </a:ext>
            </a:extLst>
          </p:cNvPr>
          <p:cNvGrpSpPr/>
          <p:nvPr/>
        </p:nvGrpSpPr>
        <p:grpSpPr>
          <a:xfrm>
            <a:off x="5095875" y="254077"/>
            <a:ext cx="1304924" cy="2663209"/>
            <a:chOff x="5043181" y="335441"/>
            <a:chExt cx="1862443" cy="38010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9DAC40-3F86-4F4C-AC36-D1799D10D11E}"/>
                </a:ext>
              </a:extLst>
            </p:cNvPr>
            <p:cNvSpPr/>
            <p:nvPr/>
          </p:nvSpPr>
          <p:spPr>
            <a:xfrm>
              <a:off x="5043181" y="286947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FIFO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28B739-5616-431A-8224-01437EFE8662}"/>
                </a:ext>
              </a:extLst>
            </p:cNvPr>
            <p:cNvSpPr/>
            <p:nvPr/>
          </p:nvSpPr>
          <p:spPr>
            <a:xfrm>
              <a:off x="5043181" y="1602456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BCC221-0AEE-4A5A-A936-0344277707BE}"/>
                </a:ext>
              </a:extLst>
            </p:cNvPr>
            <p:cNvSpPr/>
            <p:nvPr/>
          </p:nvSpPr>
          <p:spPr>
            <a:xfrm>
              <a:off x="5043181" y="33544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D45D19D-CF8A-4E30-AF27-DDA16B5D6ADE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DFF9B-E29A-4E49-A379-5F766D8AE316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3CA4678-A235-4AC5-8648-221D62CDD738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C3926F-C282-4598-8415-D7E114CCBC84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088CF-D8B2-48AD-8D78-5FF1D209DD4C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4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DAC40-3F86-4F4C-AC36-D1799D10D11E}"/>
              </a:ext>
            </a:extLst>
          </p:cNvPr>
          <p:cNvSpPr/>
          <p:nvPr/>
        </p:nvSpPr>
        <p:spPr>
          <a:xfrm>
            <a:off x="5095875" y="2029550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Mailbox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BEEABBE-3996-4ADA-8529-5B63DA55D82D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A081A-1E9D-4295-90A7-E8D3C385BE42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0695E1-80E7-4E87-AC7E-0AB1864FA3F4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7AC6BD-2682-44AD-9EC9-5C4B2B9CCEEE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97B2C-EF26-41BD-B9AF-4D8C001BC059}"/>
              </a:ext>
            </a:extLst>
          </p:cNvPr>
          <p:cNvSpPr txBox="1"/>
          <p:nvPr/>
        </p:nvSpPr>
        <p:spPr>
          <a:xfrm>
            <a:off x="1546224" y="200750"/>
            <a:ext cx="582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3 (or else there’s no reason of using mailbox)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C6F546-8331-48F8-846F-79B1AC2B063C}"/>
              </a:ext>
            </a:extLst>
          </p:cNvPr>
          <p:cNvSpPr/>
          <p:nvPr/>
        </p:nvSpPr>
        <p:spPr>
          <a:xfrm>
            <a:off x="152400" y="2228588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5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6321433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5703898" y="1812670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11ED42-DBC9-4902-955C-90968DAF914F}"/>
              </a:ext>
            </a:extLst>
          </p:cNvPr>
          <p:cNvSpPr/>
          <p:nvPr/>
        </p:nvSpPr>
        <p:spPr>
          <a:xfrm>
            <a:off x="703619" y="2963993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F75A9-1BFB-4A6A-A922-3FF1BB1294A2}"/>
              </a:ext>
            </a:extLst>
          </p:cNvPr>
          <p:cNvSpPr txBox="1"/>
          <p:nvPr/>
        </p:nvSpPr>
        <p:spPr>
          <a:xfrm>
            <a:off x="2774279" y="2695841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3547" y="3400509"/>
            <a:ext cx="663824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6E2FA1-3094-4FD5-97E3-6B9B5656BB73}"/>
              </a:ext>
            </a:extLst>
          </p:cNvPr>
          <p:cNvSpPr txBox="1"/>
          <p:nvPr/>
        </p:nvSpPr>
        <p:spPr>
          <a:xfrm>
            <a:off x="4471855" y="2910057"/>
            <a:ext cx="461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  r          o          c  e         s  </a:t>
            </a:r>
            <a:r>
              <a:rPr lang="en-US" altLang="ko-KR" sz="20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5078031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5146543" y="2684445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B90846-8E77-4495-928E-A80DAB8BF45F}"/>
              </a:ext>
            </a:extLst>
          </p:cNvPr>
          <p:cNvSpPr/>
          <p:nvPr/>
        </p:nvSpPr>
        <p:spPr>
          <a:xfrm>
            <a:off x="2047172" y="4741526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6FFC3-7A7F-4BFC-8E98-F602C6532E7E}"/>
              </a:ext>
            </a:extLst>
          </p:cNvPr>
          <p:cNvSpPr txBox="1"/>
          <p:nvPr/>
        </p:nvSpPr>
        <p:spPr>
          <a:xfrm>
            <a:off x="1776809" y="4072378"/>
            <a:ext cx="8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acquire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3C3208C-F4F9-46DB-8351-08F41150AECD}"/>
              </a:ext>
            </a:extLst>
          </p:cNvPr>
          <p:cNvSpPr/>
          <p:nvPr/>
        </p:nvSpPr>
        <p:spPr>
          <a:xfrm>
            <a:off x="2915730" y="1596639"/>
            <a:ext cx="1304924" cy="887736"/>
          </a:xfrm>
          <a:prstGeom prst="roundRect">
            <a:avLst/>
          </a:prstGeom>
          <a:solidFill>
            <a:srgbClr val="ACB5D0">
              <a:alpha val="50000"/>
            </a:srgbClr>
          </a:solidFill>
          <a:ln w="25400">
            <a:solidFill>
              <a:srgbClr val="3537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rgbClr val="353761"/>
                </a:solidFill>
              </a:rPr>
              <a:t>COMMAND</a:t>
            </a:r>
            <a:endParaRPr lang="ko-KR" altLang="en-US" sz="1400">
              <a:solidFill>
                <a:srgbClr val="35376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4289808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751496" y="1714975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5283341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6105995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6174507" y="2684445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7383864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7452376" y="2684445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5678105" y="55714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7062624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7582024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44AD7D-94EE-490B-93D1-8045D33B3F80}"/>
              </a:ext>
            </a:extLst>
          </p:cNvPr>
          <p:cNvSpPr/>
          <p:nvPr/>
        </p:nvSpPr>
        <p:spPr>
          <a:xfrm>
            <a:off x="4748635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0FCB0E-0F4F-41BD-9BA2-364DFB0764A6}"/>
              </a:ext>
            </a:extLst>
          </p:cNvPr>
          <p:cNvSpPr/>
          <p:nvPr/>
        </p:nvSpPr>
        <p:spPr>
          <a:xfrm>
            <a:off x="5766026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B367FD-0709-4D2D-9DDB-76165482D172}"/>
              </a:ext>
            </a:extLst>
          </p:cNvPr>
          <p:cNvSpPr/>
          <p:nvPr/>
        </p:nvSpPr>
        <p:spPr>
          <a:xfrm>
            <a:off x="7062624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824915" y="2900015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54F927-2942-48E9-BF82-482865E94F0E}"/>
              </a:ext>
            </a:extLst>
          </p:cNvPr>
          <p:cNvCxnSpPr>
            <a:cxnSpLocks/>
          </p:cNvCxnSpPr>
          <p:nvPr/>
        </p:nvCxnSpPr>
        <p:spPr>
          <a:xfrm flipV="1">
            <a:off x="9477377" y="2162175"/>
            <a:ext cx="0" cy="5497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47113B9-81AF-4160-AF91-FCE33AFD216C}"/>
              </a:ext>
            </a:extLst>
          </p:cNvPr>
          <p:cNvGrpSpPr/>
          <p:nvPr/>
        </p:nvGrpSpPr>
        <p:grpSpPr>
          <a:xfrm>
            <a:off x="9338785" y="455879"/>
            <a:ext cx="675428" cy="1551483"/>
            <a:chOff x="4647690" y="2649042"/>
            <a:chExt cx="675428" cy="155148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5C0C45E1-DBA1-434B-B458-8EF4998C24F9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D24C25-CEF5-4ABF-BCA8-E9952DC5AB10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F188D59-7402-4A84-8FD7-08E077CB2DB7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FEBF7AA-E167-4C76-89CB-2D37AF5AC669}"/>
              </a:ext>
            </a:extLst>
          </p:cNvPr>
          <p:cNvSpPr txBox="1"/>
          <p:nvPr/>
        </p:nvSpPr>
        <p:spPr>
          <a:xfrm>
            <a:off x="9552955" y="2251987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7722A3-8C4D-4BDF-B30C-FF1D68E55194}"/>
              </a:ext>
            </a:extLst>
          </p:cNvPr>
          <p:cNvCxnSpPr>
            <a:cxnSpLocks/>
          </p:cNvCxnSpPr>
          <p:nvPr/>
        </p:nvCxnSpPr>
        <p:spPr>
          <a:xfrm>
            <a:off x="10222947" y="3400509"/>
            <a:ext cx="12614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10418575" y="2956223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239E88-EA97-4CC2-95F8-9B42A81FC646}"/>
              </a:ext>
            </a:extLst>
          </p:cNvPr>
          <p:cNvCxnSpPr>
            <a:cxnSpLocks/>
          </p:cNvCxnSpPr>
          <p:nvPr/>
        </p:nvCxnSpPr>
        <p:spPr>
          <a:xfrm flipV="1">
            <a:off x="2699634" y="3431312"/>
            <a:ext cx="0" cy="11835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073E943-ABE2-4766-9EAD-1DD07324F3DE}"/>
              </a:ext>
            </a:extLst>
          </p:cNvPr>
          <p:cNvSpPr/>
          <p:nvPr/>
        </p:nvSpPr>
        <p:spPr>
          <a:xfrm>
            <a:off x="2047172" y="5696705"/>
            <a:ext cx="1304924" cy="500495"/>
          </a:xfrm>
          <a:prstGeom prst="roundRect">
            <a:avLst/>
          </a:prstGeom>
          <a:solidFill>
            <a:srgbClr val="D5B8EA">
              <a:alpha val="50000"/>
            </a:srgbClr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rgbClr val="7030A0"/>
                </a:solidFill>
              </a:rPr>
              <a:t>Semaphore references.</a:t>
            </a:r>
            <a:endParaRPr lang="ko-KR" altLang="en-US" sz="120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1B93996-E56C-42A8-A904-8A25020B2AE9}"/>
              </a:ext>
            </a:extLst>
          </p:cNvPr>
          <p:cNvCxnSpPr>
            <a:cxnSpLocks/>
          </p:cNvCxnSpPr>
          <p:nvPr/>
        </p:nvCxnSpPr>
        <p:spPr>
          <a:xfrm>
            <a:off x="3568192" y="2545008"/>
            <a:ext cx="0" cy="836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C939CA-DFA6-463F-BB32-34CFCDE4C9C5}"/>
              </a:ext>
            </a:extLst>
          </p:cNvPr>
          <p:cNvSpPr txBox="1"/>
          <p:nvPr/>
        </p:nvSpPr>
        <p:spPr>
          <a:xfrm>
            <a:off x="3352096" y="5357462"/>
            <a:ext cx="335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 happens if non images are available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5583201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4965666" y="2081118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0803" y="3668957"/>
            <a:ext cx="590276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4297854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4408311" y="2952893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3551576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013264" y="1983423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4545109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5309040" y="3514853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5436275" y="2952893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6341470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6435149" y="2952893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4939873" y="82558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6324392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6566956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086683" y="3210240"/>
            <a:ext cx="1304924" cy="887736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</a:rPr>
              <a:t>Swap Chain(s)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2137686" y="3224671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8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16DA44D-1099-4D95-9659-BB6CB3A8A7E2}"/>
              </a:ext>
            </a:extLst>
          </p:cNvPr>
          <p:cNvSpPr/>
          <p:nvPr/>
        </p:nvSpPr>
        <p:spPr>
          <a:xfrm>
            <a:off x="3656790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Graphics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0BA42F7-02FC-4B7D-AF18-9B13858B2C5D}"/>
              </a:ext>
            </a:extLst>
          </p:cNvPr>
          <p:cNvSpPr/>
          <p:nvPr/>
        </p:nvSpPr>
        <p:spPr>
          <a:xfrm>
            <a:off x="7308645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Present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3EA30F-A48A-4B63-AED1-91C022DA90B2}"/>
              </a:ext>
            </a:extLst>
          </p:cNvPr>
          <p:cNvSpPr txBox="1"/>
          <p:nvPr/>
        </p:nvSpPr>
        <p:spPr>
          <a:xfrm>
            <a:off x="0" y="15118"/>
            <a:ext cx="3658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02: Swap Chain</a:t>
            </a:r>
          </a:p>
          <a:p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Draw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397592-D18E-4BFE-8705-7EC022A0AD4A}"/>
              </a:ext>
            </a:extLst>
          </p:cNvPr>
          <p:cNvSpPr txBox="1"/>
          <p:nvPr/>
        </p:nvSpPr>
        <p:spPr>
          <a:xfrm>
            <a:off x="1915761" y="2214326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Start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071535-6337-4664-9154-850DBF0DC9E5}"/>
              </a:ext>
            </a:extLst>
          </p:cNvPr>
          <p:cNvCxnSpPr>
            <a:cxnSpLocks/>
          </p:cNvCxnSpPr>
          <p:nvPr/>
        </p:nvCxnSpPr>
        <p:spPr>
          <a:xfrm>
            <a:off x="2507508" y="2345131"/>
            <a:ext cx="658378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A2BA62-F35F-4F7D-977E-06DED4C1E15B}"/>
              </a:ext>
            </a:extLst>
          </p:cNvPr>
          <p:cNvSpPr txBox="1"/>
          <p:nvPr/>
        </p:nvSpPr>
        <p:spPr>
          <a:xfrm>
            <a:off x="9256403" y="22143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A797C4C7-07CA-4007-9E7E-92AA6933855D}"/>
              </a:ext>
            </a:extLst>
          </p:cNvPr>
          <p:cNvSpPr/>
          <p:nvPr/>
        </p:nvSpPr>
        <p:spPr>
          <a:xfrm>
            <a:off x="2156373" y="1630757"/>
            <a:ext cx="7312589" cy="485775"/>
          </a:xfrm>
          <a:custGeom>
            <a:avLst/>
            <a:gdLst>
              <a:gd name="connsiteX0" fmla="*/ 0 w 11379200"/>
              <a:gd name="connsiteY0" fmla="*/ 0 h 485775"/>
              <a:gd name="connsiteX1" fmla="*/ 11379200 w 11379200"/>
              <a:gd name="connsiteY1" fmla="*/ 0 h 485775"/>
              <a:gd name="connsiteX2" fmla="*/ 11379200 w 11379200"/>
              <a:gd name="connsiteY2" fmla="*/ 485775 h 485775"/>
              <a:gd name="connsiteX3" fmla="*/ 355601 w 11379200"/>
              <a:gd name="connsiteY3" fmla="*/ 485775 h 485775"/>
              <a:gd name="connsiteX4" fmla="*/ 0 w 11379200"/>
              <a:gd name="connsiteY4" fmla="*/ 482600 h 485775"/>
              <a:gd name="connsiteX0" fmla="*/ 355601 w 11379200"/>
              <a:gd name="connsiteY0" fmla="*/ 485775 h 577215"/>
              <a:gd name="connsiteX1" fmla="*/ 0 w 11379200"/>
              <a:gd name="connsiteY1" fmla="*/ 482600 h 577215"/>
              <a:gd name="connsiteX2" fmla="*/ 0 w 11379200"/>
              <a:gd name="connsiteY2" fmla="*/ 0 h 577215"/>
              <a:gd name="connsiteX3" fmla="*/ 11379200 w 11379200"/>
              <a:gd name="connsiteY3" fmla="*/ 0 h 577215"/>
              <a:gd name="connsiteX4" fmla="*/ 11379200 w 11379200"/>
              <a:gd name="connsiteY4" fmla="*/ 485775 h 577215"/>
              <a:gd name="connsiteX5" fmla="*/ 447041 w 11379200"/>
              <a:gd name="connsiteY5" fmla="*/ 577215 h 577215"/>
              <a:gd name="connsiteX0" fmla="*/ 355601 w 11379200"/>
              <a:gd name="connsiteY0" fmla="*/ 485775 h 485775"/>
              <a:gd name="connsiteX1" fmla="*/ 0 w 11379200"/>
              <a:gd name="connsiteY1" fmla="*/ 482600 h 485775"/>
              <a:gd name="connsiteX2" fmla="*/ 0 w 11379200"/>
              <a:gd name="connsiteY2" fmla="*/ 0 h 485775"/>
              <a:gd name="connsiteX3" fmla="*/ 11379200 w 11379200"/>
              <a:gd name="connsiteY3" fmla="*/ 0 h 485775"/>
              <a:gd name="connsiteX4" fmla="*/ 11379200 w 11379200"/>
              <a:gd name="connsiteY4" fmla="*/ 485775 h 485775"/>
              <a:gd name="connsiteX0" fmla="*/ 0 w 11379200"/>
              <a:gd name="connsiteY0" fmla="*/ 482600 h 485775"/>
              <a:gd name="connsiteX1" fmla="*/ 0 w 11379200"/>
              <a:gd name="connsiteY1" fmla="*/ 0 h 485775"/>
              <a:gd name="connsiteX2" fmla="*/ 11379200 w 11379200"/>
              <a:gd name="connsiteY2" fmla="*/ 0 h 485775"/>
              <a:gd name="connsiteX3" fmla="*/ 11379200 w 11379200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9200" h="485775">
                <a:moveTo>
                  <a:pt x="0" y="482600"/>
                </a:moveTo>
                <a:lnTo>
                  <a:pt x="0" y="0"/>
                </a:lnTo>
                <a:lnTo>
                  <a:pt x="11379200" y="0"/>
                </a:lnTo>
                <a:lnTo>
                  <a:pt x="11379200" y="485775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E2577-7DA8-474A-A65B-7E7500F8D86D}"/>
              </a:ext>
            </a:extLst>
          </p:cNvPr>
          <p:cNvSpPr txBox="1"/>
          <p:nvPr/>
        </p:nvSpPr>
        <p:spPr>
          <a:xfrm>
            <a:off x="4307945" y="2654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Legends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4B83D89-EE23-4EB3-BBB4-688F4F7B7F2C}"/>
              </a:ext>
            </a:extLst>
          </p:cNvPr>
          <p:cNvSpPr/>
          <p:nvPr/>
        </p:nvSpPr>
        <p:spPr>
          <a:xfrm>
            <a:off x="2637208" y="2132425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6DF0BA5-0DD5-4FAB-A6AE-EEBCC45F1B36}"/>
              </a:ext>
            </a:extLst>
          </p:cNvPr>
          <p:cNvCxnSpPr>
            <a:cxnSpLocks/>
          </p:cNvCxnSpPr>
          <p:nvPr/>
        </p:nvCxnSpPr>
        <p:spPr>
          <a:xfrm flipV="1">
            <a:off x="2716857" y="2554553"/>
            <a:ext cx="0" cy="1295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555D5BC-F000-40C9-A389-2DC928E7D9F9}"/>
              </a:ext>
            </a:extLst>
          </p:cNvPr>
          <p:cNvSpPr/>
          <p:nvPr/>
        </p:nvSpPr>
        <p:spPr>
          <a:xfrm>
            <a:off x="2407391" y="2982571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594C012-1DE8-48B1-86EE-50B649482299}"/>
              </a:ext>
            </a:extLst>
          </p:cNvPr>
          <p:cNvSpPr/>
          <p:nvPr/>
        </p:nvSpPr>
        <p:spPr>
          <a:xfrm>
            <a:off x="2259657" y="3863643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DD897B-C0BE-489D-B65A-1A14A2DAA89F}"/>
              </a:ext>
            </a:extLst>
          </p:cNvPr>
          <p:cNvSpPr/>
          <p:nvPr/>
        </p:nvSpPr>
        <p:spPr>
          <a:xfrm>
            <a:off x="5685991" y="199147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C88C16-A642-4C5E-8160-A2176C108A80}"/>
              </a:ext>
            </a:extLst>
          </p:cNvPr>
          <p:cNvSpPr txBox="1"/>
          <p:nvPr/>
        </p:nvSpPr>
        <p:spPr>
          <a:xfrm>
            <a:off x="5388176" y="722603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4EE6F33-88E0-408A-820F-3475A0B1DBCB}"/>
              </a:ext>
            </a:extLst>
          </p:cNvPr>
          <p:cNvCxnSpPr>
            <a:cxnSpLocks/>
          </p:cNvCxnSpPr>
          <p:nvPr/>
        </p:nvCxnSpPr>
        <p:spPr>
          <a:xfrm flipV="1">
            <a:off x="6817286" y="72617"/>
            <a:ext cx="0" cy="6286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2F59333-D21F-40BA-AA7F-F7D4ACF40C4E}"/>
              </a:ext>
            </a:extLst>
          </p:cNvPr>
          <p:cNvSpPr/>
          <p:nvPr/>
        </p:nvSpPr>
        <p:spPr>
          <a:xfrm>
            <a:off x="6507820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A3F24B-A697-4AE9-A006-33C3B04E4D49}"/>
              </a:ext>
            </a:extLst>
          </p:cNvPr>
          <p:cNvSpPr txBox="1"/>
          <p:nvPr/>
        </p:nvSpPr>
        <p:spPr>
          <a:xfrm>
            <a:off x="6284768" y="722603"/>
            <a:ext cx="106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Sends ??? to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14FEAA8-1868-4377-8B02-796C587FCC22}"/>
              </a:ext>
            </a:extLst>
          </p:cNvPr>
          <p:cNvSpPr/>
          <p:nvPr/>
        </p:nvSpPr>
        <p:spPr>
          <a:xfrm>
            <a:off x="7681459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7030A0"/>
                </a:solidFill>
              </a:rPr>
              <a:t>???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93E05E-B113-45AD-82E7-ACF0DD58C28F}"/>
              </a:ext>
            </a:extLst>
          </p:cNvPr>
          <p:cNvSpPr txBox="1"/>
          <p:nvPr/>
        </p:nvSpPr>
        <p:spPr>
          <a:xfrm>
            <a:off x="7503740" y="722603"/>
            <a:ext cx="97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173DFF5-55BD-4F72-9785-8799E591AD47}"/>
              </a:ext>
            </a:extLst>
          </p:cNvPr>
          <p:cNvSpPr/>
          <p:nvPr/>
        </p:nvSpPr>
        <p:spPr>
          <a:xfrm>
            <a:off x="8874593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237141-2B6C-45EB-8627-6425B96AE6CD}"/>
              </a:ext>
            </a:extLst>
          </p:cNvPr>
          <p:cNvSpPr txBox="1"/>
          <p:nvPr/>
        </p:nvSpPr>
        <p:spPr>
          <a:xfrm>
            <a:off x="8860894" y="7226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6AF9F06-9CA8-4745-BDB1-559AA328E940}"/>
              </a:ext>
            </a:extLst>
          </p:cNvPr>
          <p:cNvCxnSpPr>
            <a:cxnSpLocks/>
          </p:cNvCxnSpPr>
          <p:nvPr/>
        </p:nvCxnSpPr>
        <p:spPr>
          <a:xfrm>
            <a:off x="4235264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76E8D14-5590-4CE1-BC02-055A2EE6051E}"/>
              </a:ext>
            </a:extLst>
          </p:cNvPr>
          <p:cNvSpPr/>
          <p:nvPr/>
        </p:nvSpPr>
        <p:spPr>
          <a:xfrm>
            <a:off x="3606899" y="2966309"/>
            <a:ext cx="1256728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Image Available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3A59557-837D-4766-867E-C4C88D9233DD}"/>
              </a:ext>
            </a:extLst>
          </p:cNvPr>
          <p:cNvSpPr/>
          <p:nvPr/>
        </p:nvSpPr>
        <p:spPr>
          <a:xfrm>
            <a:off x="3490505" y="3534257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4DCA21-3E8B-4082-8ECA-42A6B55B06D1}"/>
              </a:ext>
            </a:extLst>
          </p:cNvPr>
          <p:cNvSpPr/>
          <p:nvPr/>
        </p:nvSpPr>
        <p:spPr>
          <a:xfrm>
            <a:off x="3138358" y="3249632"/>
            <a:ext cx="2201590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50000"/>
                  </a:schemeClr>
                </a:solidFill>
              </a:rPr>
              <a:t>Command Buffers[image_index]</a:t>
            </a:r>
            <a:endParaRPr lang="ko-KR" alt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2A2EC7-0883-40D0-A2E7-A1E91A6ED619}"/>
              </a:ext>
            </a:extLst>
          </p:cNvPr>
          <p:cNvSpPr txBox="1"/>
          <p:nvPr/>
        </p:nvSpPr>
        <p:spPr>
          <a:xfrm>
            <a:off x="4824951" y="296057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EB73F-81BE-4089-A824-99444129C837}"/>
              </a:ext>
            </a:extLst>
          </p:cNvPr>
          <p:cNvSpPr txBox="1"/>
          <p:nvPr/>
        </p:nvSpPr>
        <p:spPr>
          <a:xfrm>
            <a:off x="4935989" y="352520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signal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2B0F6DE-1162-4AF3-81C1-DB7354399444}"/>
              </a:ext>
            </a:extLst>
          </p:cNvPr>
          <p:cNvSpPr/>
          <p:nvPr/>
        </p:nvSpPr>
        <p:spPr>
          <a:xfrm>
            <a:off x="10101192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FDAF35-50E1-4B5E-904C-0FA567ED4599}"/>
              </a:ext>
            </a:extLst>
          </p:cNvPr>
          <p:cNvSpPr txBox="1"/>
          <p:nvPr/>
        </p:nvSpPr>
        <p:spPr>
          <a:xfrm>
            <a:off x="9684178" y="722603"/>
            <a:ext cx="1452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 ??? to 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FC27B2A-80BD-4A9F-8609-5D8B6A13AC66}"/>
              </a:ext>
            </a:extLst>
          </p:cNvPr>
          <p:cNvSpPr/>
          <p:nvPr/>
        </p:nvSpPr>
        <p:spPr>
          <a:xfrm>
            <a:off x="3799564" y="4092240"/>
            <a:ext cx="85555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Submit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7E878ED-D153-4263-997A-41A93EAEC53F}"/>
              </a:ext>
            </a:extLst>
          </p:cNvPr>
          <p:cNvSpPr/>
          <p:nvPr/>
        </p:nvSpPr>
        <p:spPr>
          <a:xfrm>
            <a:off x="2289080" y="3484096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A12547-042B-4102-B6F5-A162EFE1AE29}"/>
              </a:ext>
            </a:extLst>
          </p:cNvPr>
          <p:cNvSpPr txBox="1"/>
          <p:nvPr/>
        </p:nvSpPr>
        <p:spPr>
          <a:xfrm>
            <a:off x="1982809" y="3448338"/>
            <a:ext cx="146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AcquireNextImage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0D1853-08FC-40AD-BD7D-3B00A477EA27}"/>
              </a:ext>
            </a:extLst>
          </p:cNvPr>
          <p:cNvSpPr/>
          <p:nvPr/>
        </p:nvSpPr>
        <p:spPr>
          <a:xfrm>
            <a:off x="3799565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ECD23C-8BC4-4FE6-908A-F66D6EE3581A}"/>
              </a:ext>
            </a:extLst>
          </p:cNvPr>
          <p:cNvSpPr txBox="1"/>
          <p:nvPr/>
        </p:nvSpPr>
        <p:spPr>
          <a:xfrm>
            <a:off x="3658117" y="25401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QueueSubmit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F051B6F-CE2D-4BC9-8279-644261A2AABD}"/>
              </a:ext>
            </a:extLst>
          </p:cNvPr>
          <p:cNvSpPr/>
          <p:nvPr/>
        </p:nvSpPr>
        <p:spPr>
          <a:xfrm>
            <a:off x="4559027" y="4953495"/>
            <a:ext cx="81144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>
                <a:solidFill>
                  <a:srgbClr val="2F4F4F"/>
                </a:solidFill>
                <a:ea typeface="돋움체" panose="020B0609000101010101" pitchFamily="49" charset="-127"/>
              </a:rPr>
              <a:t>STAGE_TRANSFER</a:t>
            </a:r>
            <a:endParaRPr lang="ko-KR" altLang="en-US" sz="600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ECA81325-F1B0-4A2D-8115-35B47D7D7B04}"/>
              </a:ext>
            </a:extLst>
          </p:cNvPr>
          <p:cNvSpPr/>
          <p:nvPr/>
        </p:nvSpPr>
        <p:spPr>
          <a:xfrm>
            <a:off x="424869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C6A5697-78C9-4FB9-8534-5EDA05B5AE39}"/>
              </a:ext>
            </a:extLst>
          </p:cNvPr>
          <p:cNvSpPr/>
          <p:nvPr/>
        </p:nvSpPr>
        <p:spPr>
          <a:xfrm>
            <a:off x="7451417" y="4092240"/>
            <a:ext cx="976356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Present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9803597-1568-4F13-8ADD-EEF8E8975ECD}"/>
              </a:ext>
            </a:extLst>
          </p:cNvPr>
          <p:cNvCxnSpPr>
            <a:cxnSpLocks/>
          </p:cNvCxnSpPr>
          <p:nvPr/>
        </p:nvCxnSpPr>
        <p:spPr>
          <a:xfrm>
            <a:off x="7945125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95A810-1EAA-4FE0-8116-C0B9C0194B25}"/>
              </a:ext>
            </a:extLst>
          </p:cNvPr>
          <p:cNvSpPr/>
          <p:nvPr/>
        </p:nvSpPr>
        <p:spPr>
          <a:xfrm>
            <a:off x="7509426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DC5BBA-7DCB-4617-A1B9-244AD473AA8D}"/>
              </a:ext>
            </a:extLst>
          </p:cNvPr>
          <p:cNvSpPr txBox="1"/>
          <p:nvPr/>
        </p:nvSpPr>
        <p:spPr>
          <a:xfrm>
            <a:off x="7337810" y="2540199"/>
            <a:ext cx="119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QueuePresent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D6FCB2F-7C4E-49D3-90C9-332C67627A3C}"/>
              </a:ext>
            </a:extLst>
          </p:cNvPr>
          <p:cNvSpPr/>
          <p:nvPr/>
        </p:nvSpPr>
        <p:spPr>
          <a:xfrm>
            <a:off x="7211451" y="2955882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64423C-C1CD-4A85-86C5-5D6030607F98}"/>
              </a:ext>
            </a:extLst>
          </p:cNvPr>
          <p:cNvSpPr txBox="1"/>
          <p:nvPr/>
        </p:nvSpPr>
        <p:spPr>
          <a:xfrm>
            <a:off x="8663560" y="2946828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E24A4D9-EE96-4950-AD0D-AD020F42E8F6}"/>
              </a:ext>
            </a:extLst>
          </p:cNvPr>
          <p:cNvSpPr/>
          <p:nvPr/>
        </p:nvSpPr>
        <p:spPr>
          <a:xfrm>
            <a:off x="7654115" y="3239454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96C0F28-C391-42A8-A1D9-24FC5EDD2F28}"/>
              </a:ext>
            </a:extLst>
          </p:cNvPr>
          <p:cNvSpPr/>
          <p:nvPr/>
        </p:nvSpPr>
        <p:spPr>
          <a:xfrm>
            <a:off x="7488886" y="3523026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0D800B-AB68-4CD3-AA66-890B5AED05EA}"/>
              </a:ext>
            </a:extLst>
          </p:cNvPr>
          <p:cNvSpPr txBox="1"/>
          <p:nvPr/>
        </p:nvSpPr>
        <p:spPr>
          <a:xfrm>
            <a:off x="6491237" y="46320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9DDB0F1C-D9F3-4F1A-9924-D157D0F80699}"/>
              </a:ext>
            </a:extLst>
          </p:cNvPr>
          <p:cNvSpPr/>
          <p:nvPr/>
        </p:nvSpPr>
        <p:spPr>
          <a:xfrm>
            <a:off x="794371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5BC8F6-8117-488D-A400-5BCAFCF57664}"/>
              </a:ext>
            </a:extLst>
          </p:cNvPr>
          <p:cNvSpPr txBox="1"/>
          <p:nvPr/>
        </p:nvSpPr>
        <p:spPr>
          <a:xfrm>
            <a:off x="10184926" y="4619448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24E076-0077-4C54-ADE3-580731120E30}"/>
              </a:ext>
            </a:extLst>
          </p:cNvPr>
          <p:cNvSpPr/>
          <p:nvPr/>
        </p:nvSpPr>
        <p:spPr>
          <a:xfrm>
            <a:off x="4898393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C012B6-E62A-4179-B7AC-FB30B3470749}"/>
              </a:ext>
            </a:extLst>
          </p:cNvPr>
          <p:cNvSpPr txBox="1"/>
          <p:nvPr/>
        </p:nvSpPr>
        <p:spPr>
          <a:xfrm>
            <a:off x="4408880" y="4294974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Image Available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6113EBF-B019-4D1E-A650-7CFAC4A19D79}"/>
              </a:ext>
            </a:extLst>
          </p:cNvPr>
          <p:cNvSpPr txBox="1"/>
          <p:nvPr/>
        </p:nvSpPr>
        <p:spPr>
          <a:xfrm>
            <a:off x="2356019" y="1940532"/>
            <a:ext cx="7216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UINT64_MAX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D47C4B7-3676-4065-82A7-376C1E78ECB1}"/>
              </a:ext>
            </a:extLst>
          </p:cNvPr>
          <p:cNvSpPr/>
          <p:nvPr/>
        </p:nvSpPr>
        <p:spPr>
          <a:xfrm>
            <a:off x="8805378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9C45E-9FC8-4C8E-AA82-4BE94ABC4A31}"/>
              </a:ext>
            </a:extLst>
          </p:cNvPr>
          <p:cNvSpPr txBox="1"/>
          <p:nvPr/>
        </p:nvSpPr>
        <p:spPr>
          <a:xfrm>
            <a:off x="8220752" y="4292072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Rendering Finished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213B8220-D41B-430F-8D0F-137CD31352AB}"/>
              </a:ext>
            </a:extLst>
          </p:cNvPr>
          <p:cNvSpPr/>
          <p:nvPr/>
        </p:nvSpPr>
        <p:spPr>
          <a:xfrm>
            <a:off x="6240854" y="4761706"/>
            <a:ext cx="2620035" cy="672081"/>
          </a:xfrm>
          <a:custGeom>
            <a:avLst/>
            <a:gdLst>
              <a:gd name="connsiteX0" fmla="*/ 26194 w 1854994"/>
              <a:gd name="connsiteY0" fmla="*/ 0 h 416719"/>
              <a:gd name="connsiteX1" fmla="*/ 26194 w 1854994"/>
              <a:gd name="connsiteY1" fmla="*/ 416719 h 416719"/>
              <a:gd name="connsiteX2" fmla="*/ 0 w 1854994"/>
              <a:gd name="connsiteY2" fmla="*/ 416719 h 416719"/>
              <a:gd name="connsiteX3" fmla="*/ 1854994 w 1854994"/>
              <a:gd name="connsiteY3" fmla="*/ 416719 h 416719"/>
              <a:gd name="connsiteX4" fmla="*/ 1854994 w 1854994"/>
              <a:gd name="connsiteY4" fmla="*/ 395288 h 416719"/>
              <a:gd name="connsiteX5" fmla="*/ 1854994 w 1854994"/>
              <a:gd name="connsiteY5" fmla="*/ 116681 h 416719"/>
              <a:gd name="connsiteX0" fmla="*/ 0 w 1828800"/>
              <a:gd name="connsiteY0" fmla="*/ 0 h 416719"/>
              <a:gd name="connsiteX1" fmla="*/ 0 w 1828800"/>
              <a:gd name="connsiteY1" fmla="*/ 416719 h 416719"/>
              <a:gd name="connsiteX2" fmla="*/ 1828800 w 1828800"/>
              <a:gd name="connsiteY2" fmla="*/ 416719 h 416719"/>
              <a:gd name="connsiteX3" fmla="*/ 1828800 w 1828800"/>
              <a:gd name="connsiteY3" fmla="*/ 395288 h 416719"/>
              <a:gd name="connsiteX4" fmla="*/ 1828800 w 1828800"/>
              <a:gd name="connsiteY4" fmla="*/ 116681 h 41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416719">
                <a:moveTo>
                  <a:pt x="0" y="0"/>
                </a:moveTo>
                <a:lnTo>
                  <a:pt x="0" y="416719"/>
                </a:lnTo>
                <a:lnTo>
                  <a:pt x="1828800" y="416719"/>
                </a:lnTo>
                <a:lnTo>
                  <a:pt x="1828800" y="395288"/>
                </a:lnTo>
                <a:lnTo>
                  <a:pt x="1828800" y="116681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011710-E72D-45B9-960B-EEEFBA10309D}"/>
              </a:ext>
            </a:extLst>
          </p:cNvPr>
          <p:cNvSpPr txBox="1"/>
          <p:nvPr/>
        </p:nvSpPr>
        <p:spPr>
          <a:xfrm>
            <a:off x="7474927" y="5187566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79D81BB-D26D-4A3C-8B09-2E95F1AA3C96}"/>
              </a:ext>
            </a:extLst>
          </p:cNvPr>
          <p:cNvSpPr/>
          <p:nvPr/>
        </p:nvSpPr>
        <p:spPr>
          <a:xfrm>
            <a:off x="9298899" y="5519021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F1C93AE-647E-44C0-81ED-D6EF70EB5A96}"/>
              </a:ext>
            </a:extLst>
          </p:cNvPr>
          <p:cNvCxnSpPr>
            <a:cxnSpLocks/>
          </p:cNvCxnSpPr>
          <p:nvPr/>
        </p:nvCxnSpPr>
        <p:spPr>
          <a:xfrm>
            <a:off x="9756099" y="4750254"/>
            <a:ext cx="0" cy="7687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35322B8-3DA6-4B51-8D5B-25535220DC91}"/>
              </a:ext>
            </a:extLst>
          </p:cNvPr>
          <p:cNvSpPr/>
          <p:nvPr/>
        </p:nvSpPr>
        <p:spPr>
          <a:xfrm>
            <a:off x="9446632" y="4988562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CA1A984B-88EA-4D60-B035-ABD19B894E49}"/>
              </a:ext>
            </a:extLst>
          </p:cNvPr>
          <p:cNvSpPr/>
          <p:nvPr/>
        </p:nvSpPr>
        <p:spPr>
          <a:xfrm>
            <a:off x="11278235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95DD00-3AB3-4990-B3B1-069159EC73D8}"/>
              </a:ext>
            </a:extLst>
          </p:cNvPr>
          <p:cNvSpPr txBox="1"/>
          <p:nvPr/>
        </p:nvSpPr>
        <p:spPr>
          <a:xfrm>
            <a:off x="11133890" y="72260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402139-826A-4016-9E66-288BDAE48C35}"/>
              </a:ext>
            </a:extLst>
          </p:cNvPr>
          <p:cNvSpPr txBox="1"/>
          <p:nvPr/>
        </p:nvSpPr>
        <p:spPr>
          <a:xfrm>
            <a:off x="5395345" y="4294974"/>
            <a:ext cx="1231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6">
                    <a:lumMod val="50000"/>
                  </a:schemeClr>
                </a:solidFill>
              </a:rPr>
              <a:t>Command buffers</a:t>
            </a:r>
            <a:endParaRPr lang="ko-KR" altLang="en-US" sz="1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21DB4BD1-A9D9-4259-83B9-B1BE68C51E24}"/>
              </a:ext>
            </a:extLst>
          </p:cNvPr>
          <p:cNvSpPr/>
          <p:nvPr/>
        </p:nvSpPr>
        <p:spPr>
          <a:xfrm>
            <a:off x="2719583" y="4102945"/>
            <a:ext cx="2168633" cy="737799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C527A8-57A4-408C-9423-F5D1F390A24C}"/>
              </a:ext>
            </a:extLst>
          </p:cNvPr>
          <p:cNvSpPr txBox="1"/>
          <p:nvPr/>
        </p:nvSpPr>
        <p:spPr>
          <a:xfrm>
            <a:off x="2704387" y="45945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E594B48-27C5-455B-B02F-8E2D369F45E5}"/>
              </a:ext>
            </a:extLst>
          </p:cNvPr>
          <p:cNvSpPr/>
          <p:nvPr/>
        </p:nvSpPr>
        <p:spPr>
          <a:xfrm>
            <a:off x="5941055" y="4563292"/>
            <a:ext cx="132713" cy="37392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1E0DA48-C29D-456A-BF5F-351008F24BBB}"/>
              </a:ext>
            </a:extLst>
          </p:cNvPr>
          <p:cNvSpPr txBox="1"/>
          <p:nvPr/>
        </p:nvSpPr>
        <p:spPr>
          <a:xfrm>
            <a:off x="0" y="15118"/>
            <a:ext cx="185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RenderPass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A89842-6FCB-4E2B-935E-AA0839DB2591}"/>
              </a:ext>
            </a:extLst>
          </p:cNvPr>
          <p:cNvSpPr/>
          <p:nvPr/>
        </p:nvSpPr>
        <p:spPr>
          <a:xfrm>
            <a:off x="2899957" y="1400774"/>
            <a:ext cx="6392085" cy="4056452"/>
          </a:xfrm>
          <a:prstGeom prst="roundRect">
            <a:avLst>
              <a:gd name="adj" fmla="val 3568"/>
            </a:avLst>
          </a:prstGeom>
          <a:solidFill>
            <a:srgbClr val="FFF9E7"/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rgbClr val="FEC012"/>
                </a:solidFill>
              </a:rPr>
              <a:t>RenderPass</a:t>
            </a:r>
            <a:endParaRPr lang="ko-KR" altLang="en-US" sz="1100" b="1">
              <a:solidFill>
                <a:srgbClr val="FEC012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A25830-171A-48F2-AAC3-A708970E8620}"/>
              </a:ext>
            </a:extLst>
          </p:cNvPr>
          <p:cNvSpPr/>
          <p:nvPr/>
        </p:nvSpPr>
        <p:spPr>
          <a:xfrm>
            <a:off x="5573949" y="2383866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DB9C57-259E-47D1-A795-DDB9B3525018}"/>
              </a:ext>
            </a:extLst>
          </p:cNvPr>
          <p:cNvSpPr/>
          <p:nvPr/>
        </p:nvSpPr>
        <p:spPr>
          <a:xfrm>
            <a:off x="5573949" y="3259567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F91E25-2BCF-4E54-8F02-666CF438F37B}"/>
              </a:ext>
            </a:extLst>
          </p:cNvPr>
          <p:cNvSpPr/>
          <p:nvPr/>
        </p:nvSpPr>
        <p:spPr>
          <a:xfrm>
            <a:off x="5573949" y="4135268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85B8C-D788-4BD2-BEAF-EF007555A6F7}"/>
              </a:ext>
            </a:extLst>
          </p:cNvPr>
          <p:cNvSpPr txBox="1"/>
          <p:nvPr/>
        </p:nvSpPr>
        <p:spPr>
          <a:xfrm>
            <a:off x="236225" y="2183969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Image + layout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8876AE-A287-4A24-922E-F85C90C104FB}"/>
              </a:ext>
            </a:extLst>
          </p:cNvPr>
          <p:cNvCxnSpPr>
            <a:stCxn id="15" idx="1"/>
          </p:cNvCxnSpPr>
          <p:nvPr/>
        </p:nvCxnSpPr>
        <p:spPr>
          <a:xfrm flipV="1">
            <a:off x="2899957" y="2553299"/>
            <a:ext cx="2586443" cy="87570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C154DB-76E6-454D-9307-987008DE4703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899957" y="3429000"/>
            <a:ext cx="258644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4D184-5212-48CE-80B5-D486BB037EE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899957" y="3429000"/>
            <a:ext cx="2586443" cy="87570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BD7FF7-2F65-410E-AADC-CA31C33D1CC7}"/>
              </a:ext>
            </a:extLst>
          </p:cNvPr>
          <p:cNvSpPr txBox="1"/>
          <p:nvPr/>
        </p:nvSpPr>
        <p:spPr>
          <a:xfrm>
            <a:off x="3540042" y="2261067"/>
            <a:ext cx="1560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selected depending</a:t>
            </a:r>
          </a:p>
          <a:p>
            <a:pPr algn="ctr"/>
            <a:r>
              <a:rPr lang="en-US" altLang="ko-KR" sz="1200"/>
              <a:t>on layout</a:t>
            </a:r>
            <a:endParaRPr lang="ko-KR" altLang="en-US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8D5383-3EAE-40F1-86EA-B1F08C9EC541}"/>
              </a:ext>
            </a:extLst>
          </p:cNvPr>
          <p:cNvSpPr txBox="1"/>
          <p:nvPr/>
        </p:nvSpPr>
        <p:spPr>
          <a:xfrm>
            <a:off x="2432811" y="3290499"/>
            <a:ext cx="48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load</a:t>
            </a:r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EE1250-9E13-4168-BA47-8210E0FAFA65}"/>
              </a:ext>
            </a:extLst>
          </p:cNvPr>
          <p:cNvSpPr txBox="1"/>
          <p:nvPr/>
        </p:nvSpPr>
        <p:spPr>
          <a:xfrm>
            <a:off x="9250331" y="3290499"/>
            <a:ext cx="53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store</a:t>
            </a:r>
            <a:endParaRPr lang="ko-KR" altLang="en-US" sz="12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621A42-3292-490F-BC88-A9D062F1D9B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705599" y="3428999"/>
            <a:ext cx="2544732" cy="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8202C7-03BE-4CB7-BE0E-CDCD053782E1}"/>
              </a:ext>
            </a:extLst>
          </p:cNvPr>
          <p:cNvCxnSpPr>
            <a:cxnSpLocks/>
          </p:cNvCxnSpPr>
          <p:nvPr/>
        </p:nvCxnSpPr>
        <p:spPr>
          <a:xfrm flipV="1">
            <a:off x="6705599" y="3429001"/>
            <a:ext cx="2542669" cy="8757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DCF2797-B807-40B8-8DC3-D7538E8BA406}"/>
              </a:ext>
            </a:extLst>
          </p:cNvPr>
          <p:cNvCxnSpPr>
            <a:cxnSpLocks/>
          </p:cNvCxnSpPr>
          <p:nvPr/>
        </p:nvCxnSpPr>
        <p:spPr>
          <a:xfrm>
            <a:off x="6705599" y="2553296"/>
            <a:ext cx="2542669" cy="8639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D66019-55C7-4F4C-AF9F-54D504B0073B}"/>
              </a:ext>
            </a:extLst>
          </p:cNvPr>
          <p:cNvSpPr/>
          <p:nvPr/>
        </p:nvSpPr>
        <p:spPr>
          <a:xfrm>
            <a:off x="3655108" y="5564138"/>
            <a:ext cx="48817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RenderPass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SubPass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have their own attachments.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9344EC-342B-4FED-A89E-2E63E04B3D3C}"/>
              </a:ext>
            </a:extLst>
          </p:cNvPr>
          <p:cNvSpPr txBox="1"/>
          <p:nvPr/>
        </p:nvSpPr>
        <p:spPr>
          <a:xfrm>
            <a:off x="285065" y="322910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FrameBuffer(s)</a:t>
            </a:r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2DF91F-BA33-4EF4-9E41-D5922D7A2883}"/>
              </a:ext>
            </a:extLst>
          </p:cNvPr>
          <p:cNvCxnSpPr>
            <a:cxnSpLocks/>
            <a:stCxn id="44" idx="0"/>
            <a:endCxn id="4" idx="2"/>
          </p:cNvCxnSpPr>
          <p:nvPr/>
        </p:nvCxnSpPr>
        <p:spPr>
          <a:xfrm flipV="1">
            <a:off x="1130008" y="2553301"/>
            <a:ext cx="5855" cy="6758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375110-5DE1-4927-93A8-CB7F87BD7674}"/>
              </a:ext>
            </a:extLst>
          </p:cNvPr>
          <p:cNvSpPr/>
          <p:nvPr/>
        </p:nvSpPr>
        <p:spPr>
          <a:xfrm>
            <a:off x="1130008" y="2736658"/>
            <a:ext cx="847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 view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2DACF4-C200-4BDC-8657-5102215F307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974951" y="3428999"/>
            <a:ext cx="457860" cy="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A3AE5-04DD-462F-9EC7-BA92EAE25D1F}"/>
              </a:ext>
            </a:extLst>
          </p:cNvPr>
          <p:cNvSpPr/>
          <p:nvPr/>
        </p:nvSpPr>
        <p:spPr>
          <a:xfrm>
            <a:off x="194359" y="3566191"/>
            <a:ext cx="2998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*Framebuffer image count needs to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render pass attachment count</a:t>
            </a:r>
          </a:p>
        </p:txBody>
      </p:sp>
    </p:spTree>
    <p:extLst>
      <p:ext uri="{BB962C8B-B14F-4D97-AF65-F5344CB8AC3E}">
        <p14:creationId xmlns:p14="http://schemas.microsoft.com/office/powerpoint/2010/main" val="305349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1E0DA48-C29D-456A-BF5F-351008F24BBB}"/>
              </a:ext>
            </a:extLst>
          </p:cNvPr>
          <p:cNvSpPr txBox="1"/>
          <p:nvPr/>
        </p:nvSpPr>
        <p:spPr>
          <a:xfrm>
            <a:off x="0" y="1511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A89842-6FCB-4E2B-935E-AA0839DB2591}"/>
              </a:ext>
            </a:extLst>
          </p:cNvPr>
          <p:cNvSpPr/>
          <p:nvPr/>
        </p:nvSpPr>
        <p:spPr>
          <a:xfrm>
            <a:off x="2899957" y="1400774"/>
            <a:ext cx="6392085" cy="4056452"/>
          </a:xfrm>
          <a:prstGeom prst="roundRect">
            <a:avLst>
              <a:gd name="adj" fmla="val 3568"/>
            </a:avLst>
          </a:prstGeom>
          <a:solidFill>
            <a:srgbClr val="E7FFF6"/>
          </a:solidFill>
          <a:ln w="19050">
            <a:solidFill>
              <a:srgbClr val="35837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 dirty="0">
                <a:solidFill>
                  <a:srgbClr val="358374"/>
                </a:solidFill>
              </a:rPr>
              <a:t>Pipeline</a:t>
            </a:r>
            <a:endParaRPr lang="ko-KR" altLang="en-US" sz="1100" b="1" dirty="0">
              <a:solidFill>
                <a:srgbClr val="35837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B4DD67-C49B-44C5-AD44-E5EE849C7E08}"/>
              </a:ext>
            </a:extLst>
          </p:cNvPr>
          <p:cNvSpPr/>
          <p:nvPr/>
        </p:nvSpPr>
        <p:spPr>
          <a:xfrm>
            <a:off x="3655108" y="5564138"/>
            <a:ext cx="48817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Pipeline is immutable! If you want to change shader, you need to build Pipeline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from beginning again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6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C949A911-30CD-4E8B-8D56-09D3D3C9CE98}"/>
              </a:ext>
            </a:extLst>
          </p:cNvPr>
          <p:cNvSpPr txBox="1"/>
          <p:nvPr/>
        </p:nvSpPr>
        <p:spPr>
          <a:xfrm>
            <a:off x="0" y="15118"/>
            <a:ext cx="415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Pool (Outdated)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B6180A7-9D48-4037-942E-84B520DF1A34}"/>
              </a:ext>
            </a:extLst>
          </p:cNvPr>
          <p:cNvSpPr/>
          <p:nvPr/>
        </p:nvSpPr>
        <p:spPr>
          <a:xfrm>
            <a:off x="865463" y="1621588"/>
            <a:ext cx="1249961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Pool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AB0AF86-9994-4628-8949-1D0C9845FE1B}"/>
              </a:ext>
            </a:extLst>
          </p:cNvPr>
          <p:cNvSpPr/>
          <p:nvPr/>
        </p:nvSpPr>
        <p:spPr>
          <a:xfrm>
            <a:off x="1133431" y="794832"/>
            <a:ext cx="714024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E704CC-73E1-4339-BB0A-5E17FAD6F741}"/>
              </a:ext>
            </a:extLst>
          </p:cNvPr>
          <p:cNvSpPr/>
          <p:nvPr/>
        </p:nvSpPr>
        <p:spPr>
          <a:xfrm>
            <a:off x="1449742" y="11346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D0C3197-46BF-4B2B-97D2-CF50E4C81A1D}"/>
              </a:ext>
            </a:extLst>
          </p:cNvPr>
          <p:cNvSpPr/>
          <p:nvPr/>
        </p:nvSpPr>
        <p:spPr>
          <a:xfrm>
            <a:off x="1449742" y="12860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F364FD6-0592-470D-AE28-48C56563113C}"/>
              </a:ext>
            </a:extLst>
          </p:cNvPr>
          <p:cNvSpPr/>
          <p:nvPr/>
        </p:nvSpPr>
        <p:spPr>
          <a:xfrm>
            <a:off x="1449742" y="14374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BB4D80-5E24-4F50-9835-46B18C667F4E}"/>
              </a:ext>
            </a:extLst>
          </p:cNvPr>
          <p:cNvSpPr/>
          <p:nvPr/>
        </p:nvSpPr>
        <p:spPr>
          <a:xfrm>
            <a:off x="3448181" y="1621588"/>
            <a:ext cx="1477687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Buffers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5C0C54-AE65-43AA-918E-896E9F7354D8}"/>
              </a:ext>
            </a:extLst>
          </p:cNvPr>
          <p:cNvSpPr txBox="1"/>
          <p:nvPr/>
        </p:nvSpPr>
        <p:spPr>
          <a:xfrm>
            <a:off x="3549671" y="1375367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Size : image_count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13471B3-B2E6-4EA5-A21F-C899F88D9643}"/>
              </a:ext>
            </a:extLst>
          </p:cNvPr>
          <p:cNvCxnSpPr>
            <a:cxnSpLocks/>
          </p:cNvCxnSpPr>
          <p:nvPr/>
        </p:nvCxnSpPr>
        <p:spPr>
          <a:xfrm flipH="1">
            <a:off x="2115424" y="1861366"/>
            <a:ext cx="13327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518618-6388-487C-AAFF-B506957C061B}"/>
              </a:ext>
            </a:extLst>
          </p:cNvPr>
          <p:cNvSpPr txBox="1"/>
          <p:nvPr/>
        </p:nvSpPr>
        <p:spPr>
          <a:xfrm>
            <a:off x="2464247" y="1602978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allocate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3C21-2BF4-429D-8233-9452117BC3B2}"/>
              </a:ext>
            </a:extLst>
          </p:cNvPr>
          <p:cNvSpPr txBox="1"/>
          <p:nvPr/>
        </p:nvSpPr>
        <p:spPr>
          <a:xfrm>
            <a:off x="6856688" y="601112"/>
            <a:ext cx="3017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Image_count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만큼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VkImage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만듦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Swapchain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에서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 handle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을 가져와 저장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59C448-5C9E-4F86-B9C6-D1E796012252}"/>
              </a:ext>
            </a:extLst>
          </p:cNvPr>
          <p:cNvSpPr/>
          <p:nvPr/>
        </p:nvSpPr>
        <p:spPr>
          <a:xfrm>
            <a:off x="2323104" y="2076809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VK_COMMAND_BUFFER_USAGE_SIMULTANEOUS_USE_BIT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A9C2B5-0317-472E-965E-20AFCFC9F18C}"/>
              </a:ext>
            </a:extLst>
          </p:cNvPr>
          <p:cNvSpPr/>
          <p:nvPr/>
        </p:nvSpPr>
        <p:spPr>
          <a:xfrm>
            <a:off x="384635" y="2766393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Primary,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Secondary Command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645339-CE11-4CB0-B194-D3AA6C8F211B}"/>
              </a:ext>
            </a:extLst>
          </p:cNvPr>
          <p:cNvSpPr/>
          <p:nvPr/>
        </p:nvSpPr>
        <p:spPr>
          <a:xfrm>
            <a:off x="6856688" y="1134692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Image_subresource =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설정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밈맵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레이어 등등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32219-8DDF-4E3A-AE06-5B4B2553DA1A}"/>
              </a:ext>
            </a:extLst>
          </p:cNvPr>
          <p:cNvSpPr/>
          <p:nvPr/>
        </p:nvSpPr>
        <p:spPr>
          <a:xfrm>
            <a:off x="384635" y="2988278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Resource Transitions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F1D93C-A430-421D-85F7-BDAF80A153DB}"/>
              </a:ext>
            </a:extLst>
          </p:cNvPr>
          <p:cNvSpPr/>
          <p:nvPr/>
        </p:nvSpPr>
        <p:spPr>
          <a:xfrm>
            <a:off x="44086" y="3566200"/>
            <a:ext cx="4881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 usage =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If usage need to change, it needs to shift to other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Default images are generally in undefined layout</a:t>
            </a: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But swap-chain-created images have VK_IMAGE_LAYOUT_PRESENT_SOURCE_KHR layouts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To transit from one layout to other, image memory barriers are used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78B8B9B-E42F-49C0-9E75-6DF54FD4A5E6}"/>
              </a:ext>
            </a:extLst>
          </p:cNvPr>
          <p:cNvSpPr/>
          <p:nvPr/>
        </p:nvSpPr>
        <p:spPr>
          <a:xfrm>
            <a:off x="5991608" y="4086880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B4B7222-E065-4953-A03B-9338FE58D35E}"/>
              </a:ext>
            </a:extLst>
          </p:cNvPr>
          <p:cNvSpPr/>
          <p:nvPr/>
        </p:nvSpPr>
        <p:spPr>
          <a:xfrm>
            <a:off x="7866679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Clear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3376BA-223F-423A-9F99-45C32537DA2A}"/>
              </a:ext>
            </a:extLst>
          </p:cNvPr>
          <p:cNvSpPr/>
          <p:nvPr/>
        </p:nvSpPr>
        <p:spPr>
          <a:xfrm>
            <a:off x="9716320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4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>
              <a:lumMod val="50000"/>
              <a:lumOff val="50000"/>
            </a:schemeClr>
          </a:solidFill>
          <a:prstDash val="solid"/>
          <a:headEnd type="none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349</Words>
  <Application>Microsoft Office PowerPoint</Application>
  <PresentationFormat>와이드스크린</PresentationFormat>
  <Paragraphs>141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석준</dc:creator>
  <cp:lastModifiedBy>석준 박</cp:lastModifiedBy>
  <cp:revision>142</cp:revision>
  <dcterms:created xsi:type="dcterms:W3CDTF">2018-06-10T08:41:46Z</dcterms:created>
  <dcterms:modified xsi:type="dcterms:W3CDTF">2019-09-29T06:26:04Z</dcterms:modified>
</cp:coreProperties>
</file>