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7FC"/>
    <a:srgbClr val="D5B8EA"/>
    <a:srgbClr val="353761"/>
    <a:srgbClr val="ACB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76652-45E8-4004-8557-B4DC0937B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A37542-E623-4BAD-BA23-C07B3524C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EEF04-8109-46B8-BF5D-4D5E17714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7CCD6-E2A2-44D8-85EB-164D2943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3F11A-A790-450F-98D1-A7D60BE3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42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87EB3-0C1E-4330-8A36-53B71456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0CBC7C-791F-4B41-AC7D-7ECBE6A61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2A64B-98AF-4830-994F-B7852CC3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E6FFB-C702-4A62-97A0-0B80B7D5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C53BF4-5AB3-4DDF-9BDC-78AD2B97D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74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420298-8E93-4AC4-A2D9-69C36EF75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D64BF8-C444-4423-9F7C-E3E4B080A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8D395-5AD4-464F-A394-F06B5C44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373F1F-F0C3-43B6-B3BD-29BC14D7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C907D-B7AE-4296-925C-92E24AB8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82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C02F8-5901-4C3F-851E-FD1742FA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66CAD6-D3C3-496D-BB49-28DE49F21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3F684C-7609-4D0F-B1BB-ABDAEDA15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0FCCF-015F-48CE-A5ED-45056FA9C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62385-BAF0-4A46-B2BE-0521FA60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78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B9C32-DFCE-47F0-9F4A-5ADFD40ED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E44ED4-6D52-4B94-9FE4-2C7D1BA30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889AB-5A4E-43FB-B5FC-0673B267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A43C72-9119-4789-9344-1B473FC4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6B8B5-3487-4BD8-BF49-14FAEF349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29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F039B-99CC-4BFA-B66F-4B478C965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515F33-CA03-478D-816D-86C756F4D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2101D1-7641-4BC5-B2D9-8EDE9591D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E30582-D34C-4B3B-8B94-A62704F8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4537AC-CC5B-4769-A09C-ADD8E3194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4BFE-0076-401B-99A0-0B1E88E39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51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AB4E2-BBCB-42FC-B588-29E9BC07D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6D44D2-FDC3-4836-9A5B-B6907755E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8D5464-3D10-4C41-B445-7F1085C5A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7F0293-B203-4595-99F6-9A6D56F12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91123D-1A0F-49B4-A2E1-167C41CE7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F0E904-73D9-41DC-9213-68BC533A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BEDBC8-0789-4CBC-8841-FE5632F4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D9888D-6220-407A-A4EC-30D8281C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11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B4E08-A6FE-4B80-AB37-955DB1A6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80E69C-695A-4EB7-B9D9-FD298F884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E28651-3CE2-4BB1-8ACA-E09DD2321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C1FE0B-4E9F-485C-B982-FABBCCC09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51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249928-7BDA-464A-B597-D95BB814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4677B1-375C-4F2A-8762-365F2C8E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94943F-B0D9-4384-8007-CF2A760F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14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1330B-44F4-4810-A79D-FB33D1CD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614263-8BAA-4ACB-9714-44F49DF24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750957-FA68-4F81-9ED4-AA764F0CC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2EA5E9-77A1-4F07-9089-0C3359745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DC12C4-46ED-4EE8-840D-509052A8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75D5E0-57F8-47A9-BBC0-A1C6E7BC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45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543B9-3749-482A-9B2A-AC874C62C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DBE199-76E7-4321-8039-2B4E5D68C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32CE4C-C3CE-4823-AA27-45427BF26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83BA5D-1B0A-46A7-9FB5-62F002DF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A24-0500-4741-BCE2-9D99BEF0B64A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2DC302-5255-470B-9CAC-FD5D4A89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34CD5-97F3-48D7-8880-59C649B7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22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9DE105-DE25-47CC-8997-81CA0436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0C0A8A-FC87-47DA-A093-60C7BF86F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52C024-751A-47FF-A767-3A72C9301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F4A24-0500-4741-BCE2-9D99BEF0B64A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212F0-D7AB-4158-9E5B-61EF55750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FAB68-FF3D-4325-8A09-40316991A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C79A0-CDE3-4586-82FF-547E28A53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39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BF1385-5A8A-4BA9-A700-DFF303C25757}"/>
              </a:ext>
            </a:extLst>
          </p:cNvPr>
          <p:cNvSpPr/>
          <p:nvPr/>
        </p:nvSpPr>
        <p:spPr>
          <a:xfrm>
            <a:off x="2952750" y="3563075"/>
            <a:ext cx="1304924" cy="88773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Screen</a:t>
            </a:r>
            <a:endParaRPr lang="ko-KR" altLang="en-US" sz="14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1E0D63-F1C2-4136-ACBB-A224E248CEAA}"/>
              </a:ext>
            </a:extLst>
          </p:cNvPr>
          <p:cNvSpPr/>
          <p:nvPr/>
        </p:nvSpPr>
        <p:spPr>
          <a:xfrm>
            <a:off x="7486650" y="3563075"/>
            <a:ext cx="1304924" cy="88773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254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accent6">
                    <a:lumMod val="50000"/>
                  </a:schemeClr>
                </a:solidFill>
              </a:rPr>
              <a:t>Draw</a:t>
            </a:r>
            <a:endParaRPr lang="ko-KR" altLang="en-US" sz="14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AF63B0-039A-4B96-AD4D-60745422ECDA}"/>
              </a:ext>
            </a:extLst>
          </p:cNvPr>
          <p:cNvSpPr/>
          <p:nvPr/>
        </p:nvSpPr>
        <p:spPr>
          <a:xfrm>
            <a:off x="5095875" y="5177069"/>
            <a:ext cx="1304924" cy="887736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Unused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6547B06-F898-400A-88C1-3E3D18584847}"/>
              </a:ext>
            </a:extLst>
          </p:cNvPr>
          <p:cNvSpPr/>
          <p:nvPr/>
        </p:nvSpPr>
        <p:spPr>
          <a:xfrm>
            <a:off x="152400" y="1214669"/>
            <a:ext cx="1304924" cy="8877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C157697-447A-421E-A546-6E5B92FBF96F}"/>
              </a:ext>
            </a:extLst>
          </p:cNvPr>
          <p:cNvSpPr/>
          <p:nvPr/>
        </p:nvSpPr>
        <p:spPr>
          <a:xfrm>
            <a:off x="152400" y="200750"/>
            <a:ext cx="1304924" cy="8877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F7D4D2F9-4748-45EF-BB97-B4654FD542F2}"/>
              </a:ext>
            </a:extLst>
          </p:cNvPr>
          <p:cNvSpPr/>
          <p:nvPr/>
        </p:nvSpPr>
        <p:spPr>
          <a:xfrm>
            <a:off x="6972300" y="2876550"/>
            <a:ext cx="876300" cy="552450"/>
          </a:xfrm>
          <a:custGeom>
            <a:avLst/>
            <a:gdLst>
              <a:gd name="connsiteX0" fmla="*/ 876300 w 876300"/>
              <a:gd name="connsiteY0" fmla="*/ 552450 h 552450"/>
              <a:gd name="connsiteX1" fmla="*/ 0 w 876300"/>
              <a:gd name="connsiteY1" fmla="*/ 0 h 552450"/>
              <a:gd name="connsiteX0" fmla="*/ 876300 w 876300"/>
              <a:gd name="connsiteY0" fmla="*/ 552450 h 552450"/>
              <a:gd name="connsiteX1" fmla="*/ 381000 w 876300"/>
              <a:gd name="connsiteY1" fmla="*/ 266700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6300" h="552450">
                <a:moveTo>
                  <a:pt x="876300" y="552450"/>
                </a:moveTo>
                <a:cubicBezTo>
                  <a:pt x="793750" y="387350"/>
                  <a:pt x="673100" y="250825"/>
                  <a:pt x="514350" y="142875"/>
                </a:cubicBezTo>
                <a:cubicBezTo>
                  <a:pt x="355600" y="34925"/>
                  <a:pt x="282575" y="31750"/>
                  <a:pt x="0" y="0"/>
                </a:cubicBezTo>
              </a:path>
            </a:pathLst>
          </a:custGeom>
          <a:noFill/>
          <a:ln w="25400">
            <a:solidFill>
              <a:schemeClr val="accent6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0BDD33-FDF4-45CA-BB10-5950176DDEAF}"/>
              </a:ext>
            </a:extLst>
          </p:cNvPr>
          <p:cNvSpPr txBox="1"/>
          <p:nvPr/>
        </p:nvSpPr>
        <p:spPr>
          <a:xfrm>
            <a:off x="7486650" y="2691884"/>
            <a:ext cx="15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6">
                    <a:lumMod val="50000"/>
                  </a:schemeClr>
                </a:solidFill>
              </a:rPr>
              <a:t>return image</a:t>
            </a:r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35899D-F03E-4746-912C-9482206A184D}"/>
              </a:ext>
            </a:extLst>
          </p:cNvPr>
          <p:cNvSpPr txBox="1"/>
          <p:nvPr/>
        </p:nvSpPr>
        <p:spPr>
          <a:xfrm>
            <a:off x="1546224" y="200750"/>
            <a:ext cx="118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At least 2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9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BF1385-5A8A-4BA9-A700-DFF303C25757}"/>
              </a:ext>
            </a:extLst>
          </p:cNvPr>
          <p:cNvSpPr/>
          <p:nvPr/>
        </p:nvSpPr>
        <p:spPr>
          <a:xfrm>
            <a:off x="2952750" y="3563075"/>
            <a:ext cx="1304924" cy="88773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Screen</a:t>
            </a:r>
            <a:endParaRPr lang="ko-KR" altLang="en-US" sz="140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BD22240-5E29-495E-A1D3-57B79B469E9C}"/>
              </a:ext>
            </a:extLst>
          </p:cNvPr>
          <p:cNvGrpSpPr/>
          <p:nvPr/>
        </p:nvGrpSpPr>
        <p:grpSpPr>
          <a:xfrm>
            <a:off x="5095875" y="254077"/>
            <a:ext cx="1304924" cy="2663209"/>
            <a:chOff x="5043181" y="335441"/>
            <a:chExt cx="1862443" cy="380104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49DAC40-3F86-4F4C-AC36-D1799D10D11E}"/>
                </a:ext>
              </a:extLst>
            </p:cNvPr>
            <p:cNvSpPr/>
            <p:nvPr/>
          </p:nvSpPr>
          <p:spPr>
            <a:xfrm>
              <a:off x="5043181" y="2869471"/>
              <a:ext cx="1862443" cy="1267015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FIFO</a:t>
              </a:r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728B739-5616-431A-8224-01437EFE8662}"/>
                </a:ext>
              </a:extLst>
            </p:cNvPr>
            <p:cNvSpPr/>
            <p:nvPr/>
          </p:nvSpPr>
          <p:spPr>
            <a:xfrm>
              <a:off x="5043181" y="1602456"/>
              <a:ext cx="1862443" cy="1267015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1BCC221-0AEE-4A5A-A936-0344277707BE}"/>
                </a:ext>
              </a:extLst>
            </p:cNvPr>
            <p:cNvSpPr/>
            <p:nvPr/>
          </p:nvSpPr>
          <p:spPr>
            <a:xfrm>
              <a:off x="5043181" y="335441"/>
              <a:ext cx="1862443" cy="1267015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1E0D63-F1C2-4136-ACBB-A224E248CEAA}"/>
              </a:ext>
            </a:extLst>
          </p:cNvPr>
          <p:cNvSpPr/>
          <p:nvPr/>
        </p:nvSpPr>
        <p:spPr>
          <a:xfrm>
            <a:off x="7486650" y="3563075"/>
            <a:ext cx="1304924" cy="88773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254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accent6">
                    <a:lumMod val="50000"/>
                  </a:schemeClr>
                </a:solidFill>
              </a:rPr>
              <a:t>Draw</a:t>
            </a:r>
            <a:endParaRPr lang="ko-KR" altLang="en-US" sz="14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AF63B0-039A-4B96-AD4D-60745422ECDA}"/>
              </a:ext>
            </a:extLst>
          </p:cNvPr>
          <p:cNvSpPr/>
          <p:nvPr/>
        </p:nvSpPr>
        <p:spPr>
          <a:xfrm>
            <a:off x="5095875" y="5177069"/>
            <a:ext cx="1304924" cy="887736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Unused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D45D19D-CF8A-4E30-AF27-DDA16B5D6ADE}"/>
              </a:ext>
            </a:extLst>
          </p:cNvPr>
          <p:cNvSpPr/>
          <p:nvPr/>
        </p:nvSpPr>
        <p:spPr>
          <a:xfrm>
            <a:off x="6972300" y="2876550"/>
            <a:ext cx="876300" cy="552450"/>
          </a:xfrm>
          <a:custGeom>
            <a:avLst/>
            <a:gdLst>
              <a:gd name="connsiteX0" fmla="*/ 876300 w 876300"/>
              <a:gd name="connsiteY0" fmla="*/ 552450 h 552450"/>
              <a:gd name="connsiteX1" fmla="*/ 0 w 876300"/>
              <a:gd name="connsiteY1" fmla="*/ 0 h 552450"/>
              <a:gd name="connsiteX0" fmla="*/ 876300 w 876300"/>
              <a:gd name="connsiteY0" fmla="*/ 552450 h 552450"/>
              <a:gd name="connsiteX1" fmla="*/ 381000 w 876300"/>
              <a:gd name="connsiteY1" fmla="*/ 266700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6300" h="552450">
                <a:moveTo>
                  <a:pt x="876300" y="552450"/>
                </a:moveTo>
                <a:cubicBezTo>
                  <a:pt x="793750" y="387350"/>
                  <a:pt x="673100" y="250825"/>
                  <a:pt x="514350" y="142875"/>
                </a:cubicBezTo>
                <a:cubicBezTo>
                  <a:pt x="355600" y="34925"/>
                  <a:pt x="282575" y="31750"/>
                  <a:pt x="0" y="0"/>
                </a:cubicBezTo>
              </a:path>
            </a:pathLst>
          </a:custGeom>
          <a:noFill/>
          <a:ln w="25400">
            <a:solidFill>
              <a:schemeClr val="accent6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0DFF9B-E29A-4E49-A379-5F766D8AE316}"/>
              </a:ext>
            </a:extLst>
          </p:cNvPr>
          <p:cNvSpPr txBox="1"/>
          <p:nvPr/>
        </p:nvSpPr>
        <p:spPr>
          <a:xfrm>
            <a:off x="7486650" y="2691884"/>
            <a:ext cx="15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6">
                    <a:lumMod val="50000"/>
                  </a:schemeClr>
                </a:solidFill>
              </a:rPr>
              <a:t>return image</a:t>
            </a:r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3CA4678-A235-4AC5-8648-221D62CDD738}"/>
              </a:ext>
            </a:extLst>
          </p:cNvPr>
          <p:cNvSpPr/>
          <p:nvPr/>
        </p:nvSpPr>
        <p:spPr>
          <a:xfrm>
            <a:off x="152400" y="1214669"/>
            <a:ext cx="1304924" cy="8877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DC3926F-C282-4598-8415-D7E114CCBC84}"/>
              </a:ext>
            </a:extLst>
          </p:cNvPr>
          <p:cNvSpPr/>
          <p:nvPr/>
        </p:nvSpPr>
        <p:spPr>
          <a:xfrm>
            <a:off x="152400" y="200750"/>
            <a:ext cx="1304924" cy="8877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7088CF-D8B2-48AD-8D78-5FF1D209DD4C}"/>
              </a:ext>
            </a:extLst>
          </p:cNvPr>
          <p:cNvSpPr txBox="1"/>
          <p:nvPr/>
        </p:nvSpPr>
        <p:spPr>
          <a:xfrm>
            <a:off x="1546224" y="200750"/>
            <a:ext cx="118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At least 2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340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BF1385-5A8A-4BA9-A700-DFF303C25757}"/>
              </a:ext>
            </a:extLst>
          </p:cNvPr>
          <p:cNvSpPr/>
          <p:nvPr/>
        </p:nvSpPr>
        <p:spPr>
          <a:xfrm>
            <a:off x="2952750" y="3563075"/>
            <a:ext cx="1304924" cy="88773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Screen</a:t>
            </a:r>
            <a:endParaRPr lang="ko-KR" altLang="en-US" sz="14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9DAC40-3F86-4F4C-AC36-D1799D10D11E}"/>
              </a:ext>
            </a:extLst>
          </p:cNvPr>
          <p:cNvSpPr/>
          <p:nvPr/>
        </p:nvSpPr>
        <p:spPr>
          <a:xfrm>
            <a:off x="5095875" y="2029550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</a:rPr>
              <a:t>Mailbox</a:t>
            </a: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1E0D63-F1C2-4136-ACBB-A224E248CEAA}"/>
              </a:ext>
            </a:extLst>
          </p:cNvPr>
          <p:cNvSpPr/>
          <p:nvPr/>
        </p:nvSpPr>
        <p:spPr>
          <a:xfrm>
            <a:off x="7486650" y="3563075"/>
            <a:ext cx="1304924" cy="88773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254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accent6">
                    <a:lumMod val="50000"/>
                  </a:schemeClr>
                </a:solidFill>
              </a:rPr>
              <a:t>Draw</a:t>
            </a:r>
            <a:endParaRPr lang="ko-KR" altLang="en-US" sz="14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AF63B0-039A-4B96-AD4D-60745422ECDA}"/>
              </a:ext>
            </a:extLst>
          </p:cNvPr>
          <p:cNvSpPr/>
          <p:nvPr/>
        </p:nvSpPr>
        <p:spPr>
          <a:xfrm>
            <a:off x="5095875" y="5177069"/>
            <a:ext cx="1304924" cy="887736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Unused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4BEEABBE-3996-4ADA-8529-5B63DA55D82D}"/>
              </a:ext>
            </a:extLst>
          </p:cNvPr>
          <p:cNvSpPr/>
          <p:nvPr/>
        </p:nvSpPr>
        <p:spPr>
          <a:xfrm>
            <a:off x="6972300" y="2876550"/>
            <a:ext cx="876300" cy="552450"/>
          </a:xfrm>
          <a:custGeom>
            <a:avLst/>
            <a:gdLst>
              <a:gd name="connsiteX0" fmla="*/ 876300 w 876300"/>
              <a:gd name="connsiteY0" fmla="*/ 552450 h 552450"/>
              <a:gd name="connsiteX1" fmla="*/ 0 w 876300"/>
              <a:gd name="connsiteY1" fmla="*/ 0 h 552450"/>
              <a:gd name="connsiteX0" fmla="*/ 876300 w 876300"/>
              <a:gd name="connsiteY0" fmla="*/ 552450 h 552450"/>
              <a:gd name="connsiteX1" fmla="*/ 381000 w 876300"/>
              <a:gd name="connsiteY1" fmla="*/ 266700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  <a:gd name="connsiteX0" fmla="*/ 876300 w 876300"/>
              <a:gd name="connsiteY0" fmla="*/ 552450 h 552450"/>
              <a:gd name="connsiteX1" fmla="*/ 514350 w 876300"/>
              <a:gd name="connsiteY1" fmla="*/ 142875 h 552450"/>
              <a:gd name="connsiteX2" fmla="*/ 0 w 8763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6300" h="552450">
                <a:moveTo>
                  <a:pt x="876300" y="552450"/>
                </a:moveTo>
                <a:cubicBezTo>
                  <a:pt x="793750" y="387350"/>
                  <a:pt x="673100" y="250825"/>
                  <a:pt x="514350" y="142875"/>
                </a:cubicBezTo>
                <a:cubicBezTo>
                  <a:pt x="355600" y="34925"/>
                  <a:pt x="282575" y="31750"/>
                  <a:pt x="0" y="0"/>
                </a:cubicBezTo>
              </a:path>
            </a:pathLst>
          </a:custGeom>
          <a:noFill/>
          <a:ln w="25400">
            <a:solidFill>
              <a:schemeClr val="accent6">
                <a:lumMod val="50000"/>
              </a:schemeClr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CA081A-1E9D-4295-90A7-E8D3C385BE42}"/>
              </a:ext>
            </a:extLst>
          </p:cNvPr>
          <p:cNvSpPr txBox="1"/>
          <p:nvPr/>
        </p:nvSpPr>
        <p:spPr>
          <a:xfrm>
            <a:off x="7486650" y="2691884"/>
            <a:ext cx="15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6">
                    <a:lumMod val="50000"/>
                  </a:schemeClr>
                </a:solidFill>
              </a:rPr>
              <a:t>return image</a:t>
            </a:r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F0695E1-80E7-4E87-AC7E-0AB1864FA3F4}"/>
              </a:ext>
            </a:extLst>
          </p:cNvPr>
          <p:cNvSpPr/>
          <p:nvPr/>
        </p:nvSpPr>
        <p:spPr>
          <a:xfrm>
            <a:off x="152400" y="1214669"/>
            <a:ext cx="1304924" cy="8877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17AC6BD-2682-44AD-9EC9-5C4B2B9CCEEE}"/>
              </a:ext>
            </a:extLst>
          </p:cNvPr>
          <p:cNvSpPr/>
          <p:nvPr/>
        </p:nvSpPr>
        <p:spPr>
          <a:xfrm>
            <a:off x="152400" y="200750"/>
            <a:ext cx="1304924" cy="8877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297B2C-EF26-41BD-B9AF-4D8C001BC059}"/>
              </a:ext>
            </a:extLst>
          </p:cNvPr>
          <p:cNvSpPr txBox="1"/>
          <p:nvPr/>
        </p:nvSpPr>
        <p:spPr>
          <a:xfrm>
            <a:off x="1546224" y="200750"/>
            <a:ext cx="582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At least 3 (or else there’s no reason of using mailbox)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9C6F546-8331-48F8-846F-79B1AC2B063C}"/>
              </a:ext>
            </a:extLst>
          </p:cNvPr>
          <p:cNvSpPr/>
          <p:nvPr/>
        </p:nvSpPr>
        <p:spPr>
          <a:xfrm>
            <a:off x="152400" y="2228588"/>
            <a:ext cx="1304924" cy="8877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250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F97DC99-EC86-4C8F-A407-18F631E5D76C}"/>
              </a:ext>
            </a:extLst>
          </p:cNvPr>
          <p:cNvCxnSpPr>
            <a:cxnSpLocks/>
          </p:cNvCxnSpPr>
          <p:nvPr/>
        </p:nvCxnSpPr>
        <p:spPr>
          <a:xfrm>
            <a:off x="6321433" y="1606548"/>
            <a:ext cx="0" cy="9638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003FD0B-1E50-41E9-9E02-3D6F366ACF43}"/>
              </a:ext>
            </a:extLst>
          </p:cNvPr>
          <p:cNvSpPr/>
          <p:nvPr/>
        </p:nvSpPr>
        <p:spPr>
          <a:xfrm>
            <a:off x="5703898" y="1812670"/>
            <a:ext cx="1156625" cy="460241"/>
          </a:xfrm>
          <a:prstGeom prst="rect">
            <a:avLst/>
          </a:prstGeom>
          <a:solidFill>
            <a:schemeClr val="bg1">
              <a:alpha val="88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11ED42-DBC9-4902-955C-90968DAF914F}"/>
              </a:ext>
            </a:extLst>
          </p:cNvPr>
          <p:cNvSpPr/>
          <p:nvPr/>
        </p:nvSpPr>
        <p:spPr>
          <a:xfrm>
            <a:off x="703619" y="2963993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5F75A9-1BFB-4A6A-A922-3FF1BB1294A2}"/>
              </a:ext>
            </a:extLst>
          </p:cNvPr>
          <p:cNvSpPr txBox="1"/>
          <p:nvPr/>
        </p:nvSpPr>
        <p:spPr>
          <a:xfrm>
            <a:off x="2774279" y="2695841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submit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974AB3B-1E81-497A-A482-270BA3032E42}"/>
              </a:ext>
            </a:extLst>
          </p:cNvPr>
          <p:cNvCxnSpPr>
            <a:cxnSpLocks/>
          </p:cNvCxnSpPr>
          <p:nvPr/>
        </p:nvCxnSpPr>
        <p:spPr>
          <a:xfrm>
            <a:off x="2133547" y="3400509"/>
            <a:ext cx="6638249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86E2FA1-3094-4FD5-97E3-6B9B5656BB73}"/>
              </a:ext>
            </a:extLst>
          </p:cNvPr>
          <p:cNvSpPr txBox="1"/>
          <p:nvPr/>
        </p:nvSpPr>
        <p:spPr>
          <a:xfrm>
            <a:off x="4471855" y="2910057"/>
            <a:ext cx="4619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P  r          o          c  e         s  </a:t>
            </a:r>
            <a:r>
              <a:rPr lang="en-US" altLang="ko-KR" sz="20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ko-KR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E87710-F23A-41BF-9F8B-52CAEED19B4E}"/>
              </a:ext>
            </a:extLst>
          </p:cNvPr>
          <p:cNvSpPr/>
          <p:nvPr/>
        </p:nvSpPr>
        <p:spPr>
          <a:xfrm>
            <a:off x="5078031" y="3305128"/>
            <a:ext cx="759329" cy="302150"/>
          </a:xfrm>
          <a:prstGeom prst="rect">
            <a:avLst/>
          </a:prstGeom>
          <a:solidFill>
            <a:schemeClr val="bg1">
              <a:alpha val="88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5251F4-DC0F-4C1D-ACE6-5C183C6D15A0}"/>
              </a:ext>
            </a:extLst>
          </p:cNvPr>
          <p:cNvGrpSpPr/>
          <p:nvPr/>
        </p:nvGrpSpPr>
        <p:grpSpPr>
          <a:xfrm>
            <a:off x="5146543" y="2684445"/>
            <a:ext cx="675428" cy="1551483"/>
            <a:chOff x="4647690" y="2649042"/>
            <a:chExt cx="675428" cy="1551483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7E253E5-16C4-4FD3-A74D-EA11F71E85A7}"/>
                </a:ext>
              </a:extLst>
            </p:cNvPr>
            <p:cNvSpPr/>
            <p:nvPr/>
          </p:nvSpPr>
          <p:spPr>
            <a:xfrm>
              <a:off x="4647690" y="2657475"/>
              <a:ext cx="295275" cy="1543050"/>
            </a:xfrm>
            <a:prstGeom prst="roundRect">
              <a:avLst/>
            </a:prstGeom>
            <a:solidFill>
              <a:srgbClr val="D5B8EA">
                <a:alpha val="49804"/>
              </a:srgbClr>
            </a:solidFill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6D1AFD-FC7E-4063-B476-6F7810F1F565}"/>
                </a:ext>
              </a:extLst>
            </p:cNvPr>
            <p:cNvSpPr txBox="1"/>
            <p:nvPr/>
          </p:nvSpPr>
          <p:spPr>
            <a:xfrm rot="5400000">
              <a:off x="4533158" y="3100448"/>
              <a:ext cx="124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rgbClr val="7030A0"/>
                  </a:solidFill>
                </a:rPr>
                <a:t>Semaphore</a:t>
              </a:r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4487CBC-0EA3-4002-BEC0-6469F819606F}"/>
                </a:ext>
              </a:extLst>
            </p:cNvPr>
            <p:cNvSpPr/>
            <p:nvPr/>
          </p:nvSpPr>
          <p:spPr>
            <a:xfrm>
              <a:off x="4713183" y="2744464"/>
              <a:ext cx="161925" cy="16192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7B90846-8E77-4495-928E-A80DAB8BF45F}"/>
              </a:ext>
            </a:extLst>
          </p:cNvPr>
          <p:cNvSpPr/>
          <p:nvPr/>
        </p:nvSpPr>
        <p:spPr>
          <a:xfrm>
            <a:off x="2047172" y="4741526"/>
            <a:ext cx="1304924" cy="8877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76FFC3-7A7F-4BFC-8E98-F602C6532E7E}"/>
              </a:ext>
            </a:extLst>
          </p:cNvPr>
          <p:cNvSpPr txBox="1"/>
          <p:nvPr/>
        </p:nvSpPr>
        <p:spPr>
          <a:xfrm>
            <a:off x="1776809" y="4072378"/>
            <a:ext cx="8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acquire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3C3208C-F4F9-46DB-8351-08F41150AECD}"/>
              </a:ext>
            </a:extLst>
          </p:cNvPr>
          <p:cNvSpPr/>
          <p:nvPr/>
        </p:nvSpPr>
        <p:spPr>
          <a:xfrm>
            <a:off x="2915730" y="1596639"/>
            <a:ext cx="1304924" cy="887736"/>
          </a:xfrm>
          <a:prstGeom prst="roundRect">
            <a:avLst/>
          </a:prstGeom>
          <a:solidFill>
            <a:srgbClr val="ACB5D0">
              <a:alpha val="50000"/>
            </a:srgbClr>
          </a:solidFill>
          <a:ln w="25400">
            <a:solidFill>
              <a:srgbClr val="35376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>
                <a:solidFill>
                  <a:srgbClr val="353761"/>
                </a:solidFill>
              </a:rPr>
              <a:t>COMMAND</a:t>
            </a:r>
            <a:endParaRPr lang="ko-KR" altLang="en-US" sz="1400">
              <a:solidFill>
                <a:srgbClr val="35376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7E27F5-CE73-47B1-B1E9-AF4FDD16BCA0}"/>
              </a:ext>
            </a:extLst>
          </p:cNvPr>
          <p:cNvSpPr/>
          <p:nvPr/>
        </p:nvSpPr>
        <p:spPr>
          <a:xfrm>
            <a:off x="4289808" y="555821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2E6FDE-4115-418B-A26D-DD684596B955}"/>
              </a:ext>
            </a:extLst>
          </p:cNvPr>
          <p:cNvSpPr txBox="1"/>
          <p:nvPr/>
        </p:nvSpPr>
        <p:spPr>
          <a:xfrm>
            <a:off x="5751496" y="1714975"/>
            <a:ext cx="1127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</a:rPr>
              <a:t>signal</a:t>
            </a:r>
            <a:endParaRPr lang="ko-KR" alt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BE52003-DB21-4EDA-8C30-54FB080AC257}"/>
              </a:ext>
            </a:extLst>
          </p:cNvPr>
          <p:cNvCxnSpPr>
            <a:cxnSpLocks/>
          </p:cNvCxnSpPr>
          <p:nvPr/>
        </p:nvCxnSpPr>
        <p:spPr>
          <a:xfrm>
            <a:off x="5283341" y="1606548"/>
            <a:ext cx="0" cy="9638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F3D51A8-2394-48AC-A8A7-A591AAD261F1}"/>
              </a:ext>
            </a:extLst>
          </p:cNvPr>
          <p:cNvSpPr/>
          <p:nvPr/>
        </p:nvSpPr>
        <p:spPr>
          <a:xfrm>
            <a:off x="6105995" y="3305128"/>
            <a:ext cx="759329" cy="302150"/>
          </a:xfrm>
          <a:prstGeom prst="rect">
            <a:avLst/>
          </a:prstGeom>
          <a:solidFill>
            <a:schemeClr val="bg1">
              <a:alpha val="88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9713E6C-7854-438A-BA2F-4B59B52FD813}"/>
              </a:ext>
            </a:extLst>
          </p:cNvPr>
          <p:cNvGrpSpPr/>
          <p:nvPr/>
        </p:nvGrpSpPr>
        <p:grpSpPr>
          <a:xfrm>
            <a:off x="6174507" y="2684445"/>
            <a:ext cx="675428" cy="1551483"/>
            <a:chOff x="4647690" y="2649042"/>
            <a:chExt cx="675428" cy="1551483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A3377FE5-9F54-41D9-959F-EA5C03C61A86}"/>
                </a:ext>
              </a:extLst>
            </p:cNvPr>
            <p:cNvSpPr/>
            <p:nvPr/>
          </p:nvSpPr>
          <p:spPr>
            <a:xfrm>
              <a:off x="4647690" y="2657475"/>
              <a:ext cx="295275" cy="1543050"/>
            </a:xfrm>
            <a:prstGeom prst="roundRect">
              <a:avLst/>
            </a:prstGeom>
            <a:solidFill>
              <a:srgbClr val="D5B8EA">
                <a:alpha val="49804"/>
              </a:srgbClr>
            </a:solidFill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DC4398-B3B1-4DC1-8468-E91A55D4212D}"/>
                </a:ext>
              </a:extLst>
            </p:cNvPr>
            <p:cNvSpPr txBox="1"/>
            <p:nvPr/>
          </p:nvSpPr>
          <p:spPr>
            <a:xfrm rot="5400000">
              <a:off x="4533158" y="3100448"/>
              <a:ext cx="124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rgbClr val="7030A0"/>
                  </a:solidFill>
                </a:rPr>
                <a:t>Semaphore</a:t>
              </a:r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E1C1AA96-CC02-4C1D-8B57-6D972031620D}"/>
                </a:ext>
              </a:extLst>
            </p:cNvPr>
            <p:cNvSpPr/>
            <p:nvPr/>
          </p:nvSpPr>
          <p:spPr>
            <a:xfrm>
              <a:off x="4713183" y="2744464"/>
              <a:ext cx="161925" cy="16192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4C75E2-8C17-442B-98DB-8FC4611E6339}"/>
              </a:ext>
            </a:extLst>
          </p:cNvPr>
          <p:cNvSpPr/>
          <p:nvPr/>
        </p:nvSpPr>
        <p:spPr>
          <a:xfrm>
            <a:off x="7383864" y="3305128"/>
            <a:ext cx="759329" cy="302150"/>
          </a:xfrm>
          <a:prstGeom prst="rect">
            <a:avLst/>
          </a:prstGeom>
          <a:solidFill>
            <a:schemeClr val="bg1">
              <a:alpha val="88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B81D008-5E9C-4C20-91AC-081F5AAFED0F}"/>
              </a:ext>
            </a:extLst>
          </p:cNvPr>
          <p:cNvGrpSpPr/>
          <p:nvPr/>
        </p:nvGrpSpPr>
        <p:grpSpPr>
          <a:xfrm>
            <a:off x="7452376" y="2684445"/>
            <a:ext cx="675428" cy="1551483"/>
            <a:chOff x="4647690" y="2649042"/>
            <a:chExt cx="675428" cy="1551483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488B45F-E4CE-43DB-9C70-79591C5723B4}"/>
                </a:ext>
              </a:extLst>
            </p:cNvPr>
            <p:cNvSpPr/>
            <p:nvPr/>
          </p:nvSpPr>
          <p:spPr>
            <a:xfrm>
              <a:off x="4647690" y="2657475"/>
              <a:ext cx="295275" cy="1543050"/>
            </a:xfrm>
            <a:prstGeom prst="roundRect">
              <a:avLst/>
            </a:prstGeom>
            <a:solidFill>
              <a:srgbClr val="D5B8EA">
                <a:alpha val="49804"/>
              </a:srgbClr>
            </a:solidFill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E84B6F2-36BF-4952-AAEB-18DDDBD2AB1B}"/>
                </a:ext>
              </a:extLst>
            </p:cNvPr>
            <p:cNvSpPr txBox="1"/>
            <p:nvPr/>
          </p:nvSpPr>
          <p:spPr>
            <a:xfrm rot="5400000">
              <a:off x="4533158" y="3100448"/>
              <a:ext cx="124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rgbClr val="7030A0"/>
                  </a:solidFill>
                </a:rPr>
                <a:t>Semaphore</a:t>
              </a:r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3A8D8A8-5844-4715-B595-E060B9AA6A3A}"/>
                </a:ext>
              </a:extLst>
            </p:cNvPr>
            <p:cNvSpPr/>
            <p:nvPr/>
          </p:nvSpPr>
          <p:spPr>
            <a:xfrm>
              <a:off x="4713183" y="2744464"/>
              <a:ext cx="161925" cy="16192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AE8162F-5C64-4313-A13F-2D75258CAD15}"/>
              </a:ext>
            </a:extLst>
          </p:cNvPr>
          <p:cNvSpPr/>
          <p:nvPr/>
        </p:nvSpPr>
        <p:spPr>
          <a:xfrm>
            <a:off x="5678105" y="557141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D38C1B0-AA55-4564-9211-A38D8437EB32}"/>
              </a:ext>
            </a:extLst>
          </p:cNvPr>
          <p:cNvSpPr/>
          <p:nvPr/>
        </p:nvSpPr>
        <p:spPr>
          <a:xfrm>
            <a:off x="7062624" y="555821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65E23EF-1F51-4AE1-BA4A-F6197E73B9CC}"/>
              </a:ext>
            </a:extLst>
          </p:cNvPr>
          <p:cNvCxnSpPr>
            <a:cxnSpLocks/>
          </p:cNvCxnSpPr>
          <p:nvPr/>
        </p:nvCxnSpPr>
        <p:spPr>
          <a:xfrm>
            <a:off x="7582024" y="1606548"/>
            <a:ext cx="0" cy="9638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44AD7D-94EE-490B-93D1-8045D33B3F80}"/>
              </a:ext>
            </a:extLst>
          </p:cNvPr>
          <p:cNvSpPr/>
          <p:nvPr/>
        </p:nvSpPr>
        <p:spPr>
          <a:xfrm>
            <a:off x="4748635" y="4255382"/>
            <a:ext cx="10887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Mask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D0FCB0E-0F4F-41BD-9BA2-364DFB0764A6}"/>
              </a:ext>
            </a:extLst>
          </p:cNvPr>
          <p:cNvSpPr/>
          <p:nvPr/>
        </p:nvSpPr>
        <p:spPr>
          <a:xfrm>
            <a:off x="5766026" y="4255382"/>
            <a:ext cx="10887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Mask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EB367FD-0709-4D2D-9DDB-76165482D172}"/>
              </a:ext>
            </a:extLst>
          </p:cNvPr>
          <p:cNvSpPr/>
          <p:nvPr/>
        </p:nvSpPr>
        <p:spPr>
          <a:xfrm>
            <a:off x="7062624" y="4255382"/>
            <a:ext cx="10887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Mask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933BA82-FF18-427F-9225-DD6C31C89AE0}"/>
              </a:ext>
            </a:extLst>
          </p:cNvPr>
          <p:cNvSpPr/>
          <p:nvPr/>
        </p:nvSpPr>
        <p:spPr>
          <a:xfrm>
            <a:off x="8824915" y="2900015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C54F927-2942-48E9-BF82-482865E94F0E}"/>
              </a:ext>
            </a:extLst>
          </p:cNvPr>
          <p:cNvCxnSpPr>
            <a:cxnSpLocks/>
          </p:cNvCxnSpPr>
          <p:nvPr/>
        </p:nvCxnSpPr>
        <p:spPr>
          <a:xfrm flipV="1">
            <a:off x="9477377" y="2162175"/>
            <a:ext cx="0" cy="54978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47113B9-81AF-4160-AF91-FCE33AFD216C}"/>
              </a:ext>
            </a:extLst>
          </p:cNvPr>
          <p:cNvGrpSpPr/>
          <p:nvPr/>
        </p:nvGrpSpPr>
        <p:grpSpPr>
          <a:xfrm>
            <a:off x="9338785" y="455879"/>
            <a:ext cx="675428" cy="1551483"/>
            <a:chOff x="4647690" y="2649042"/>
            <a:chExt cx="675428" cy="1551483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5C0C45E1-DBA1-434B-B458-8EF4998C24F9}"/>
                </a:ext>
              </a:extLst>
            </p:cNvPr>
            <p:cNvSpPr/>
            <p:nvPr/>
          </p:nvSpPr>
          <p:spPr>
            <a:xfrm>
              <a:off x="4647690" y="2657475"/>
              <a:ext cx="295275" cy="1543050"/>
            </a:xfrm>
            <a:prstGeom prst="roundRect">
              <a:avLst/>
            </a:prstGeom>
            <a:solidFill>
              <a:srgbClr val="D5B8EA">
                <a:alpha val="49804"/>
              </a:srgbClr>
            </a:solidFill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DD24C25-CEF5-4ABF-BCA8-E9952DC5AB10}"/>
                </a:ext>
              </a:extLst>
            </p:cNvPr>
            <p:cNvSpPr txBox="1"/>
            <p:nvPr/>
          </p:nvSpPr>
          <p:spPr>
            <a:xfrm rot="5400000">
              <a:off x="4533158" y="3100448"/>
              <a:ext cx="124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rgbClr val="7030A0"/>
                  </a:solidFill>
                </a:rPr>
                <a:t>Semaphore</a:t>
              </a:r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F188D59-7402-4A84-8FD7-08E077CB2DB7}"/>
                </a:ext>
              </a:extLst>
            </p:cNvPr>
            <p:cNvSpPr/>
            <p:nvPr/>
          </p:nvSpPr>
          <p:spPr>
            <a:xfrm>
              <a:off x="4713183" y="2744464"/>
              <a:ext cx="161925" cy="16192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FEBF7AA-E167-4C76-89CB-2D37AF5AC669}"/>
              </a:ext>
            </a:extLst>
          </p:cNvPr>
          <p:cNvSpPr txBox="1"/>
          <p:nvPr/>
        </p:nvSpPr>
        <p:spPr>
          <a:xfrm>
            <a:off x="9552955" y="2251987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signal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07722A3-8C4D-4BDF-B30C-FF1D68E55194}"/>
              </a:ext>
            </a:extLst>
          </p:cNvPr>
          <p:cNvCxnSpPr>
            <a:cxnSpLocks/>
          </p:cNvCxnSpPr>
          <p:nvPr/>
        </p:nvCxnSpPr>
        <p:spPr>
          <a:xfrm>
            <a:off x="10222947" y="3400509"/>
            <a:ext cx="1261482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0AAF7FB-27F0-4FA9-82FB-AD52A07353CF}"/>
              </a:ext>
            </a:extLst>
          </p:cNvPr>
          <p:cNvSpPr txBox="1"/>
          <p:nvPr/>
        </p:nvSpPr>
        <p:spPr>
          <a:xfrm>
            <a:off x="10418575" y="2956223"/>
            <a:ext cx="875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present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4239E88-EA97-4CC2-95F8-9B42A81FC646}"/>
              </a:ext>
            </a:extLst>
          </p:cNvPr>
          <p:cNvCxnSpPr>
            <a:cxnSpLocks/>
          </p:cNvCxnSpPr>
          <p:nvPr/>
        </p:nvCxnSpPr>
        <p:spPr>
          <a:xfrm flipV="1">
            <a:off x="2699634" y="3431312"/>
            <a:ext cx="0" cy="118355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073E943-ABE2-4766-9EAD-1DD07324F3DE}"/>
              </a:ext>
            </a:extLst>
          </p:cNvPr>
          <p:cNvSpPr/>
          <p:nvPr/>
        </p:nvSpPr>
        <p:spPr>
          <a:xfrm>
            <a:off x="2047172" y="5696705"/>
            <a:ext cx="1304924" cy="500495"/>
          </a:xfrm>
          <a:prstGeom prst="roundRect">
            <a:avLst/>
          </a:prstGeom>
          <a:solidFill>
            <a:srgbClr val="D5B8EA">
              <a:alpha val="50000"/>
            </a:srgbClr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>
                <a:solidFill>
                  <a:srgbClr val="7030A0"/>
                </a:solidFill>
              </a:rPr>
              <a:t>Semaphore references.</a:t>
            </a:r>
            <a:endParaRPr lang="ko-KR" altLang="en-US" sz="1200">
              <a:solidFill>
                <a:srgbClr val="7030A0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1B93996-E56C-42A8-A904-8A25020B2AE9}"/>
              </a:ext>
            </a:extLst>
          </p:cNvPr>
          <p:cNvCxnSpPr>
            <a:cxnSpLocks/>
          </p:cNvCxnSpPr>
          <p:nvPr/>
        </p:nvCxnSpPr>
        <p:spPr>
          <a:xfrm>
            <a:off x="3568192" y="2545008"/>
            <a:ext cx="0" cy="83632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9C939CA-DFA6-463F-BB32-34CFCDE4C9C5}"/>
              </a:ext>
            </a:extLst>
          </p:cNvPr>
          <p:cNvSpPr txBox="1"/>
          <p:nvPr/>
        </p:nvSpPr>
        <p:spPr>
          <a:xfrm>
            <a:off x="3352096" y="5357462"/>
            <a:ext cx="335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Timeout happens if non images are available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20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F97DC99-EC86-4C8F-A407-18F631E5D76C}"/>
              </a:ext>
            </a:extLst>
          </p:cNvPr>
          <p:cNvCxnSpPr>
            <a:cxnSpLocks/>
          </p:cNvCxnSpPr>
          <p:nvPr/>
        </p:nvCxnSpPr>
        <p:spPr>
          <a:xfrm>
            <a:off x="5583201" y="1874996"/>
            <a:ext cx="0" cy="9638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003FD0B-1E50-41E9-9E02-3D6F366ACF43}"/>
              </a:ext>
            </a:extLst>
          </p:cNvPr>
          <p:cNvSpPr/>
          <p:nvPr/>
        </p:nvSpPr>
        <p:spPr>
          <a:xfrm>
            <a:off x="4965666" y="2081118"/>
            <a:ext cx="1156625" cy="460241"/>
          </a:xfrm>
          <a:prstGeom prst="rect">
            <a:avLst/>
          </a:prstGeom>
          <a:solidFill>
            <a:schemeClr val="bg1">
              <a:alpha val="88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974AB3B-1E81-497A-A482-270BA3032E42}"/>
              </a:ext>
            </a:extLst>
          </p:cNvPr>
          <p:cNvCxnSpPr>
            <a:cxnSpLocks/>
          </p:cNvCxnSpPr>
          <p:nvPr/>
        </p:nvCxnSpPr>
        <p:spPr>
          <a:xfrm>
            <a:off x="2130803" y="3668957"/>
            <a:ext cx="5902761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E87710-F23A-41BF-9F8B-52CAEED19B4E}"/>
              </a:ext>
            </a:extLst>
          </p:cNvPr>
          <p:cNvSpPr/>
          <p:nvPr/>
        </p:nvSpPr>
        <p:spPr>
          <a:xfrm>
            <a:off x="4297854" y="3548409"/>
            <a:ext cx="759329" cy="302150"/>
          </a:xfrm>
          <a:prstGeom prst="rect">
            <a:avLst/>
          </a:prstGeom>
          <a:solidFill>
            <a:schemeClr val="bg1">
              <a:alpha val="88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5251F4-DC0F-4C1D-ACE6-5C183C6D15A0}"/>
              </a:ext>
            </a:extLst>
          </p:cNvPr>
          <p:cNvGrpSpPr/>
          <p:nvPr/>
        </p:nvGrpSpPr>
        <p:grpSpPr>
          <a:xfrm>
            <a:off x="4408311" y="2952893"/>
            <a:ext cx="675428" cy="1551483"/>
            <a:chOff x="4647690" y="2649042"/>
            <a:chExt cx="675428" cy="1551483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7E253E5-16C4-4FD3-A74D-EA11F71E85A7}"/>
                </a:ext>
              </a:extLst>
            </p:cNvPr>
            <p:cNvSpPr/>
            <p:nvPr/>
          </p:nvSpPr>
          <p:spPr>
            <a:xfrm>
              <a:off x="4647690" y="2657475"/>
              <a:ext cx="295275" cy="1543050"/>
            </a:xfrm>
            <a:prstGeom prst="roundRect">
              <a:avLst/>
            </a:prstGeom>
            <a:solidFill>
              <a:srgbClr val="D5B8EA">
                <a:alpha val="49804"/>
              </a:srgbClr>
            </a:solidFill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6D1AFD-FC7E-4063-B476-6F7810F1F565}"/>
                </a:ext>
              </a:extLst>
            </p:cNvPr>
            <p:cNvSpPr txBox="1"/>
            <p:nvPr/>
          </p:nvSpPr>
          <p:spPr>
            <a:xfrm rot="5400000">
              <a:off x="4533158" y="3100448"/>
              <a:ext cx="124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rgbClr val="7030A0"/>
                  </a:solidFill>
                </a:rPr>
                <a:t>Semaphore</a:t>
              </a:r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4487CBC-0EA3-4002-BEC0-6469F819606F}"/>
                </a:ext>
              </a:extLst>
            </p:cNvPr>
            <p:cNvSpPr/>
            <p:nvPr/>
          </p:nvSpPr>
          <p:spPr>
            <a:xfrm>
              <a:off x="4713183" y="2744464"/>
              <a:ext cx="161925" cy="16192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7E27F5-CE73-47B1-B1E9-AF4FDD16BCA0}"/>
              </a:ext>
            </a:extLst>
          </p:cNvPr>
          <p:cNvSpPr/>
          <p:nvPr/>
        </p:nvSpPr>
        <p:spPr>
          <a:xfrm>
            <a:off x="3551576" y="824269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2E6FDE-4115-418B-A26D-DD684596B955}"/>
              </a:ext>
            </a:extLst>
          </p:cNvPr>
          <p:cNvSpPr txBox="1"/>
          <p:nvPr/>
        </p:nvSpPr>
        <p:spPr>
          <a:xfrm>
            <a:off x="5013264" y="1983423"/>
            <a:ext cx="1127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</a:rPr>
              <a:t>signal</a:t>
            </a:r>
            <a:endParaRPr lang="ko-KR" alt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BE52003-DB21-4EDA-8C30-54FB080AC257}"/>
              </a:ext>
            </a:extLst>
          </p:cNvPr>
          <p:cNvCxnSpPr>
            <a:cxnSpLocks/>
          </p:cNvCxnSpPr>
          <p:nvPr/>
        </p:nvCxnSpPr>
        <p:spPr>
          <a:xfrm>
            <a:off x="4545109" y="1874996"/>
            <a:ext cx="0" cy="9638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F3D51A8-2394-48AC-A8A7-A591AAD261F1}"/>
              </a:ext>
            </a:extLst>
          </p:cNvPr>
          <p:cNvSpPr/>
          <p:nvPr/>
        </p:nvSpPr>
        <p:spPr>
          <a:xfrm>
            <a:off x="5309040" y="3514853"/>
            <a:ext cx="759329" cy="302150"/>
          </a:xfrm>
          <a:prstGeom prst="rect">
            <a:avLst/>
          </a:prstGeom>
          <a:solidFill>
            <a:schemeClr val="bg1">
              <a:alpha val="88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9713E6C-7854-438A-BA2F-4B59B52FD813}"/>
              </a:ext>
            </a:extLst>
          </p:cNvPr>
          <p:cNvGrpSpPr/>
          <p:nvPr/>
        </p:nvGrpSpPr>
        <p:grpSpPr>
          <a:xfrm>
            <a:off x="5436275" y="2952893"/>
            <a:ext cx="675428" cy="1551483"/>
            <a:chOff x="4647690" y="2649042"/>
            <a:chExt cx="675428" cy="1551483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A3377FE5-9F54-41D9-959F-EA5C03C61A86}"/>
                </a:ext>
              </a:extLst>
            </p:cNvPr>
            <p:cNvSpPr/>
            <p:nvPr/>
          </p:nvSpPr>
          <p:spPr>
            <a:xfrm>
              <a:off x="4647690" y="2657475"/>
              <a:ext cx="295275" cy="1543050"/>
            </a:xfrm>
            <a:prstGeom prst="roundRect">
              <a:avLst/>
            </a:prstGeom>
            <a:solidFill>
              <a:srgbClr val="D5B8EA">
                <a:alpha val="49804"/>
              </a:srgbClr>
            </a:solidFill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DC4398-B3B1-4DC1-8468-E91A55D4212D}"/>
                </a:ext>
              </a:extLst>
            </p:cNvPr>
            <p:cNvSpPr txBox="1"/>
            <p:nvPr/>
          </p:nvSpPr>
          <p:spPr>
            <a:xfrm rot="5400000">
              <a:off x="4533158" y="3100448"/>
              <a:ext cx="124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rgbClr val="7030A0"/>
                  </a:solidFill>
                </a:rPr>
                <a:t>Semaphore</a:t>
              </a:r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E1C1AA96-CC02-4C1D-8B57-6D972031620D}"/>
                </a:ext>
              </a:extLst>
            </p:cNvPr>
            <p:cNvSpPr/>
            <p:nvPr/>
          </p:nvSpPr>
          <p:spPr>
            <a:xfrm>
              <a:off x="4713183" y="2744464"/>
              <a:ext cx="161925" cy="16192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4C75E2-8C17-442B-98DB-8FC4611E6339}"/>
              </a:ext>
            </a:extLst>
          </p:cNvPr>
          <p:cNvSpPr/>
          <p:nvPr/>
        </p:nvSpPr>
        <p:spPr>
          <a:xfrm>
            <a:off x="6341470" y="3548409"/>
            <a:ext cx="759329" cy="302150"/>
          </a:xfrm>
          <a:prstGeom prst="rect">
            <a:avLst/>
          </a:prstGeom>
          <a:solidFill>
            <a:schemeClr val="bg1">
              <a:alpha val="88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B81D008-5E9C-4C20-91AC-081F5AAFED0F}"/>
              </a:ext>
            </a:extLst>
          </p:cNvPr>
          <p:cNvGrpSpPr/>
          <p:nvPr/>
        </p:nvGrpSpPr>
        <p:grpSpPr>
          <a:xfrm>
            <a:off x="6435149" y="2952893"/>
            <a:ext cx="675428" cy="1551483"/>
            <a:chOff x="4647690" y="2649042"/>
            <a:chExt cx="675428" cy="1551483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488B45F-E4CE-43DB-9C70-79591C5723B4}"/>
                </a:ext>
              </a:extLst>
            </p:cNvPr>
            <p:cNvSpPr/>
            <p:nvPr/>
          </p:nvSpPr>
          <p:spPr>
            <a:xfrm>
              <a:off x="4647690" y="2657475"/>
              <a:ext cx="295275" cy="1543050"/>
            </a:xfrm>
            <a:prstGeom prst="roundRect">
              <a:avLst/>
            </a:prstGeom>
            <a:solidFill>
              <a:srgbClr val="D5B8EA">
                <a:alpha val="49804"/>
              </a:srgbClr>
            </a:solidFill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E84B6F2-36BF-4952-AAEB-18DDDBD2AB1B}"/>
                </a:ext>
              </a:extLst>
            </p:cNvPr>
            <p:cNvSpPr txBox="1"/>
            <p:nvPr/>
          </p:nvSpPr>
          <p:spPr>
            <a:xfrm rot="5400000">
              <a:off x="4533158" y="3100448"/>
              <a:ext cx="1241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rgbClr val="7030A0"/>
                  </a:solidFill>
                </a:rPr>
                <a:t>Semaphore</a:t>
              </a:r>
              <a:endParaRPr lang="ko-KR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3A8D8A8-5844-4715-B595-E060B9AA6A3A}"/>
                </a:ext>
              </a:extLst>
            </p:cNvPr>
            <p:cNvSpPr/>
            <p:nvPr/>
          </p:nvSpPr>
          <p:spPr>
            <a:xfrm>
              <a:off x="4713183" y="2744464"/>
              <a:ext cx="161925" cy="16192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AE8162F-5C64-4313-A13F-2D75258CAD15}"/>
              </a:ext>
            </a:extLst>
          </p:cNvPr>
          <p:cNvSpPr/>
          <p:nvPr/>
        </p:nvSpPr>
        <p:spPr>
          <a:xfrm>
            <a:off x="4939873" y="825589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D38C1B0-AA55-4564-9211-A38D8437EB32}"/>
              </a:ext>
            </a:extLst>
          </p:cNvPr>
          <p:cNvSpPr/>
          <p:nvPr/>
        </p:nvSpPr>
        <p:spPr>
          <a:xfrm>
            <a:off x="6324392" y="824269"/>
            <a:ext cx="1304924" cy="88773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65E23EF-1F51-4AE1-BA4A-F6197E73B9CC}"/>
              </a:ext>
            </a:extLst>
          </p:cNvPr>
          <p:cNvCxnSpPr>
            <a:cxnSpLocks/>
          </p:cNvCxnSpPr>
          <p:nvPr/>
        </p:nvCxnSpPr>
        <p:spPr>
          <a:xfrm>
            <a:off x="6566956" y="1874996"/>
            <a:ext cx="0" cy="9638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933BA82-FF18-427F-9225-DD6C31C89AE0}"/>
              </a:ext>
            </a:extLst>
          </p:cNvPr>
          <p:cNvSpPr/>
          <p:nvPr/>
        </p:nvSpPr>
        <p:spPr>
          <a:xfrm>
            <a:off x="8086683" y="3210240"/>
            <a:ext cx="1304924" cy="887736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</a:rPr>
              <a:t>Swap Chain(s)</a:t>
            </a:r>
            <a:endParaRPr lang="ko-KR" altLang="en-US" sz="12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0AAF7FB-27F0-4FA9-82FB-AD52A07353CF}"/>
              </a:ext>
            </a:extLst>
          </p:cNvPr>
          <p:cNvSpPr txBox="1"/>
          <p:nvPr/>
        </p:nvSpPr>
        <p:spPr>
          <a:xfrm>
            <a:off x="2137686" y="3224671"/>
            <a:ext cx="875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present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18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16DA44D-1099-4D95-9659-BB6CB3A8A7E2}"/>
              </a:ext>
            </a:extLst>
          </p:cNvPr>
          <p:cNvSpPr/>
          <p:nvPr/>
        </p:nvSpPr>
        <p:spPr>
          <a:xfrm>
            <a:off x="3656790" y="3948493"/>
            <a:ext cx="3493006" cy="2251084"/>
          </a:xfrm>
          <a:prstGeom prst="roundRect">
            <a:avLst>
              <a:gd name="adj" fmla="val 3568"/>
            </a:avLst>
          </a:prstGeom>
          <a:solidFill>
            <a:srgbClr val="F2F7FC"/>
          </a:solidFill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1100" b="1">
                <a:solidFill>
                  <a:schemeClr val="accent5">
                    <a:lumMod val="50000"/>
                  </a:schemeClr>
                </a:solidFill>
              </a:rPr>
              <a:t>Graphics Queue</a:t>
            </a:r>
            <a:endParaRPr lang="ko-KR" altLang="en-US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60BA42F7-02FC-4B7D-AF18-9B13858B2C5D}"/>
              </a:ext>
            </a:extLst>
          </p:cNvPr>
          <p:cNvSpPr/>
          <p:nvPr/>
        </p:nvSpPr>
        <p:spPr>
          <a:xfrm>
            <a:off x="7308645" y="3948493"/>
            <a:ext cx="3493006" cy="2251084"/>
          </a:xfrm>
          <a:prstGeom prst="roundRect">
            <a:avLst>
              <a:gd name="adj" fmla="val 3568"/>
            </a:avLst>
          </a:prstGeom>
          <a:solidFill>
            <a:srgbClr val="F2F7FC"/>
          </a:solidFill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1100" b="1">
                <a:solidFill>
                  <a:schemeClr val="accent5">
                    <a:lumMod val="50000"/>
                  </a:schemeClr>
                </a:solidFill>
              </a:rPr>
              <a:t>Present Queue</a:t>
            </a:r>
            <a:endParaRPr lang="ko-KR" altLang="en-US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3EA30F-A48A-4B63-AED1-91C022DA90B2}"/>
              </a:ext>
            </a:extLst>
          </p:cNvPr>
          <p:cNvSpPr txBox="1"/>
          <p:nvPr/>
        </p:nvSpPr>
        <p:spPr>
          <a:xfrm>
            <a:off x="0" y="15118"/>
            <a:ext cx="36581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Tutorial 02: Swap Chain</a:t>
            </a:r>
          </a:p>
          <a:p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</a:rPr>
              <a:t>Draw</a:t>
            </a:r>
            <a:endParaRPr lang="ko-KR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397592-D18E-4BFE-8705-7EC022A0AD4A}"/>
              </a:ext>
            </a:extLst>
          </p:cNvPr>
          <p:cNvSpPr txBox="1"/>
          <p:nvPr/>
        </p:nvSpPr>
        <p:spPr>
          <a:xfrm>
            <a:off x="1915761" y="2214326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Start</a:t>
            </a: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F071535-6337-4664-9154-850DBF0DC9E5}"/>
              </a:ext>
            </a:extLst>
          </p:cNvPr>
          <p:cNvCxnSpPr>
            <a:cxnSpLocks/>
          </p:cNvCxnSpPr>
          <p:nvPr/>
        </p:nvCxnSpPr>
        <p:spPr>
          <a:xfrm>
            <a:off x="2507508" y="2345131"/>
            <a:ext cx="6583785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3A2BA62-F35F-4F7D-977E-06DED4C1E15B}"/>
              </a:ext>
            </a:extLst>
          </p:cNvPr>
          <p:cNvSpPr txBox="1"/>
          <p:nvPr/>
        </p:nvSpPr>
        <p:spPr>
          <a:xfrm>
            <a:off x="9256403" y="2214326"/>
            <a:ext cx="425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End</a:t>
            </a: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A797C4C7-07CA-4007-9E7E-92AA6933855D}"/>
              </a:ext>
            </a:extLst>
          </p:cNvPr>
          <p:cNvSpPr/>
          <p:nvPr/>
        </p:nvSpPr>
        <p:spPr>
          <a:xfrm>
            <a:off x="2156373" y="1630757"/>
            <a:ext cx="7312589" cy="485775"/>
          </a:xfrm>
          <a:custGeom>
            <a:avLst/>
            <a:gdLst>
              <a:gd name="connsiteX0" fmla="*/ 0 w 11379200"/>
              <a:gd name="connsiteY0" fmla="*/ 0 h 485775"/>
              <a:gd name="connsiteX1" fmla="*/ 11379200 w 11379200"/>
              <a:gd name="connsiteY1" fmla="*/ 0 h 485775"/>
              <a:gd name="connsiteX2" fmla="*/ 11379200 w 11379200"/>
              <a:gd name="connsiteY2" fmla="*/ 485775 h 485775"/>
              <a:gd name="connsiteX3" fmla="*/ 355601 w 11379200"/>
              <a:gd name="connsiteY3" fmla="*/ 485775 h 485775"/>
              <a:gd name="connsiteX4" fmla="*/ 0 w 11379200"/>
              <a:gd name="connsiteY4" fmla="*/ 482600 h 485775"/>
              <a:gd name="connsiteX0" fmla="*/ 355601 w 11379200"/>
              <a:gd name="connsiteY0" fmla="*/ 485775 h 577215"/>
              <a:gd name="connsiteX1" fmla="*/ 0 w 11379200"/>
              <a:gd name="connsiteY1" fmla="*/ 482600 h 577215"/>
              <a:gd name="connsiteX2" fmla="*/ 0 w 11379200"/>
              <a:gd name="connsiteY2" fmla="*/ 0 h 577215"/>
              <a:gd name="connsiteX3" fmla="*/ 11379200 w 11379200"/>
              <a:gd name="connsiteY3" fmla="*/ 0 h 577215"/>
              <a:gd name="connsiteX4" fmla="*/ 11379200 w 11379200"/>
              <a:gd name="connsiteY4" fmla="*/ 485775 h 577215"/>
              <a:gd name="connsiteX5" fmla="*/ 447041 w 11379200"/>
              <a:gd name="connsiteY5" fmla="*/ 577215 h 577215"/>
              <a:gd name="connsiteX0" fmla="*/ 355601 w 11379200"/>
              <a:gd name="connsiteY0" fmla="*/ 485775 h 485775"/>
              <a:gd name="connsiteX1" fmla="*/ 0 w 11379200"/>
              <a:gd name="connsiteY1" fmla="*/ 482600 h 485775"/>
              <a:gd name="connsiteX2" fmla="*/ 0 w 11379200"/>
              <a:gd name="connsiteY2" fmla="*/ 0 h 485775"/>
              <a:gd name="connsiteX3" fmla="*/ 11379200 w 11379200"/>
              <a:gd name="connsiteY3" fmla="*/ 0 h 485775"/>
              <a:gd name="connsiteX4" fmla="*/ 11379200 w 11379200"/>
              <a:gd name="connsiteY4" fmla="*/ 485775 h 485775"/>
              <a:gd name="connsiteX0" fmla="*/ 0 w 11379200"/>
              <a:gd name="connsiteY0" fmla="*/ 482600 h 485775"/>
              <a:gd name="connsiteX1" fmla="*/ 0 w 11379200"/>
              <a:gd name="connsiteY1" fmla="*/ 0 h 485775"/>
              <a:gd name="connsiteX2" fmla="*/ 11379200 w 11379200"/>
              <a:gd name="connsiteY2" fmla="*/ 0 h 485775"/>
              <a:gd name="connsiteX3" fmla="*/ 11379200 w 11379200"/>
              <a:gd name="connsiteY3" fmla="*/ 485775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9200" h="485775">
                <a:moveTo>
                  <a:pt x="0" y="482600"/>
                </a:moveTo>
                <a:lnTo>
                  <a:pt x="0" y="0"/>
                </a:lnTo>
                <a:lnTo>
                  <a:pt x="11379200" y="0"/>
                </a:lnTo>
                <a:lnTo>
                  <a:pt x="11379200" y="485775"/>
                </a:lnTo>
              </a:path>
            </a:pathLst>
          </a:cu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8E2577-7DA8-474A-A65B-7E7500F8D86D}"/>
              </a:ext>
            </a:extLst>
          </p:cNvPr>
          <p:cNvSpPr txBox="1"/>
          <p:nvPr/>
        </p:nvSpPr>
        <p:spPr>
          <a:xfrm>
            <a:off x="4307945" y="26540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Legends</a:t>
            </a:r>
            <a:endParaRPr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54B83D89-EE23-4EB3-BBB4-688F4F7B7F2C}"/>
              </a:ext>
            </a:extLst>
          </p:cNvPr>
          <p:cNvSpPr/>
          <p:nvPr/>
        </p:nvSpPr>
        <p:spPr>
          <a:xfrm>
            <a:off x="2637208" y="2132425"/>
            <a:ext cx="161308" cy="418845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54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rgbClr val="7030A0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6DF0BA5-0DD5-4FAB-A6AE-EEBCC45F1B36}"/>
              </a:ext>
            </a:extLst>
          </p:cNvPr>
          <p:cNvCxnSpPr>
            <a:cxnSpLocks/>
          </p:cNvCxnSpPr>
          <p:nvPr/>
        </p:nvCxnSpPr>
        <p:spPr>
          <a:xfrm flipV="1">
            <a:off x="2716857" y="2554553"/>
            <a:ext cx="0" cy="129552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555D5BC-F000-40C9-A389-2DC928E7D9F9}"/>
              </a:ext>
            </a:extLst>
          </p:cNvPr>
          <p:cNvSpPr/>
          <p:nvPr/>
        </p:nvSpPr>
        <p:spPr>
          <a:xfrm>
            <a:off x="2407391" y="2982571"/>
            <a:ext cx="618932" cy="237167"/>
          </a:xfrm>
          <a:prstGeom prst="roundRect">
            <a:avLst>
              <a:gd name="adj" fmla="val 18826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 sz="1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5594C012-1DE8-48B1-86EE-50B649482299}"/>
              </a:ext>
            </a:extLst>
          </p:cNvPr>
          <p:cNvSpPr/>
          <p:nvPr/>
        </p:nvSpPr>
        <p:spPr>
          <a:xfrm>
            <a:off x="2259657" y="3863643"/>
            <a:ext cx="914399" cy="237167"/>
          </a:xfrm>
          <a:prstGeom prst="roundRect">
            <a:avLst>
              <a:gd name="adj" fmla="val 18826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</a:rPr>
              <a:t>SwapChain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0DD897B-C0BE-489D-B65A-1A14A2DAA89F}"/>
              </a:ext>
            </a:extLst>
          </p:cNvPr>
          <p:cNvSpPr/>
          <p:nvPr/>
        </p:nvSpPr>
        <p:spPr>
          <a:xfrm>
            <a:off x="5685991" y="199147"/>
            <a:ext cx="161308" cy="418845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54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rgbClr val="7030A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8C88C16-A642-4C5E-8160-A2176C108A80}"/>
              </a:ext>
            </a:extLst>
          </p:cNvPr>
          <p:cNvSpPr txBox="1"/>
          <p:nvPr/>
        </p:nvSpPr>
        <p:spPr>
          <a:xfrm>
            <a:off x="5388176" y="722603"/>
            <a:ext cx="756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Timeout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4EE6F33-88E0-408A-820F-3475A0B1DBCB}"/>
              </a:ext>
            </a:extLst>
          </p:cNvPr>
          <p:cNvCxnSpPr>
            <a:cxnSpLocks/>
          </p:cNvCxnSpPr>
          <p:nvPr/>
        </p:nvCxnSpPr>
        <p:spPr>
          <a:xfrm flipV="1">
            <a:off x="6817286" y="72617"/>
            <a:ext cx="0" cy="62865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B2F59333-D21F-40BA-AA7F-F7D4ACF40C4E}"/>
              </a:ext>
            </a:extLst>
          </p:cNvPr>
          <p:cNvSpPr/>
          <p:nvPr/>
        </p:nvSpPr>
        <p:spPr>
          <a:xfrm>
            <a:off x="6507820" y="289987"/>
            <a:ext cx="618932" cy="237167"/>
          </a:xfrm>
          <a:prstGeom prst="roundRect">
            <a:avLst>
              <a:gd name="adj" fmla="val 18826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>
                    <a:lumMod val="50000"/>
                    <a:lumOff val="50000"/>
                  </a:schemeClr>
                </a:solidFill>
              </a:rPr>
              <a:t>???</a:t>
            </a:r>
            <a:endParaRPr lang="ko-KR" altLang="en-US" sz="11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A3F24B-A697-4AE9-A006-33C3B04E4D49}"/>
              </a:ext>
            </a:extLst>
          </p:cNvPr>
          <p:cNvSpPr txBox="1"/>
          <p:nvPr/>
        </p:nvSpPr>
        <p:spPr>
          <a:xfrm>
            <a:off x="6284768" y="722603"/>
            <a:ext cx="106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Sends ??? to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14FEAA8-1868-4377-8B02-796C587FCC22}"/>
              </a:ext>
            </a:extLst>
          </p:cNvPr>
          <p:cNvSpPr/>
          <p:nvPr/>
        </p:nvSpPr>
        <p:spPr>
          <a:xfrm>
            <a:off x="7681459" y="289987"/>
            <a:ext cx="618932" cy="237167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rgbClr val="7030A0"/>
                </a:solidFill>
              </a:rPr>
              <a:t>???</a:t>
            </a:r>
            <a:endParaRPr lang="ko-KR" altLang="en-US" sz="1100" b="1">
              <a:solidFill>
                <a:srgbClr val="7030A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993E05E-B113-45AD-82E7-ACF0DD58C28F}"/>
              </a:ext>
            </a:extLst>
          </p:cNvPr>
          <p:cNvSpPr txBox="1"/>
          <p:nvPr/>
        </p:nvSpPr>
        <p:spPr>
          <a:xfrm>
            <a:off x="7503740" y="722603"/>
            <a:ext cx="974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Semaphore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173DFF5-55BD-4F72-9785-8799E591AD47}"/>
              </a:ext>
            </a:extLst>
          </p:cNvPr>
          <p:cNvSpPr/>
          <p:nvPr/>
        </p:nvSpPr>
        <p:spPr>
          <a:xfrm>
            <a:off x="8874593" y="289987"/>
            <a:ext cx="618932" cy="237167"/>
          </a:xfrm>
          <a:prstGeom prst="roundRect">
            <a:avLst>
              <a:gd name="adj" fmla="val 18826"/>
            </a:avLst>
          </a:prstGeom>
          <a:solidFill>
            <a:srgbClr val="F2F7FC"/>
          </a:solidFill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accent5">
                    <a:lumMod val="50000"/>
                  </a:schemeClr>
                </a:solidFill>
              </a:rPr>
              <a:t>???</a:t>
            </a:r>
            <a:endParaRPr lang="ko-KR" altLang="en-US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B237141-2B6C-45EB-8627-6425B96AE6CD}"/>
              </a:ext>
            </a:extLst>
          </p:cNvPr>
          <p:cNvSpPr txBox="1"/>
          <p:nvPr/>
        </p:nvSpPr>
        <p:spPr>
          <a:xfrm>
            <a:off x="8860894" y="72260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Queue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D6AF9F06-9CA8-4745-BDB1-559AA328E940}"/>
              </a:ext>
            </a:extLst>
          </p:cNvPr>
          <p:cNvCxnSpPr>
            <a:cxnSpLocks/>
          </p:cNvCxnSpPr>
          <p:nvPr/>
        </p:nvCxnSpPr>
        <p:spPr>
          <a:xfrm>
            <a:off x="4235264" y="2345129"/>
            <a:ext cx="0" cy="175568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776E8D14-5590-4CE1-BC02-055A2EE6051E}"/>
              </a:ext>
            </a:extLst>
          </p:cNvPr>
          <p:cNvSpPr/>
          <p:nvPr/>
        </p:nvSpPr>
        <p:spPr>
          <a:xfrm>
            <a:off x="3606899" y="2966309"/>
            <a:ext cx="1256728" cy="237167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7030A0"/>
                </a:solidFill>
              </a:rPr>
              <a:t>Image Available</a:t>
            </a:r>
            <a:endParaRPr lang="ko-KR" altLang="en-US" sz="1100">
              <a:solidFill>
                <a:srgbClr val="7030A0"/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B3A59557-837D-4766-867E-C4C88D9233DD}"/>
              </a:ext>
            </a:extLst>
          </p:cNvPr>
          <p:cNvSpPr/>
          <p:nvPr/>
        </p:nvSpPr>
        <p:spPr>
          <a:xfrm>
            <a:off x="3490505" y="3534257"/>
            <a:ext cx="1489516" cy="237167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7030A0"/>
                </a:solidFill>
              </a:rPr>
              <a:t>Rendering Finished</a:t>
            </a:r>
            <a:endParaRPr lang="ko-KR" altLang="en-US" sz="1100">
              <a:solidFill>
                <a:srgbClr val="7030A0"/>
              </a:solidFill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F64DCA21-3E8B-4082-8ECA-42A6B55B06D1}"/>
              </a:ext>
            </a:extLst>
          </p:cNvPr>
          <p:cNvSpPr/>
          <p:nvPr/>
        </p:nvSpPr>
        <p:spPr>
          <a:xfrm>
            <a:off x="3138358" y="3249632"/>
            <a:ext cx="2201590" cy="237167"/>
          </a:xfrm>
          <a:prstGeom prst="roundRect">
            <a:avLst>
              <a:gd name="adj" fmla="val 18826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6">
                    <a:lumMod val="50000"/>
                  </a:schemeClr>
                </a:solidFill>
              </a:rPr>
              <a:t>Command Buffers[image_index]</a:t>
            </a:r>
            <a:endParaRPr lang="ko-KR" altLang="en-US" sz="11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F2A2EC7-0883-40D0-A2E7-A1E91A6ED619}"/>
              </a:ext>
            </a:extLst>
          </p:cNvPr>
          <p:cNvSpPr txBox="1"/>
          <p:nvPr/>
        </p:nvSpPr>
        <p:spPr>
          <a:xfrm>
            <a:off x="4824951" y="2960579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7030A0"/>
                </a:solidFill>
              </a:rPr>
              <a:t>wait</a:t>
            </a:r>
            <a:endParaRPr lang="ko-KR" altLang="en-US" sz="1000">
              <a:solidFill>
                <a:srgbClr val="7030A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99EB73F-81BE-4089-A824-99444129C837}"/>
              </a:ext>
            </a:extLst>
          </p:cNvPr>
          <p:cNvSpPr txBox="1"/>
          <p:nvPr/>
        </p:nvSpPr>
        <p:spPr>
          <a:xfrm>
            <a:off x="4935989" y="3525203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7030A0"/>
                </a:solidFill>
              </a:rPr>
              <a:t>signal</a:t>
            </a:r>
            <a:endParaRPr lang="ko-KR" altLang="en-US" sz="1000">
              <a:solidFill>
                <a:srgbClr val="7030A0"/>
              </a:solidFill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2B0F6DE-1162-4AF3-81C1-DB7354399444}"/>
              </a:ext>
            </a:extLst>
          </p:cNvPr>
          <p:cNvSpPr/>
          <p:nvPr/>
        </p:nvSpPr>
        <p:spPr>
          <a:xfrm>
            <a:off x="10101192" y="289987"/>
            <a:ext cx="618932" cy="237167"/>
          </a:xfrm>
          <a:prstGeom prst="roundRect">
            <a:avLst>
              <a:gd name="adj" fmla="val 1882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accent5">
                    <a:lumMod val="50000"/>
                  </a:schemeClr>
                </a:solidFill>
              </a:rPr>
              <a:t>+ ???</a:t>
            </a:r>
            <a:endParaRPr lang="ko-KR" altLang="en-US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FFDAF35-50E1-4B5E-904C-0FA567ED4599}"/>
              </a:ext>
            </a:extLst>
          </p:cNvPr>
          <p:cNvSpPr txBox="1"/>
          <p:nvPr/>
        </p:nvSpPr>
        <p:spPr>
          <a:xfrm>
            <a:off x="9684178" y="722603"/>
            <a:ext cx="1452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Add ??? to Queue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3FC27B2A-80BD-4A9F-8609-5D8B6A13AC66}"/>
              </a:ext>
            </a:extLst>
          </p:cNvPr>
          <p:cNvSpPr/>
          <p:nvPr/>
        </p:nvSpPr>
        <p:spPr>
          <a:xfrm>
            <a:off x="3799564" y="4092240"/>
            <a:ext cx="855552" cy="237167"/>
          </a:xfrm>
          <a:prstGeom prst="roundRect">
            <a:avLst>
              <a:gd name="adj" fmla="val 1882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accent5">
                    <a:lumMod val="50000"/>
                  </a:schemeClr>
                </a:solidFill>
              </a:rPr>
              <a:t>+ Submit</a:t>
            </a:r>
            <a:endParaRPr lang="ko-KR" altLang="en-US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7E878ED-D153-4263-997A-41A93EAEC53F}"/>
              </a:ext>
            </a:extLst>
          </p:cNvPr>
          <p:cNvSpPr/>
          <p:nvPr/>
        </p:nvSpPr>
        <p:spPr>
          <a:xfrm>
            <a:off x="2289080" y="3484096"/>
            <a:ext cx="855551" cy="237167"/>
          </a:xfrm>
          <a:prstGeom prst="rect">
            <a:avLst/>
          </a:prstGeom>
          <a:solidFill>
            <a:schemeClr val="bg1">
              <a:alpha val="86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EA12547-042B-4102-B6F5-A162EFE1AE29}"/>
              </a:ext>
            </a:extLst>
          </p:cNvPr>
          <p:cNvSpPr txBox="1"/>
          <p:nvPr/>
        </p:nvSpPr>
        <p:spPr>
          <a:xfrm>
            <a:off x="1982809" y="3448338"/>
            <a:ext cx="1468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AcquireNextImage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F0D1853-08FC-40AD-BD7D-3B00A477EA27}"/>
              </a:ext>
            </a:extLst>
          </p:cNvPr>
          <p:cNvSpPr/>
          <p:nvPr/>
        </p:nvSpPr>
        <p:spPr>
          <a:xfrm>
            <a:off x="3799565" y="2575957"/>
            <a:ext cx="855551" cy="237167"/>
          </a:xfrm>
          <a:prstGeom prst="rect">
            <a:avLst/>
          </a:prstGeom>
          <a:solidFill>
            <a:schemeClr val="bg1">
              <a:alpha val="86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7ECD23C-8BC4-4FE6-908A-F66D6EE3581A}"/>
              </a:ext>
            </a:extLst>
          </p:cNvPr>
          <p:cNvSpPr txBox="1"/>
          <p:nvPr/>
        </p:nvSpPr>
        <p:spPr>
          <a:xfrm>
            <a:off x="3658117" y="2540199"/>
            <a:ext cx="113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QueueSubmit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F051B6F-CE2D-4BC9-8279-644261A2AABD}"/>
              </a:ext>
            </a:extLst>
          </p:cNvPr>
          <p:cNvSpPr/>
          <p:nvPr/>
        </p:nvSpPr>
        <p:spPr>
          <a:xfrm>
            <a:off x="4559027" y="4953495"/>
            <a:ext cx="81144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">
                <a:solidFill>
                  <a:srgbClr val="2F4F4F"/>
                </a:solidFill>
                <a:ea typeface="돋움체" panose="020B0609000101010101" pitchFamily="49" charset="-127"/>
              </a:rPr>
              <a:t>STAGE_TRANSFER</a:t>
            </a:r>
            <a:endParaRPr lang="ko-KR" altLang="en-US" sz="600"/>
          </a:p>
        </p:txBody>
      </p: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ECA81325-F1B0-4A2D-8115-35B47D7D7B04}"/>
              </a:ext>
            </a:extLst>
          </p:cNvPr>
          <p:cNvSpPr/>
          <p:nvPr/>
        </p:nvSpPr>
        <p:spPr>
          <a:xfrm>
            <a:off x="4248697" y="4326332"/>
            <a:ext cx="2218524" cy="423922"/>
          </a:xfrm>
          <a:custGeom>
            <a:avLst/>
            <a:gdLst>
              <a:gd name="connsiteX0" fmla="*/ 0 w 2828925"/>
              <a:gd name="connsiteY0" fmla="*/ 66675 h 1533525"/>
              <a:gd name="connsiteX1" fmla="*/ 0 w 2828925"/>
              <a:gd name="connsiteY1" fmla="*/ 1533525 h 1533525"/>
              <a:gd name="connsiteX2" fmla="*/ 2571750 w 2828925"/>
              <a:gd name="connsiteY2" fmla="*/ 1533525 h 1533525"/>
              <a:gd name="connsiteX3" fmla="*/ 2571750 w 2828925"/>
              <a:gd name="connsiteY3" fmla="*/ 0 h 1533525"/>
              <a:gd name="connsiteX4" fmla="*/ 2828925 w 2828925"/>
              <a:gd name="connsiteY4" fmla="*/ 0 h 1533525"/>
              <a:gd name="connsiteX0" fmla="*/ 0 w 2571750"/>
              <a:gd name="connsiteY0" fmla="*/ 66675 h 1533525"/>
              <a:gd name="connsiteX1" fmla="*/ 0 w 2571750"/>
              <a:gd name="connsiteY1" fmla="*/ 1533525 h 1533525"/>
              <a:gd name="connsiteX2" fmla="*/ 2571750 w 2571750"/>
              <a:gd name="connsiteY2" fmla="*/ 1533525 h 1533525"/>
              <a:gd name="connsiteX3" fmla="*/ 2571750 w 2571750"/>
              <a:gd name="connsiteY3" fmla="*/ 0 h 1533525"/>
              <a:gd name="connsiteX0" fmla="*/ 0 w 2571750"/>
              <a:gd name="connsiteY0" fmla="*/ 0 h 1466850"/>
              <a:gd name="connsiteX1" fmla="*/ 0 w 2571750"/>
              <a:gd name="connsiteY1" fmla="*/ 1466850 h 1466850"/>
              <a:gd name="connsiteX2" fmla="*/ 2571750 w 2571750"/>
              <a:gd name="connsiteY2" fmla="*/ 146685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1750" h="1466850">
                <a:moveTo>
                  <a:pt x="0" y="0"/>
                </a:moveTo>
                <a:lnTo>
                  <a:pt x="0" y="1466850"/>
                </a:lnTo>
                <a:lnTo>
                  <a:pt x="2571750" y="1466850"/>
                </a:lnTo>
              </a:path>
            </a:pathLst>
          </a:cu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5C6A5697-78C9-4FB9-8534-5EDA05B5AE39}"/>
              </a:ext>
            </a:extLst>
          </p:cNvPr>
          <p:cNvSpPr/>
          <p:nvPr/>
        </p:nvSpPr>
        <p:spPr>
          <a:xfrm>
            <a:off x="7451417" y="4092240"/>
            <a:ext cx="976356" cy="237167"/>
          </a:xfrm>
          <a:prstGeom prst="roundRect">
            <a:avLst>
              <a:gd name="adj" fmla="val 1882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accent5">
                    <a:lumMod val="50000"/>
                  </a:schemeClr>
                </a:solidFill>
              </a:rPr>
              <a:t>+ Present</a:t>
            </a:r>
            <a:endParaRPr lang="ko-KR" altLang="en-US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9803597-1568-4F13-8ADD-EEF8E8975ECD}"/>
              </a:ext>
            </a:extLst>
          </p:cNvPr>
          <p:cNvCxnSpPr>
            <a:cxnSpLocks/>
          </p:cNvCxnSpPr>
          <p:nvPr/>
        </p:nvCxnSpPr>
        <p:spPr>
          <a:xfrm>
            <a:off x="7945125" y="2345129"/>
            <a:ext cx="0" cy="175568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D95A810-1EAA-4FE0-8116-C0B9C0194B25}"/>
              </a:ext>
            </a:extLst>
          </p:cNvPr>
          <p:cNvSpPr/>
          <p:nvPr/>
        </p:nvSpPr>
        <p:spPr>
          <a:xfrm>
            <a:off x="7509426" y="2575957"/>
            <a:ext cx="855551" cy="237167"/>
          </a:xfrm>
          <a:prstGeom prst="rect">
            <a:avLst/>
          </a:prstGeom>
          <a:solidFill>
            <a:schemeClr val="bg1">
              <a:alpha val="86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5DC5BBA-7DCB-4617-A1B9-244AD473AA8D}"/>
              </a:ext>
            </a:extLst>
          </p:cNvPr>
          <p:cNvSpPr txBox="1"/>
          <p:nvPr/>
        </p:nvSpPr>
        <p:spPr>
          <a:xfrm>
            <a:off x="7337810" y="2540199"/>
            <a:ext cx="1198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QueuePresent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5D6FCB2F-7C4E-49D3-90C9-332C67627A3C}"/>
              </a:ext>
            </a:extLst>
          </p:cNvPr>
          <p:cNvSpPr/>
          <p:nvPr/>
        </p:nvSpPr>
        <p:spPr>
          <a:xfrm>
            <a:off x="7211451" y="2955882"/>
            <a:ext cx="1489516" cy="237167"/>
          </a:xfrm>
          <a:prstGeom prst="roundRect">
            <a:avLst>
              <a:gd name="adj" fmla="val 18826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rgbClr val="7030A0"/>
                </a:solidFill>
              </a:rPr>
              <a:t>Rendering Finished</a:t>
            </a:r>
            <a:endParaRPr lang="ko-KR" altLang="en-US" sz="1100">
              <a:solidFill>
                <a:srgbClr val="7030A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B64423C-C1CD-4A85-86C5-5D6030607F98}"/>
              </a:ext>
            </a:extLst>
          </p:cNvPr>
          <p:cNvSpPr txBox="1"/>
          <p:nvPr/>
        </p:nvSpPr>
        <p:spPr>
          <a:xfrm>
            <a:off x="8663560" y="2946828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7030A0"/>
                </a:solidFill>
              </a:rPr>
              <a:t>wait</a:t>
            </a:r>
            <a:endParaRPr lang="ko-KR" altLang="en-US" sz="1000">
              <a:solidFill>
                <a:srgbClr val="7030A0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0E24A4D9-EE96-4950-AD0D-AD020F42E8F6}"/>
              </a:ext>
            </a:extLst>
          </p:cNvPr>
          <p:cNvSpPr/>
          <p:nvPr/>
        </p:nvSpPr>
        <p:spPr>
          <a:xfrm>
            <a:off x="7654115" y="3239454"/>
            <a:ext cx="618932" cy="237167"/>
          </a:xfrm>
          <a:prstGeom prst="roundRect">
            <a:avLst>
              <a:gd name="adj" fmla="val 18826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 sz="1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696C0F28-C391-42A8-A1D9-24FC5EDD2F28}"/>
              </a:ext>
            </a:extLst>
          </p:cNvPr>
          <p:cNvSpPr/>
          <p:nvPr/>
        </p:nvSpPr>
        <p:spPr>
          <a:xfrm>
            <a:off x="7488886" y="3523026"/>
            <a:ext cx="914399" cy="237167"/>
          </a:xfrm>
          <a:prstGeom prst="roundRect">
            <a:avLst>
              <a:gd name="adj" fmla="val 18826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</a:rPr>
              <a:t>SwapChain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20D800B-AB68-4CD3-AA66-890B5AED05EA}"/>
              </a:ext>
            </a:extLst>
          </p:cNvPr>
          <p:cNvSpPr txBox="1"/>
          <p:nvPr/>
        </p:nvSpPr>
        <p:spPr>
          <a:xfrm>
            <a:off x="6491237" y="4632026"/>
            <a:ext cx="425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End</a:t>
            </a: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자유형: 도형 127">
            <a:extLst>
              <a:ext uri="{FF2B5EF4-FFF2-40B4-BE49-F238E27FC236}">
                <a16:creationId xmlns:a16="http://schemas.microsoft.com/office/drawing/2014/main" id="{9DDB0F1C-D9F3-4F1A-9924-D157D0F80699}"/>
              </a:ext>
            </a:extLst>
          </p:cNvPr>
          <p:cNvSpPr/>
          <p:nvPr/>
        </p:nvSpPr>
        <p:spPr>
          <a:xfrm>
            <a:off x="7943717" y="4326332"/>
            <a:ext cx="2218524" cy="423922"/>
          </a:xfrm>
          <a:custGeom>
            <a:avLst/>
            <a:gdLst>
              <a:gd name="connsiteX0" fmla="*/ 0 w 2828925"/>
              <a:gd name="connsiteY0" fmla="*/ 66675 h 1533525"/>
              <a:gd name="connsiteX1" fmla="*/ 0 w 2828925"/>
              <a:gd name="connsiteY1" fmla="*/ 1533525 h 1533525"/>
              <a:gd name="connsiteX2" fmla="*/ 2571750 w 2828925"/>
              <a:gd name="connsiteY2" fmla="*/ 1533525 h 1533525"/>
              <a:gd name="connsiteX3" fmla="*/ 2571750 w 2828925"/>
              <a:gd name="connsiteY3" fmla="*/ 0 h 1533525"/>
              <a:gd name="connsiteX4" fmla="*/ 2828925 w 2828925"/>
              <a:gd name="connsiteY4" fmla="*/ 0 h 1533525"/>
              <a:gd name="connsiteX0" fmla="*/ 0 w 2571750"/>
              <a:gd name="connsiteY0" fmla="*/ 66675 h 1533525"/>
              <a:gd name="connsiteX1" fmla="*/ 0 w 2571750"/>
              <a:gd name="connsiteY1" fmla="*/ 1533525 h 1533525"/>
              <a:gd name="connsiteX2" fmla="*/ 2571750 w 2571750"/>
              <a:gd name="connsiteY2" fmla="*/ 1533525 h 1533525"/>
              <a:gd name="connsiteX3" fmla="*/ 2571750 w 2571750"/>
              <a:gd name="connsiteY3" fmla="*/ 0 h 1533525"/>
              <a:gd name="connsiteX0" fmla="*/ 0 w 2571750"/>
              <a:gd name="connsiteY0" fmla="*/ 0 h 1466850"/>
              <a:gd name="connsiteX1" fmla="*/ 0 w 2571750"/>
              <a:gd name="connsiteY1" fmla="*/ 1466850 h 1466850"/>
              <a:gd name="connsiteX2" fmla="*/ 2571750 w 2571750"/>
              <a:gd name="connsiteY2" fmla="*/ 146685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1750" h="1466850">
                <a:moveTo>
                  <a:pt x="0" y="0"/>
                </a:moveTo>
                <a:lnTo>
                  <a:pt x="0" y="1466850"/>
                </a:lnTo>
                <a:lnTo>
                  <a:pt x="2571750" y="1466850"/>
                </a:lnTo>
              </a:path>
            </a:pathLst>
          </a:cu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75BC8F6-8117-488D-A400-5BCAFCF57664}"/>
              </a:ext>
            </a:extLst>
          </p:cNvPr>
          <p:cNvSpPr txBox="1"/>
          <p:nvPr/>
        </p:nvSpPr>
        <p:spPr>
          <a:xfrm>
            <a:off x="10184926" y="4619448"/>
            <a:ext cx="425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End</a:t>
            </a: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9F24E076-0077-4C54-ADE3-580731120E30}"/>
              </a:ext>
            </a:extLst>
          </p:cNvPr>
          <p:cNvSpPr/>
          <p:nvPr/>
        </p:nvSpPr>
        <p:spPr>
          <a:xfrm>
            <a:off x="4898393" y="4538578"/>
            <a:ext cx="132708" cy="423351"/>
          </a:xfrm>
          <a:prstGeom prst="roundRect">
            <a:avLst>
              <a:gd name="adj" fmla="val 50000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7030A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1C012B6-E62A-4179-B7AC-FB30B3470749}"/>
              </a:ext>
            </a:extLst>
          </p:cNvPr>
          <p:cNvSpPr txBox="1"/>
          <p:nvPr/>
        </p:nvSpPr>
        <p:spPr>
          <a:xfrm>
            <a:off x="4408880" y="4294974"/>
            <a:ext cx="1114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7030A0"/>
                </a:solidFill>
              </a:rPr>
              <a:t>Image Available</a:t>
            </a:r>
            <a:endParaRPr lang="ko-KR" altLang="en-US" sz="1000">
              <a:solidFill>
                <a:srgbClr val="7030A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6113EBF-B019-4D1E-A650-7CFAC4A19D79}"/>
              </a:ext>
            </a:extLst>
          </p:cNvPr>
          <p:cNvSpPr txBox="1"/>
          <p:nvPr/>
        </p:nvSpPr>
        <p:spPr>
          <a:xfrm>
            <a:off x="2356019" y="1940532"/>
            <a:ext cx="7216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UINT64_MAX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D47C4B7-3676-4065-82A7-376C1E78ECB1}"/>
              </a:ext>
            </a:extLst>
          </p:cNvPr>
          <p:cNvSpPr/>
          <p:nvPr/>
        </p:nvSpPr>
        <p:spPr>
          <a:xfrm>
            <a:off x="8805378" y="4538578"/>
            <a:ext cx="132708" cy="423351"/>
          </a:xfrm>
          <a:prstGeom prst="roundRect">
            <a:avLst>
              <a:gd name="adj" fmla="val 50000"/>
            </a:avLst>
          </a:prstGeom>
          <a:solidFill>
            <a:srgbClr val="D5B8EA"/>
          </a:solidFill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7030A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D59C45E-9FC8-4C8E-AA82-4BE94ABC4A31}"/>
              </a:ext>
            </a:extLst>
          </p:cNvPr>
          <p:cNvSpPr txBox="1"/>
          <p:nvPr/>
        </p:nvSpPr>
        <p:spPr>
          <a:xfrm>
            <a:off x="8220752" y="4292072"/>
            <a:ext cx="1301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7030A0"/>
                </a:solidFill>
              </a:rPr>
              <a:t>Rendering Finished</a:t>
            </a:r>
            <a:endParaRPr lang="ko-KR" altLang="en-US" sz="1000">
              <a:solidFill>
                <a:srgbClr val="7030A0"/>
              </a:solidFill>
            </a:endParaRPr>
          </a:p>
        </p:txBody>
      </p:sp>
      <p:sp>
        <p:nvSpPr>
          <p:cNvPr id="137" name="자유형: 도형 136">
            <a:extLst>
              <a:ext uri="{FF2B5EF4-FFF2-40B4-BE49-F238E27FC236}">
                <a16:creationId xmlns:a16="http://schemas.microsoft.com/office/drawing/2014/main" id="{213B8220-D41B-430F-8D0F-137CD31352AB}"/>
              </a:ext>
            </a:extLst>
          </p:cNvPr>
          <p:cNvSpPr/>
          <p:nvPr/>
        </p:nvSpPr>
        <p:spPr>
          <a:xfrm>
            <a:off x="6240854" y="4761706"/>
            <a:ext cx="2620035" cy="672081"/>
          </a:xfrm>
          <a:custGeom>
            <a:avLst/>
            <a:gdLst>
              <a:gd name="connsiteX0" fmla="*/ 26194 w 1854994"/>
              <a:gd name="connsiteY0" fmla="*/ 0 h 416719"/>
              <a:gd name="connsiteX1" fmla="*/ 26194 w 1854994"/>
              <a:gd name="connsiteY1" fmla="*/ 416719 h 416719"/>
              <a:gd name="connsiteX2" fmla="*/ 0 w 1854994"/>
              <a:gd name="connsiteY2" fmla="*/ 416719 h 416719"/>
              <a:gd name="connsiteX3" fmla="*/ 1854994 w 1854994"/>
              <a:gd name="connsiteY3" fmla="*/ 416719 h 416719"/>
              <a:gd name="connsiteX4" fmla="*/ 1854994 w 1854994"/>
              <a:gd name="connsiteY4" fmla="*/ 395288 h 416719"/>
              <a:gd name="connsiteX5" fmla="*/ 1854994 w 1854994"/>
              <a:gd name="connsiteY5" fmla="*/ 116681 h 416719"/>
              <a:gd name="connsiteX0" fmla="*/ 0 w 1828800"/>
              <a:gd name="connsiteY0" fmla="*/ 0 h 416719"/>
              <a:gd name="connsiteX1" fmla="*/ 0 w 1828800"/>
              <a:gd name="connsiteY1" fmla="*/ 416719 h 416719"/>
              <a:gd name="connsiteX2" fmla="*/ 1828800 w 1828800"/>
              <a:gd name="connsiteY2" fmla="*/ 416719 h 416719"/>
              <a:gd name="connsiteX3" fmla="*/ 1828800 w 1828800"/>
              <a:gd name="connsiteY3" fmla="*/ 395288 h 416719"/>
              <a:gd name="connsiteX4" fmla="*/ 1828800 w 1828800"/>
              <a:gd name="connsiteY4" fmla="*/ 116681 h 416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416719">
                <a:moveTo>
                  <a:pt x="0" y="0"/>
                </a:moveTo>
                <a:lnTo>
                  <a:pt x="0" y="416719"/>
                </a:lnTo>
                <a:lnTo>
                  <a:pt x="1828800" y="416719"/>
                </a:lnTo>
                <a:lnTo>
                  <a:pt x="1828800" y="395288"/>
                </a:lnTo>
                <a:lnTo>
                  <a:pt x="1828800" y="116681"/>
                </a:lnTo>
              </a:path>
            </a:pathLst>
          </a:cu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E011710-E72D-45B9-960B-EEEFBA10309D}"/>
              </a:ext>
            </a:extLst>
          </p:cNvPr>
          <p:cNvSpPr txBox="1"/>
          <p:nvPr/>
        </p:nvSpPr>
        <p:spPr>
          <a:xfrm>
            <a:off x="7474927" y="5187566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signal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979D81BB-D26D-4A3C-8B09-2E95F1AA3C96}"/>
              </a:ext>
            </a:extLst>
          </p:cNvPr>
          <p:cNvSpPr/>
          <p:nvPr/>
        </p:nvSpPr>
        <p:spPr>
          <a:xfrm>
            <a:off x="9298899" y="5519021"/>
            <a:ext cx="914399" cy="237167"/>
          </a:xfrm>
          <a:prstGeom prst="roundRect">
            <a:avLst>
              <a:gd name="adj" fmla="val 18826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</a:rPr>
              <a:t>SwapChain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9F1C93AE-647E-44C0-81ED-D6EF70EB5A96}"/>
              </a:ext>
            </a:extLst>
          </p:cNvPr>
          <p:cNvCxnSpPr>
            <a:cxnSpLocks/>
          </p:cNvCxnSpPr>
          <p:nvPr/>
        </p:nvCxnSpPr>
        <p:spPr>
          <a:xfrm>
            <a:off x="9756099" y="4750254"/>
            <a:ext cx="0" cy="76876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D35322B8-3DA6-4B51-8D5B-25535220DC91}"/>
              </a:ext>
            </a:extLst>
          </p:cNvPr>
          <p:cNvSpPr/>
          <p:nvPr/>
        </p:nvSpPr>
        <p:spPr>
          <a:xfrm>
            <a:off x="9446632" y="4988562"/>
            <a:ext cx="618932" cy="237167"/>
          </a:xfrm>
          <a:prstGeom prst="roundRect">
            <a:avLst>
              <a:gd name="adj" fmla="val 18826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2">
                    <a:lumMod val="75000"/>
                  </a:schemeClr>
                </a:solidFill>
              </a:rPr>
              <a:t>Image</a:t>
            </a:r>
            <a:endParaRPr lang="ko-KR" altLang="en-US" sz="11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CA1A984B-88EA-4D60-B035-ABD19B894E49}"/>
              </a:ext>
            </a:extLst>
          </p:cNvPr>
          <p:cNvSpPr/>
          <p:nvPr/>
        </p:nvSpPr>
        <p:spPr>
          <a:xfrm>
            <a:off x="11278235" y="289987"/>
            <a:ext cx="618932" cy="237167"/>
          </a:xfrm>
          <a:prstGeom prst="roundRect">
            <a:avLst>
              <a:gd name="adj" fmla="val 18826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accent6">
                    <a:lumMod val="50000"/>
                  </a:schemeClr>
                </a:solidFill>
              </a:rPr>
              <a:t>???</a:t>
            </a:r>
            <a:endParaRPr lang="ko-KR" altLang="en-US" sz="11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195DD00-3AB3-4990-B3B1-069159EC73D8}"/>
              </a:ext>
            </a:extLst>
          </p:cNvPr>
          <p:cNvSpPr txBox="1"/>
          <p:nvPr/>
        </p:nvSpPr>
        <p:spPr>
          <a:xfrm>
            <a:off x="11133890" y="722603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Command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3402139-826A-4016-9E66-288BDAE48C35}"/>
              </a:ext>
            </a:extLst>
          </p:cNvPr>
          <p:cNvSpPr txBox="1"/>
          <p:nvPr/>
        </p:nvSpPr>
        <p:spPr>
          <a:xfrm>
            <a:off x="5395345" y="4294974"/>
            <a:ext cx="12314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accent6">
                    <a:lumMod val="50000"/>
                  </a:schemeClr>
                </a:solidFill>
              </a:rPr>
              <a:t>Command buffers</a:t>
            </a:r>
            <a:endParaRPr lang="ko-KR" altLang="en-US" sz="10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21DB4BD1-A9D9-4259-83B9-B1BE68C51E24}"/>
              </a:ext>
            </a:extLst>
          </p:cNvPr>
          <p:cNvSpPr/>
          <p:nvPr/>
        </p:nvSpPr>
        <p:spPr>
          <a:xfrm>
            <a:off x="2719583" y="4102945"/>
            <a:ext cx="2168633" cy="737799"/>
          </a:xfrm>
          <a:custGeom>
            <a:avLst/>
            <a:gdLst>
              <a:gd name="connsiteX0" fmla="*/ 0 w 2828925"/>
              <a:gd name="connsiteY0" fmla="*/ 66675 h 1533525"/>
              <a:gd name="connsiteX1" fmla="*/ 0 w 2828925"/>
              <a:gd name="connsiteY1" fmla="*/ 1533525 h 1533525"/>
              <a:gd name="connsiteX2" fmla="*/ 2571750 w 2828925"/>
              <a:gd name="connsiteY2" fmla="*/ 1533525 h 1533525"/>
              <a:gd name="connsiteX3" fmla="*/ 2571750 w 2828925"/>
              <a:gd name="connsiteY3" fmla="*/ 0 h 1533525"/>
              <a:gd name="connsiteX4" fmla="*/ 2828925 w 2828925"/>
              <a:gd name="connsiteY4" fmla="*/ 0 h 1533525"/>
              <a:gd name="connsiteX0" fmla="*/ 0 w 2571750"/>
              <a:gd name="connsiteY0" fmla="*/ 66675 h 1533525"/>
              <a:gd name="connsiteX1" fmla="*/ 0 w 2571750"/>
              <a:gd name="connsiteY1" fmla="*/ 1533525 h 1533525"/>
              <a:gd name="connsiteX2" fmla="*/ 2571750 w 2571750"/>
              <a:gd name="connsiteY2" fmla="*/ 1533525 h 1533525"/>
              <a:gd name="connsiteX3" fmla="*/ 2571750 w 2571750"/>
              <a:gd name="connsiteY3" fmla="*/ 0 h 1533525"/>
              <a:gd name="connsiteX0" fmla="*/ 0 w 2571750"/>
              <a:gd name="connsiteY0" fmla="*/ 0 h 1466850"/>
              <a:gd name="connsiteX1" fmla="*/ 0 w 2571750"/>
              <a:gd name="connsiteY1" fmla="*/ 1466850 h 1466850"/>
              <a:gd name="connsiteX2" fmla="*/ 2571750 w 2571750"/>
              <a:gd name="connsiteY2" fmla="*/ 146685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1750" h="1466850">
                <a:moveTo>
                  <a:pt x="0" y="0"/>
                </a:moveTo>
                <a:lnTo>
                  <a:pt x="0" y="1466850"/>
                </a:lnTo>
                <a:lnTo>
                  <a:pt x="2571750" y="1466850"/>
                </a:lnTo>
              </a:path>
            </a:pathLst>
          </a:cu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C527A8-57A4-408C-9423-F5D1F390A24C}"/>
              </a:ext>
            </a:extLst>
          </p:cNvPr>
          <p:cNvSpPr txBox="1"/>
          <p:nvPr/>
        </p:nvSpPr>
        <p:spPr>
          <a:xfrm>
            <a:off x="2704387" y="4594523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signal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CE594B48-27C5-455B-B02F-8E2D369F45E5}"/>
              </a:ext>
            </a:extLst>
          </p:cNvPr>
          <p:cNvSpPr/>
          <p:nvPr/>
        </p:nvSpPr>
        <p:spPr>
          <a:xfrm>
            <a:off x="5941055" y="4563292"/>
            <a:ext cx="132713" cy="373922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84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C949A911-30CD-4E8B-8D56-09D3D3C9CE98}"/>
              </a:ext>
            </a:extLst>
          </p:cNvPr>
          <p:cNvSpPr txBox="1"/>
          <p:nvPr/>
        </p:nvSpPr>
        <p:spPr>
          <a:xfrm>
            <a:off x="0" y="15118"/>
            <a:ext cx="2441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Command</a:t>
            </a: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Pool</a:t>
            </a:r>
            <a:endParaRPr lang="ko-KR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4B6180A7-9D48-4037-942E-84B520DF1A34}"/>
              </a:ext>
            </a:extLst>
          </p:cNvPr>
          <p:cNvSpPr/>
          <p:nvPr/>
        </p:nvSpPr>
        <p:spPr>
          <a:xfrm>
            <a:off x="865463" y="1621588"/>
            <a:ext cx="1249961" cy="461664"/>
          </a:xfrm>
          <a:prstGeom prst="roundRect">
            <a:avLst>
              <a:gd name="adj" fmla="val 13668"/>
            </a:avLst>
          </a:prstGeom>
          <a:solidFill>
            <a:schemeClr val="accent6">
              <a:lumMod val="50000"/>
            </a:schemeClr>
          </a:solidFill>
          <a:ln w="25400">
            <a:solidFill>
              <a:schemeClr val="accent6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6">
                    <a:lumMod val="20000"/>
                    <a:lumOff val="80000"/>
                  </a:schemeClr>
                </a:solidFill>
              </a:rPr>
              <a:t>Present Queue Command Pool</a:t>
            </a:r>
            <a:endParaRPr lang="ko-KR" altLang="en-US" sz="110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7AB0AF86-9994-4628-8949-1D0C9845FE1B}"/>
              </a:ext>
            </a:extLst>
          </p:cNvPr>
          <p:cNvSpPr/>
          <p:nvPr/>
        </p:nvSpPr>
        <p:spPr>
          <a:xfrm>
            <a:off x="1133431" y="794832"/>
            <a:ext cx="714024" cy="237167"/>
          </a:xfrm>
          <a:prstGeom prst="roundRect">
            <a:avLst>
              <a:gd name="adj" fmla="val 18826"/>
            </a:avLst>
          </a:prstGeom>
          <a:solidFill>
            <a:srgbClr val="F2F7FC"/>
          </a:solidFill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accent5">
                    <a:lumMod val="50000"/>
                  </a:schemeClr>
                </a:solidFill>
              </a:rPr>
              <a:t>Queue</a:t>
            </a:r>
            <a:endParaRPr lang="ko-KR" altLang="en-US" sz="11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6E704CC-73E1-4339-BB0A-5E17FAD6F741}"/>
              </a:ext>
            </a:extLst>
          </p:cNvPr>
          <p:cNvSpPr/>
          <p:nvPr/>
        </p:nvSpPr>
        <p:spPr>
          <a:xfrm>
            <a:off x="1449742" y="1134692"/>
            <a:ext cx="81402" cy="8140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7D0C3197-46BF-4B2B-97D2-CF50E4C81A1D}"/>
              </a:ext>
            </a:extLst>
          </p:cNvPr>
          <p:cNvSpPr/>
          <p:nvPr/>
        </p:nvSpPr>
        <p:spPr>
          <a:xfrm>
            <a:off x="1449742" y="1286092"/>
            <a:ext cx="81402" cy="8140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F364FD6-0592-470D-AE28-48C56563113C}"/>
              </a:ext>
            </a:extLst>
          </p:cNvPr>
          <p:cNvSpPr/>
          <p:nvPr/>
        </p:nvSpPr>
        <p:spPr>
          <a:xfrm>
            <a:off x="1449742" y="1437492"/>
            <a:ext cx="81402" cy="8140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  <a:prstDash val="solid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5CBB4D80-5E24-4F50-9835-46B18C667F4E}"/>
              </a:ext>
            </a:extLst>
          </p:cNvPr>
          <p:cNvSpPr/>
          <p:nvPr/>
        </p:nvSpPr>
        <p:spPr>
          <a:xfrm>
            <a:off x="3448181" y="1621588"/>
            <a:ext cx="1477687" cy="461664"/>
          </a:xfrm>
          <a:prstGeom prst="roundRect">
            <a:avLst>
              <a:gd name="adj" fmla="val 13668"/>
            </a:avLst>
          </a:prstGeom>
          <a:solidFill>
            <a:schemeClr val="accent6">
              <a:lumMod val="50000"/>
            </a:schemeClr>
          </a:solidFill>
          <a:ln w="25400">
            <a:solidFill>
              <a:schemeClr val="accent6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6">
                    <a:lumMod val="20000"/>
                    <a:lumOff val="80000"/>
                  </a:schemeClr>
                </a:solidFill>
              </a:rPr>
              <a:t>Present Queue Command Buffers</a:t>
            </a:r>
            <a:endParaRPr lang="ko-KR" altLang="en-US" sz="110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5C0C54-AE65-43AA-918E-896E9F7354D8}"/>
              </a:ext>
            </a:extLst>
          </p:cNvPr>
          <p:cNvSpPr txBox="1"/>
          <p:nvPr/>
        </p:nvSpPr>
        <p:spPr>
          <a:xfrm>
            <a:off x="3549671" y="1375367"/>
            <a:ext cx="12747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Size : image_count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13471B3-B2E6-4EA5-A21F-C899F88D9643}"/>
              </a:ext>
            </a:extLst>
          </p:cNvPr>
          <p:cNvCxnSpPr>
            <a:cxnSpLocks/>
          </p:cNvCxnSpPr>
          <p:nvPr/>
        </p:nvCxnSpPr>
        <p:spPr>
          <a:xfrm flipH="1">
            <a:off x="2115424" y="1861366"/>
            <a:ext cx="1332757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9518618-6388-487C-AAFF-B506957C061B}"/>
              </a:ext>
            </a:extLst>
          </p:cNvPr>
          <p:cNvSpPr txBox="1"/>
          <p:nvPr/>
        </p:nvSpPr>
        <p:spPr>
          <a:xfrm>
            <a:off x="2464247" y="1602978"/>
            <a:ext cx="63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allocate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563C21-2BF4-429D-8233-9452117BC3B2}"/>
              </a:ext>
            </a:extLst>
          </p:cNvPr>
          <p:cNvSpPr txBox="1"/>
          <p:nvPr/>
        </p:nvSpPr>
        <p:spPr>
          <a:xfrm>
            <a:off x="6856688" y="601112"/>
            <a:ext cx="30171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Image_count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만큼 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VkImage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만듦</a:t>
            </a:r>
            <a:endParaRPr lang="en-US" altLang="ko-KR" sz="11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Swapchain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에서 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image handle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을 가져와 저장</a:t>
            </a:r>
            <a:endParaRPr lang="en-US" altLang="ko-KR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59C448-5C9E-4F86-B9C6-D1E796012252}"/>
              </a:ext>
            </a:extLst>
          </p:cNvPr>
          <p:cNvSpPr/>
          <p:nvPr/>
        </p:nvSpPr>
        <p:spPr>
          <a:xfrm>
            <a:off x="2323104" y="2076809"/>
            <a:ext cx="37278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ea typeface="돋움체" panose="020B0609000101010101" pitchFamily="49" charset="-127"/>
              </a:rPr>
              <a:t>VK_COMMAND_BUFFER_USAGE_SIMULTANEOUS_USE_BIT</a:t>
            </a:r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A9C2B5-0317-472E-965E-20AFCFC9F18C}"/>
              </a:ext>
            </a:extLst>
          </p:cNvPr>
          <p:cNvSpPr/>
          <p:nvPr/>
        </p:nvSpPr>
        <p:spPr>
          <a:xfrm>
            <a:off x="384635" y="2766393"/>
            <a:ext cx="37278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ea typeface="돋움체" panose="020B0609000101010101" pitchFamily="49" charset="-127"/>
              </a:rPr>
              <a:t>Primary,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ea typeface="돋움체" panose="020B0609000101010101" pitchFamily="49" charset="-127"/>
              </a:rPr>
              <a:t>Secondary Command</a:t>
            </a:r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645339-CE11-4CB0-B194-D3AA6C8F211B}"/>
              </a:ext>
            </a:extLst>
          </p:cNvPr>
          <p:cNvSpPr/>
          <p:nvPr/>
        </p:nvSpPr>
        <p:spPr>
          <a:xfrm>
            <a:off x="6856688" y="1134692"/>
            <a:ext cx="37278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Image_subresource = 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이미지 설정 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밈맵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레이어 등등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A32219-8DDF-4E3A-AE06-5B4B2553DA1A}"/>
              </a:ext>
            </a:extLst>
          </p:cNvPr>
          <p:cNvSpPr/>
          <p:nvPr/>
        </p:nvSpPr>
        <p:spPr>
          <a:xfrm>
            <a:off x="384635" y="2988278"/>
            <a:ext cx="37278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Resource Transitions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6F1D93C-A430-421D-85F7-BDAF80A153DB}"/>
              </a:ext>
            </a:extLst>
          </p:cNvPr>
          <p:cNvSpPr/>
          <p:nvPr/>
        </p:nvSpPr>
        <p:spPr>
          <a:xfrm>
            <a:off x="44086" y="3566200"/>
            <a:ext cx="48817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Image usage = layout</a:t>
            </a:r>
          </a:p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If usage need to change, it needs to shift to other layout</a:t>
            </a:r>
          </a:p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Default images are generally in undefined layout</a:t>
            </a:r>
          </a:p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But swap-chain-created images have VK_IMAGE_LAYOUT_PRESENT_SOURCE_KHR layouts</a:t>
            </a:r>
          </a:p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To transit from one layout to other, image memory barriers are used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78B8B9B-E42F-49C0-9E75-6DF54FD4A5E6}"/>
              </a:ext>
            </a:extLst>
          </p:cNvPr>
          <p:cNvSpPr/>
          <p:nvPr/>
        </p:nvSpPr>
        <p:spPr>
          <a:xfrm>
            <a:off x="5991608" y="4086880"/>
            <a:ext cx="783901" cy="322255"/>
          </a:xfrm>
          <a:prstGeom prst="roundRect">
            <a:avLst>
              <a:gd name="adj" fmla="val 13668"/>
            </a:avLst>
          </a:prstGeom>
          <a:solidFill>
            <a:schemeClr val="accent6">
              <a:lumMod val="50000"/>
            </a:schemeClr>
          </a:solidFill>
          <a:ln w="25400">
            <a:solidFill>
              <a:schemeClr val="accent6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6">
                    <a:lumMod val="20000"/>
                    <a:lumOff val="80000"/>
                  </a:schemeClr>
                </a:solidFill>
              </a:rPr>
              <a:t>Present</a:t>
            </a:r>
            <a:endParaRPr lang="ko-KR" altLang="en-US" sz="110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B4B7222-E065-4953-A03B-9338FE58D35E}"/>
              </a:ext>
            </a:extLst>
          </p:cNvPr>
          <p:cNvSpPr/>
          <p:nvPr/>
        </p:nvSpPr>
        <p:spPr>
          <a:xfrm>
            <a:off x="7866679" y="4090354"/>
            <a:ext cx="783901" cy="322255"/>
          </a:xfrm>
          <a:prstGeom prst="roundRect">
            <a:avLst>
              <a:gd name="adj" fmla="val 13668"/>
            </a:avLst>
          </a:prstGeom>
          <a:solidFill>
            <a:schemeClr val="accent6">
              <a:lumMod val="50000"/>
            </a:schemeClr>
          </a:solidFill>
          <a:ln w="25400">
            <a:solidFill>
              <a:schemeClr val="accent6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6">
                    <a:lumMod val="20000"/>
                    <a:lumOff val="80000"/>
                  </a:schemeClr>
                </a:solidFill>
              </a:rPr>
              <a:t>Clear</a:t>
            </a:r>
            <a:endParaRPr lang="ko-KR" altLang="en-US" sz="110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83376BA-223F-423A-9F99-45C32537DA2A}"/>
              </a:ext>
            </a:extLst>
          </p:cNvPr>
          <p:cNvSpPr/>
          <p:nvPr/>
        </p:nvSpPr>
        <p:spPr>
          <a:xfrm>
            <a:off x="9716320" y="4090354"/>
            <a:ext cx="783901" cy="322255"/>
          </a:xfrm>
          <a:prstGeom prst="roundRect">
            <a:avLst>
              <a:gd name="adj" fmla="val 13668"/>
            </a:avLst>
          </a:prstGeom>
          <a:solidFill>
            <a:schemeClr val="accent6">
              <a:lumMod val="50000"/>
            </a:schemeClr>
          </a:solidFill>
          <a:ln w="25400">
            <a:solidFill>
              <a:schemeClr val="accent6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accent6">
                    <a:lumMod val="20000"/>
                    <a:lumOff val="80000"/>
                  </a:schemeClr>
                </a:solidFill>
              </a:rPr>
              <a:t>Present</a:t>
            </a:r>
            <a:endParaRPr lang="ko-KR" altLang="en-US" sz="110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049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4731D38-8163-4621-8804-C535A6036187}"/>
              </a:ext>
            </a:extLst>
          </p:cNvPr>
          <p:cNvSpPr/>
          <p:nvPr/>
        </p:nvSpPr>
        <p:spPr>
          <a:xfrm>
            <a:off x="5434204" y="2232913"/>
            <a:ext cx="1323591" cy="322255"/>
          </a:xfrm>
          <a:prstGeom prst="roundRect">
            <a:avLst>
              <a:gd name="adj" fmla="val 13668"/>
            </a:avLst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Renderpass</a:t>
            </a:r>
            <a:endParaRPr lang="ko-KR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38FA2A6-1667-417D-9148-4ED98CF6F901}"/>
              </a:ext>
            </a:extLst>
          </p:cNvPr>
          <p:cNvSpPr/>
          <p:nvPr/>
        </p:nvSpPr>
        <p:spPr>
          <a:xfrm>
            <a:off x="4449538" y="3267871"/>
            <a:ext cx="890520" cy="322255"/>
          </a:xfrm>
          <a:prstGeom prst="roundRect">
            <a:avLst>
              <a:gd name="adj" fmla="val 13668"/>
            </a:avLst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Subpass</a:t>
            </a:r>
            <a:endParaRPr lang="ko-KR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CC4E15-D3B7-45EF-8C23-A14FFC3C171C}"/>
              </a:ext>
            </a:extLst>
          </p:cNvPr>
          <p:cNvSpPr/>
          <p:nvPr/>
        </p:nvSpPr>
        <p:spPr>
          <a:xfrm>
            <a:off x="6936429" y="3267872"/>
            <a:ext cx="1269034" cy="322255"/>
          </a:xfrm>
          <a:prstGeom prst="roundRect">
            <a:avLst>
              <a:gd name="adj" fmla="val 13668"/>
            </a:avLst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Attachment</a:t>
            </a:r>
            <a:endParaRPr lang="ko-KR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46CEAB-F80C-400B-9B34-8B26A9CB75CD}"/>
              </a:ext>
            </a:extLst>
          </p:cNvPr>
          <p:cNvSpPr/>
          <p:nvPr/>
        </p:nvSpPr>
        <p:spPr>
          <a:xfrm>
            <a:off x="4621056" y="2635940"/>
            <a:ext cx="5474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hold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0AC11A8-5D4A-4E39-A1E9-2DF7B739AA4E}"/>
              </a:ext>
            </a:extLst>
          </p:cNvPr>
          <p:cNvSpPr/>
          <p:nvPr/>
        </p:nvSpPr>
        <p:spPr>
          <a:xfrm>
            <a:off x="6936429" y="2635940"/>
            <a:ext cx="5474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hold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AD7DF8B-F0A2-4DBF-BEAA-C0F4E5E55524}"/>
              </a:ext>
            </a:extLst>
          </p:cNvPr>
          <p:cNvSpPr/>
          <p:nvPr/>
        </p:nvSpPr>
        <p:spPr>
          <a:xfrm>
            <a:off x="5640794" y="3121221"/>
            <a:ext cx="9948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</a:rPr>
              <a:t>reference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473C938-933F-47CD-9A91-E0EA8FB985E4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4894798" y="2555168"/>
            <a:ext cx="1201202" cy="71270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5CB866E-5045-4520-82E5-E68E484E33E5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flipH="1" flipV="1">
            <a:off x="6096000" y="2555168"/>
            <a:ext cx="1474946" cy="71270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937BAE7-CF2A-424B-90EA-D5303D49543E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5340058" y="3428999"/>
            <a:ext cx="1596371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498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>
              <a:lumMod val="50000"/>
              <a:lumOff val="50000"/>
            </a:schemeClr>
          </a:solidFill>
          <a:prstDash val="solid"/>
          <a:headEnd type="none"/>
          <a:tail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290</Words>
  <Application>Microsoft Office PowerPoint</Application>
  <PresentationFormat>와이드스크린</PresentationFormat>
  <Paragraphs>129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석준</dc:creator>
  <cp:lastModifiedBy>박 석준</cp:lastModifiedBy>
  <cp:revision>122</cp:revision>
  <dcterms:created xsi:type="dcterms:W3CDTF">2018-06-10T08:41:46Z</dcterms:created>
  <dcterms:modified xsi:type="dcterms:W3CDTF">2018-06-16T06:34:56Z</dcterms:modified>
</cp:coreProperties>
</file>