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5" r:id="rId5"/>
    <p:sldId id="264" r:id="rId6"/>
    <p:sldId id="261" r:id="rId7"/>
    <p:sldId id="260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374"/>
    <a:srgbClr val="E7FFF6"/>
    <a:srgbClr val="EEFFE7"/>
    <a:srgbClr val="FEC012"/>
    <a:srgbClr val="FFF9E7"/>
    <a:srgbClr val="F2F7FC"/>
    <a:srgbClr val="D5B8EA"/>
    <a:srgbClr val="353761"/>
    <a:srgbClr val="AC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12E81-45E9-4526-B36D-943A5FCF6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C19DDE7F-A84F-4275-8425-E9B9C21E2300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Physical Device</a:t>
          </a:r>
          <a:endParaRPr lang="ko-KR" altLang="en-US" sz="1800"/>
        </a:p>
      </dgm:t>
    </dgm:pt>
    <dgm:pt modelId="{C2FB995B-E35E-44F7-8EF7-37DABF65EA30}" type="sibTrans" cxnId="{C613EE74-BD25-4BBB-B95B-D881FC95E1B9}">
      <dgm:prSet/>
      <dgm:spPr/>
      <dgm:t>
        <a:bodyPr/>
        <a:lstStyle/>
        <a:p>
          <a:pPr latinLnBrk="1"/>
          <a:endParaRPr lang="ko-KR" altLang="en-US"/>
        </a:p>
      </dgm:t>
    </dgm:pt>
    <dgm:pt modelId="{BB1BF4AD-BB3A-4C8F-9A4D-61F57247E5ED}" type="parTrans" cxnId="{C613EE74-BD25-4BBB-B95B-D881FC95E1B9}">
      <dgm:prSet/>
      <dgm:spPr/>
      <dgm:t>
        <a:bodyPr/>
        <a:lstStyle/>
        <a:p>
          <a:pPr latinLnBrk="1"/>
          <a:endParaRPr lang="ko-KR" altLang="en-US"/>
        </a:p>
      </dgm:t>
    </dgm:pt>
    <dgm:pt modelId="{896CB3E9-C4E6-4103-BC76-4E3C5B6284CE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QueueFamily</a:t>
          </a:r>
          <a:endParaRPr lang="ko-KR" altLang="en-US" sz="1800"/>
        </a:p>
      </dgm:t>
    </dgm:pt>
    <dgm:pt modelId="{90BAA79A-0A3E-497F-8667-342915C11CB9}" type="sibTrans" cxnId="{6CC74274-7373-4AE7-B3CD-59E75E5889DC}">
      <dgm:prSet/>
      <dgm:spPr/>
      <dgm:t>
        <a:bodyPr/>
        <a:lstStyle/>
        <a:p>
          <a:pPr latinLnBrk="1"/>
          <a:endParaRPr lang="ko-KR" altLang="en-US"/>
        </a:p>
      </dgm:t>
    </dgm:pt>
    <dgm:pt modelId="{19BBA3A5-967A-4274-9868-A876EA4ED1B7}" type="parTrans" cxnId="{6CC74274-7373-4AE7-B3CD-59E75E5889DC}">
      <dgm:prSet/>
      <dgm:spPr/>
      <dgm:t>
        <a:bodyPr/>
        <a:lstStyle/>
        <a:p>
          <a:pPr latinLnBrk="1"/>
          <a:endParaRPr lang="ko-KR" altLang="en-US"/>
        </a:p>
      </dgm:t>
    </dgm:pt>
    <dgm:pt modelId="{4896A080-DA10-4C14-8786-E22FDD93D7A8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Queue</a:t>
          </a:r>
          <a:endParaRPr lang="ko-KR" altLang="en-US" sz="1800"/>
        </a:p>
      </dgm:t>
    </dgm:pt>
    <dgm:pt modelId="{BDE79B00-E698-46EF-84FE-50576B3E0717}" type="sibTrans" cxnId="{687B51B8-679F-4758-8C9E-3F69AAB9A5A7}">
      <dgm:prSet/>
      <dgm:spPr/>
      <dgm:t>
        <a:bodyPr/>
        <a:lstStyle/>
        <a:p>
          <a:pPr latinLnBrk="1"/>
          <a:endParaRPr lang="ko-KR" altLang="en-US"/>
        </a:p>
      </dgm:t>
    </dgm:pt>
    <dgm:pt modelId="{DDA12E15-D341-48B3-8C11-4CC2703482BF}" type="parTrans" cxnId="{687B51B8-679F-4758-8C9E-3F69AAB9A5A7}">
      <dgm:prSet/>
      <dgm:spPr/>
      <dgm:t>
        <a:bodyPr/>
        <a:lstStyle/>
        <a:p>
          <a:pPr latinLnBrk="1"/>
          <a:endParaRPr lang="ko-KR" altLang="en-US"/>
        </a:p>
      </dgm:t>
    </dgm:pt>
    <dgm:pt modelId="{9B952A2F-4D01-4D60-BBD0-41C37D814292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CommandPool</a:t>
          </a:r>
          <a:endParaRPr lang="ko-KR" altLang="en-US" sz="1800"/>
        </a:p>
      </dgm:t>
    </dgm:pt>
    <dgm:pt modelId="{CF7077BB-B425-4F03-94CB-968B35A220F0}" type="sibTrans" cxnId="{CC664B0A-A405-4E41-AC64-F681EB14D67D}">
      <dgm:prSet/>
      <dgm:spPr/>
      <dgm:t>
        <a:bodyPr/>
        <a:lstStyle/>
        <a:p>
          <a:pPr latinLnBrk="1"/>
          <a:endParaRPr lang="ko-KR" altLang="en-US"/>
        </a:p>
      </dgm:t>
    </dgm:pt>
    <dgm:pt modelId="{2E0E3DD5-97AE-4A36-8E40-DE08CBFC9E70}" type="parTrans" cxnId="{CC664B0A-A405-4E41-AC64-F681EB14D67D}">
      <dgm:prSet/>
      <dgm:spPr/>
      <dgm:t>
        <a:bodyPr/>
        <a:lstStyle/>
        <a:p>
          <a:pPr latinLnBrk="1"/>
          <a:endParaRPr lang="ko-KR" altLang="en-US"/>
        </a:p>
      </dgm:t>
    </dgm:pt>
    <dgm:pt modelId="{ACCA2CEB-A7C5-47EB-B0F1-739B23B4270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CommandBuffer</a:t>
          </a:r>
          <a:endParaRPr lang="ko-KR" altLang="en-US" sz="1800"/>
        </a:p>
      </dgm:t>
    </dgm:pt>
    <dgm:pt modelId="{42240058-FA4B-4B5F-8F50-589E9C353D89}" type="sibTrans" cxnId="{1A43966D-22C4-4A41-815F-481712E353C9}">
      <dgm:prSet/>
      <dgm:spPr/>
      <dgm:t>
        <a:bodyPr/>
        <a:lstStyle/>
        <a:p>
          <a:pPr latinLnBrk="1"/>
          <a:endParaRPr lang="ko-KR" altLang="en-US"/>
        </a:p>
      </dgm:t>
    </dgm:pt>
    <dgm:pt modelId="{A853CF30-41E8-4CAD-817C-CDC9E9B62D78}" type="parTrans" cxnId="{1A43966D-22C4-4A41-815F-481712E353C9}">
      <dgm:prSet/>
      <dgm:spPr/>
      <dgm:t>
        <a:bodyPr/>
        <a:lstStyle/>
        <a:p>
          <a:pPr latinLnBrk="1"/>
          <a:endParaRPr lang="ko-KR" altLang="en-US"/>
        </a:p>
      </dgm:t>
    </dgm:pt>
    <dgm:pt modelId="{8F922B52-DFC6-4123-A7D8-E9C79B657FF4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Instance</a:t>
          </a:r>
          <a:endParaRPr lang="ko-KR" altLang="en-US" sz="1800"/>
        </a:p>
      </dgm:t>
    </dgm:pt>
    <dgm:pt modelId="{FE15E4CC-A39B-4161-9BB1-F0D2E75E569C}" type="sibTrans" cxnId="{BE3D9192-A2EE-4A3D-8F9E-5420A40D9C23}">
      <dgm:prSet/>
      <dgm:spPr/>
      <dgm:t>
        <a:bodyPr/>
        <a:lstStyle/>
        <a:p>
          <a:pPr latinLnBrk="1"/>
          <a:endParaRPr lang="ko-KR" altLang="en-US"/>
        </a:p>
      </dgm:t>
    </dgm:pt>
    <dgm:pt modelId="{D6439989-53ED-4365-9093-CF613B91E0DD}" type="parTrans" cxnId="{BE3D9192-A2EE-4A3D-8F9E-5420A40D9C23}">
      <dgm:prSet/>
      <dgm:spPr/>
      <dgm:t>
        <a:bodyPr/>
        <a:lstStyle/>
        <a:p>
          <a:pPr latinLnBrk="1"/>
          <a:endParaRPr lang="ko-KR" altLang="en-US"/>
        </a:p>
      </dgm:t>
    </dgm:pt>
    <dgm:pt modelId="{876CBF17-1C85-4FE5-B6B8-50CE9DD302CD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Device</a:t>
          </a:r>
          <a:endParaRPr lang="ko-KR" altLang="en-US" sz="1800"/>
        </a:p>
      </dgm:t>
    </dgm:pt>
    <dgm:pt modelId="{7205B1D7-AA5E-415E-BA13-6656340320EA}" type="parTrans" cxnId="{68E0E8F7-994E-40B0-ABB6-A2835F1C1358}">
      <dgm:prSet/>
      <dgm:spPr/>
      <dgm:t>
        <a:bodyPr/>
        <a:lstStyle/>
        <a:p>
          <a:pPr latinLnBrk="1"/>
          <a:endParaRPr lang="ko-KR" altLang="en-US"/>
        </a:p>
      </dgm:t>
    </dgm:pt>
    <dgm:pt modelId="{414EDECF-146D-419D-AFB6-77DFC3AF704F}" type="sibTrans" cxnId="{68E0E8F7-994E-40B0-ABB6-A2835F1C1358}">
      <dgm:prSet/>
      <dgm:spPr/>
      <dgm:t>
        <a:bodyPr/>
        <a:lstStyle/>
        <a:p>
          <a:pPr latinLnBrk="1"/>
          <a:endParaRPr lang="ko-KR" altLang="en-US"/>
        </a:p>
      </dgm:t>
    </dgm:pt>
    <dgm:pt modelId="{A2139D22-1C78-45FF-BA82-B9F627239F22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Swap Chain</a:t>
          </a:r>
          <a:endParaRPr lang="ko-KR" altLang="en-US" sz="1800"/>
        </a:p>
      </dgm:t>
    </dgm:pt>
    <dgm:pt modelId="{AF578A77-C0DC-4CBF-96E2-CD841CE5058E}" type="parTrans" cxnId="{1F0268BC-B90E-4251-AF65-D8E888D2E6E0}">
      <dgm:prSet/>
      <dgm:spPr/>
      <dgm:t>
        <a:bodyPr/>
        <a:lstStyle/>
        <a:p>
          <a:pPr latinLnBrk="1"/>
          <a:endParaRPr lang="ko-KR" altLang="en-US"/>
        </a:p>
      </dgm:t>
    </dgm:pt>
    <dgm:pt modelId="{CFEDFE2B-A6BD-40E0-8973-B7E65C9CCE06}" type="sibTrans" cxnId="{1F0268BC-B90E-4251-AF65-D8E888D2E6E0}">
      <dgm:prSet/>
      <dgm:spPr/>
      <dgm:t>
        <a:bodyPr/>
        <a:lstStyle/>
        <a:p>
          <a:pPr latinLnBrk="1"/>
          <a:endParaRPr lang="ko-KR" altLang="en-US"/>
        </a:p>
      </dgm:t>
    </dgm:pt>
    <dgm:pt modelId="{4E2159DD-3E7D-4624-86D1-C9A9D839179E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Render Pass</a:t>
          </a:r>
          <a:endParaRPr lang="ko-KR" altLang="en-US" sz="1800"/>
        </a:p>
      </dgm:t>
    </dgm:pt>
    <dgm:pt modelId="{6EE20F89-6AAE-44C8-87EF-3FB0373FE07E}" type="parTrans" cxnId="{1B4E6CA2-6FF4-4ED8-9D51-F1DB54CAF1E8}">
      <dgm:prSet/>
      <dgm:spPr/>
      <dgm:t>
        <a:bodyPr/>
        <a:lstStyle/>
        <a:p>
          <a:pPr latinLnBrk="1"/>
          <a:endParaRPr lang="ko-KR" altLang="en-US"/>
        </a:p>
      </dgm:t>
    </dgm:pt>
    <dgm:pt modelId="{C611922B-611A-494A-95FA-4E8F1FF98044}" type="sibTrans" cxnId="{1B4E6CA2-6FF4-4ED8-9D51-F1DB54CAF1E8}">
      <dgm:prSet/>
      <dgm:spPr/>
      <dgm:t>
        <a:bodyPr/>
        <a:lstStyle/>
        <a:p>
          <a:pPr latinLnBrk="1"/>
          <a:endParaRPr lang="ko-KR" altLang="en-US"/>
        </a:p>
      </dgm:t>
    </dgm:pt>
    <dgm:pt modelId="{343C08E4-69D3-40DE-9A05-B87921C482B5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Image</a:t>
          </a:r>
          <a:endParaRPr lang="ko-KR" altLang="en-US" sz="1800"/>
        </a:p>
      </dgm:t>
    </dgm:pt>
    <dgm:pt modelId="{5957E942-69FA-4033-8690-9086FAE7857A}" type="parTrans" cxnId="{CE760DDE-EC3B-4AAF-A1F0-378E2F765D5F}">
      <dgm:prSet/>
      <dgm:spPr/>
      <dgm:t>
        <a:bodyPr/>
        <a:lstStyle/>
        <a:p>
          <a:pPr latinLnBrk="1"/>
          <a:endParaRPr lang="ko-KR" altLang="en-US"/>
        </a:p>
      </dgm:t>
    </dgm:pt>
    <dgm:pt modelId="{9B298D47-F197-4B0A-89C0-E3750A2245AE}" type="sibTrans" cxnId="{CE760DDE-EC3B-4AAF-A1F0-378E2F765D5F}">
      <dgm:prSet/>
      <dgm:spPr/>
      <dgm:t>
        <a:bodyPr/>
        <a:lstStyle/>
        <a:p>
          <a:pPr latinLnBrk="1"/>
          <a:endParaRPr lang="ko-KR" altLang="en-US"/>
        </a:p>
      </dgm:t>
    </dgm:pt>
    <dgm:pt modelId="{B2999E35-605A-4925-91DB-52C6B704E867}">
      <dgm:prSet phldrT="[텍스트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800"/>
            <a:t>Image View</a:t>
          </a:r>
          <a:endParaRPr lang="ko-KR" altLang="en-US" sz="1800"/>
        </a:p>
      </dgm:t>
    </dgm:pt>
    <dgm:pt modelId="{208DE340-8109-4BCA-A8A5-08E10D014E2A}" type="parTrans" cxnId="{4E4C5080-9F05-4237-AC58-170FDB8978CE}">
      <dgm:prSet/>
      <dgm:spPr/>
      <dgm:t>
        <a:bodyPr/>
        <a:lstStyle/>
        <a:p>
          <a:pPr latinLnBrk="1"/>
          <a:endParaRPr lang="ko-KR" altLang="en-US"/>
        </a:p>
      </dgm:t>
    </dgm:pt>
    <dgm:pt modelId="{985CA09D-FA33-4B2A-8C39-39955E3055E2}" type="sibTrans" cxnId="{4E4C5080-9F05-4237-AC58-170FDB8978CE}">
      <dgm:prSet/>
      <dgm:spPr/>
      <dgm:t>
        <a:bodyPr/>
        <a:lstStyle/>
        <a:p>
          <a:pPr latinLnBrk="1"/>
          <a:endParaRPr lang="ko-KR" altLang="en-US"/>
        </a:p>
      </dgm:t>
    </dgm:pt>
    <dgm:pt modelId="{45B2E278-58FB-41F5-BC1D-AF6C152249BC}" type="pres">
      <dgm:prSet presAssocID="{D8212E81-45E9-4526-B36D-943A5FCF6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BE6366-0898-4616-B6A1-FA4D84D1CEAA}" type="pres">
      <dgm:prSet presAssocID="{D8212E81-45E9-4526-B36D-943A5FCF652A}" presName="hierFlow" presStyleCnt="0"/>
      <dgm:spPr/>
    </dgm:pt>
    <dgm:pt modelId="{F5D4F669-234F-4B73-9975-C758A53FB1BD}" type="pres">
      <dgm:prSet presAssocID="{D8212E81-45E9-4526-B36D-943A5FCF6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93042E4-7D2B-4165-ADE7-AAB03C24DDCD}" type="pres">
      <dgm:prSet presAssocID="{8F922B52-DFC6-4123-A7D8-E9C79B657FF4}" presName="Name14" presStyleCnt="0"/>
      <dgm:spPr/>
    </dgm:pt>
    <dgm:pt modelId="{12B32E48-B9D5-4944-98E9-87B0F9ECA87F}" type="pres">
      <dgm:prSet presAssocID="{8F922B52-DFC6-4123-A7D8-E9C79B657FF4}" presName="level1Shape" presStyleLbl="node0" presStyleIdx="0" presStyleCnt="1" custScaleX="63011" custScaleY="34877">
        <dgm:presLayoutVars>
          <dgm:chPref val="3"/>
        </dgm:presLayoutVars>
      </dgm:prSet>
      <dgm:spPr/>
    </dgm:pt>
    <dgm:pt modelId="{0B9A39C1-7F09-4F57-B847-725F0E6D9C1C}" type="pres">
      <dgm:prSet presAssocID="{8F922B52-DFC6-4123-A7D8-E9C79B657FF4}" presName="hierChild2" presStyleCnt="0"/>
      <dgm:spPr/>
    </dgm:pt>
    <dgm:pt modelId="{8521B2E9-16A6-4CFC-8D07-F661ECFDC231}" type="pres">
      <dgm:prSet presAssocID="{BB1BF4AD-BB3A-4C8F-9A4D-61F57247E5ED}" presName="Name19" presStyleLbl="parChTrans1D2" presStyleIdx="0" presStyleCnt="1"/>
      <dgm:spPr/>
    </dgm:pt>
    <dgm:pt modelId="{0505F121-0BED-4D8C-A650-3B5F171FDF07}" type="pres">
      <dgm:prSet presAssocID="{C19DDE7F-A84F-4275-8425-E9B9C21E2300}" presName="Name21" presStyleCnt="0"/>
      <dgm:spPr/>
    </dgm:pt>
    <dgm:pt modelId="{23F1C500-4221-4057-A83A-3E74C0897F49}" type="pres">
      <dgm:prSet presAssocID="{C19DDE7F-A84F-4275-8425-E9B9C21E2300}" presName="level2Shape" presStyleLbl="node2" presStyleIdx="0" presStyleCnt="1" custScaleX="105256" custScaleY="34877"/>
      <dgm:spPr/>
    </dgm:pt>
    <dgm:pt modelId="{73BE0F0C-AD39-45AC-B3B1-90CA19C9C96E}" type="pres">
      <dgm:prSet presAssocID="{C19DDE7F-A84F-4275-8425-E9B9C21E2300}" presName="hierChild3" presStyleCnt="0"/>
      <dgm:spPr/>
    </dgm:pt>
    <dgm:pt modelId="{F75C63E4-E1FD-4BC5-9C3E-A2F1A891BE22}" type="pres">
      <dgm:prSet presAssocID="{7205B1D7-AA5E-415E-BA13-6656340320EA}" presName="Name19" presStyleLbl="parChTrans1D3" presStyleIdx="0" presStyleCnt="1"/>
      <dgm:spPr/>
    </dgm:pt>
    <dgm:pt modelId="{0972BFAC-B45B-4FD0-8D72-FE03CF2B00F4}" type="pres">
      <dgm:prSet presAssocID="{876CBF17-1C85-4FE5-B6B8-50CE9DD302CD}" presName="Name21" presStyleCnt="0"/>
      <dgm:spPr/>
    </dgm:pt>
    <dgm:pt modelId="{385581FC-0B0D-4C39-A586-BDEE72BF1A3E}" type="pres">
      <dgm:prSet presAssocID="{876CBF17-1C85-4FE5-B6B8-50CE9DD302CD}" presName="level2Shape" presStyleLbl="node3" presStyleIdx="0" presStyleCnt="1" custScaleX="55572" custScaleY="29733"/>
      <dgm:spPr/>
    </dgm:pt>
    <dgm:pt modelId="{5C7C800A-7EC4-4610-B020-1B8004C6E105}" type="pres">
      <dgm:prSet presAssocID="{876CBF17-1C85-4FE5-B6B8-50CE9DD302CD}" presName="hierChild3" presStyleCnt="0"/>
      <dgm:spPr/>
    </dgm:pt>
    <dgm:pt modelId="{B173CDDD-D21D-4061-9DAC-3C3EC89750E2}" type="pres">
      <dgm:prSet presAssocID="{AF578A77-C0DC-4CBF-96E2-CD841CE5058E}" presName="Name19" presStyleLbl="parChTrans1D4" presStyleIdx="0" presStyleCnt="8"/>
      <dgm:spPr/>
    </dgm:pt>
    <dgm:pt modelId="{0A3A7718-67D3-4778-A5FD-E8CEC577C4BF}" type="pres">
      <dgm:prSet presAssocID="{A2139D22-1C78-45FF-BA82-B9F627239F22}" presName="Name21" presStyleCnt="0"/>
      <dgm:spPr/>
    </dgm:pt>
    <dgm:pt modelId="{DFF6B38D-B6DE-4795-BB82-6A5DE54ADBE2}" type="pres">
      <dgm:prSet presAssocID="{A2139D22-1C78-45FF-BA82-B9F627239F22}" presName="level2Shape" presStyleLbl="node4" presStyleIdx="0" presStyleCnt="8" custScaleX="81352" custScaleY="34709"/>
      <dgm:spPr/>
    </dgm:pt>
    <dgm:pt modelId="{46B3E6B4-F6D1-43B1-BEBA-D1CE9FB898F3}" type="pres">
      <dgm:prSet presAssocID="{A2139D22-1C78-45FF-BA82-B9F627239F22}" presName="hierChild3" presStyleCnt="0"/>
      <dgm:spPr/>
    </dgm:pt>
    <dgm:pt modelId="{9E90A916-680B-458D-AC9A-EFD5EA6682E7}" type="pres">
      <dgm:prSet presAssocID="{5957E942-69FA-4033-8690-9086FAE7857A}" presName="Name19" presStyleLbl="parChTrans1D4" presStyleIdx="1" presStyleCnt="8"/>
      <dgm:spPr/>
    </dgm:pt>
    <dgm:pt modelId="{5563D2AF-C759-4EC3-8CCD-2E28E6E6896E}" type="pres">
      <dgm:prSet presAssocID="{343C08E4-69D3-40DE-9A05-B87921C482B5}" presName="Name21" presStyleCnt="0"/>
      <dgm:spPr/>
    </dgm:pt>
    <dgm:pt modelId="{0A095AE7-6C65-4524-ACE4-139AC0BCFADF}" type="pres">
      <dgm:prSet presAssocID="{343C08E4-69D3-40DE-9A05-B87921C482B5}" presName="level2Shape" presStyleLbl="node4" presStyleIdx="1" presStyleCnt="8" custScaleX="48811" custScaleY="36233"/>
      <dgm:spPr/>
    </dgm:pt>
    <dgm:pt modelId="{D89282EF-451F-4097-8A1C-37E8665E42FF}" type="pres">
      <dgm:prSet presAssocID="{343C08E4-69D3-40DE-9A05-B87921C482B5}" presName="hierChild3" presStyleCnt="0"/>
      <dgm:spPr/>
    </dgm:pt>
    <dgm:pt modelId="{B0216AD0-3DA1-41D6-B787-0FE293EB49F7}" type="pres">
      <dgm:prSet presAssocID="{208DE340-8109-4BCA-A8A5-08E10D014E2A}" presName="Name19" presStyleLbl="parChTrans1D4" presStyleIdx="2" presStyleCnt="8"/>
      <dgm:spPr/>
    </dgm:pt>
    <dgm:pt modelId="{BB80B05E-65DA-4E4F-834F-91F49DD0FE44}" type="pres">
      <dgm:prSet presAssocID="{B2999E35-605A-4925-91DB-52C6B704E867}" presName="Name21" presStyleCnt="0"/>
      <dgm:spPr/>
    </dgm:pt>
    <dgm:pt modelId="{1068E052-C9C4-40D6-B485-8CB87F66F8A2}" type="pres">
      <dgm:prSet presAssocID="{B2999E35-605A-4925-91DB-52C6B704E867}" presName="level2Shape" presStyleLbl="node4" presStyleIdx="2" presStyleCnt="8" custScaleX="82172" custScaleY="31891"/>
      <dgm:spPr/>
    </dgm:pt>
    <dgm:pt modelId="{E7E4A80A-5D11-470B-87FC-1AC3714A69CC}" type="pres">
      <dgm:prSet presAssocID="{B2999E35-605A-4925-91DB-52C6B704E867}" presName="hierChild3" presStyleCnt="0"/>
      <dgm:spPr/>
    </dgm:pt>
    <dgm:pt modelId="{E3AAFA69-A7F5-4A0E-A567-33262CD91E1C}" type="pres">
      <dgm:prSet presAssocID="{6EE20F89-6AAE-44C8-87EF-3FB0373FE07E}" presName="Name19" presStyleLbl="parChTrans1D4" presStyleIdx="3" presStyleCnt="8"/>
      <dgm:spPr/>
    </dgm:pt>
    <dgm:pt modelId="{673067BF-6800-4D75-AC2A-C6AEC4C59890}" type="pres">
      <dgm:prSet presAssocID="{4E2159DD-3E7D-4624-86D1-C9A9D839179E}" presName="Name21" presStyleCnt="0"/>
      <dgm:spPr/>
    </dgm:pt>
    <dgm:pt modelId="{5762ABCD-4AEE-456F-B5BC-E1A8ECD87F24}" type="pres">
      <dgm:prSet presAssocID="{4E2159DD-3E7D-4624-86D1-C9A9D839179E}" presName="level2Shape" presStyleLbl="node4" presStyleIdx="3" presStyleCnt="8" custScaleY="34187"/>
      <dgm:spPr/>
    </dgm:pt>
    <dgm:pt modelId="{4CBC19F5-3312-4EF7-BABC-9608CA716FCF}" type="pres">
      <dgm:prSet presAssocID="{4E2159DD-3E7D-4624-86D1-C9A9D839179E}" presName="hierChild3" presStyleCnt="0"/>
      <dgm:spPr/>
    </dgm:pt>
    <dgm:pt modelId="{E69BD718-C9E5-4EF4-B22B-4A178A61EE2C}" type="pres">
      <dgm:prSet presAssocID="{19BBA3A5-967A-4274-9868-A876EA4ED1B7}" presName="Name19" presStyleLbl="parChTrans1D4" presStyleIdx="4" presStyleCnt="8"/>
      <dgm:spPr/>
    </dgm:pt>
    <dgm:pt modelId="{2B04FCFB-5668-48E3-A80A-DE4158C3AD71}" type="pres">
      <dgm:prSet presAssocID="{896CB3E9-C4E6-4103-BC76-4E3C5B6284CE}" presName="Name21" presStyleCnt="0"/>
      <dgm:spPr/>
    </dgm:pt>
    <dgm:pt modelId="{6FFE1070-A624-40FB-B0F5-4F852BD99FFC}" type="pres">
      <dgm:prSet presAssocID="{896CB3E9-C4E6-4103-BC76-4E3C5B6284CE}" presName="level2Shape" presStyleLbl="node4" presStyleIdx="4" presStyleCnt="8" custScaleX="89510" custScaleY="34877"/>
      <dgm:spPr/>
    </dgm:pt>
    <dgm:pt modelId="{F3C3C93A-250B-4773-AC03-7255DAB83F57}" type="pres">
      <dgm:prSet presAssocID="{896CB3E9-C4E6-4103-BC76-4E3C5B6284CE}" presName="hierChild3" presStyleCnt="0"/>
      <dgm:spPr/>
    </dgm:pt>
    <dgm:pt modelId="{AF075E99-421B-4256-8B12-CDBDED6A11C0}" type="pres">
      <dgm:prSet presAssocID="{DDA12E15-D341-48B3-8C11-4CC2703482BF}" presName="Name19" presStyleLbl="parChTrans1D4" presStyleIdx="5" presStyleCnt="8"/>
      <dgm:spPr/>
    </dgm:pt>
    <dgm:pt modelId="{CECA0561-F19F-4167-B0DF-EA9FD1BDECAF}" type="pres">
      <dgm:prSet presAssocID="{4896A080-DA10-4C14-8786-E22FDD93D7A8}" presName="Name21" presStyleCnt="0"/>
      <dgm:spPr/>
    </dgm:pt>
    <dgm:pt modelId="{5D0E2E5B-1740-40E5-9BFD-7A5116D133C6}" type="pres">
      <dgm:prSet presAssocID="{4896A080-DA10-4C14-8786-E22FDD93D7A8}" presName="level2Shape" presStyleLbl="node4" presStyleIdx="5" presStyleCnt="8" custScaleX="52253" custScaleY="34877"/>
      <dgm:spPr/>
    </dgm:pt>
    <dgm:pt modelId="{C15B662F-DFD5-4864-A16F-D4047FD96A62}" type="pres">
      <dgm:prSet presAssocID="{4896A080-DA10-4C14-8786-E22FDD93D7A8}" presName="hierChild3" presStyleCnt="0"/>
      <dgm:spPr/>
    </dgm:pt>
    <dgm:pt modelId="{F466AE44-178A-4C32-8B38-CE5F2CAD5E10}" type="pres">
      <dgm:prSet presAssocID="{2E0E3DD5-97AE-4A36-8E40-DE08CBFC9E70}" presName="Name19" presStyleLbl="parChTrans1D4" presStyleIdx="6" presStyleCnt="8"/>
      <dgm:spPr/>
    </dgm:pt>
    <dgm:pt modelId="{FFEBA9E4-6280-4AE4-8EFC-F4BF70B9DA25}" type="pres">
      <dgm:prSet presAssocID="{9B952A2F-4D01-4D60-BBD0-41C37D814292}" presName="Name21" presStyleCnt="0"/>
      <dgm:spPr/>
    </dgm:pt>
    <dgm:pt modelId="{F3A5221B-530E-4AF6-B968-AADD9037C3FB}" type="pres">
      <dgm:prSet presAssocID="{9B952A2F-4D01-4D60-BBD0-41C37D814292}" presName="level2Shape" presStyleLbl="node4" presStyleIdx="6" presStyleCnt="8" custScaleY="34877"/>
      <dgm:spPr/>
    </dgm:pt>
    <dgm:pt modelId="{DBC9E071-9D15-498F-A013-2E120B8D4545}" type="pres">
      <dgm:prSet presAssocID="{9B952A2F-4D01-4D60-BBD0-41C37D814292}" presName="hierChild3" presStyleCnt="0"/>
      <dgm:spPr/>
    </dgm:pt>
    <dgm:pt modelId="{2C0D3B4A-21B9-4AED-98F3-FA1CAA939F84}" type="pres">
      <dgm:prSet presAssocID="{A853CF30-41E8-4CAD-817C-CDC9E9B62D78}" presName="Name19" presStyleLbl="parChTrans1D4" presStyleIdx="7" presStyleCnt="8"/>
      <dgm:spPr/>
    </dgm:pt>
    <dgm:pt modelId="{00E55975-3605-4F50-9830-31F594C0E37B}" type="pres">
      <dgm:prSet presAssocID="{ACCA2CEB-A7C5-47EB-B0F1-739B23B42704}" presName="Name21" presStyleCnt="0"/>
      <dgm:spPr/>
    </dgm:pt>
    <dgm:pt modelId="{70C0E541-5313-40B1-B0A5-06562AEB36E2}" type="pres">
      <dgm:prSet presAssocID="{ACCA2CEB-A7C5-47EB-B0F1-739B23B42704}" presName="level2Shape" presStyleLbl="node4" presStyleIdx="7" presStyleCnt="8" custScaleX="111620" custScaleY="34877"/>
      <dgm:spPr/>
    </dgm:pt>
    <dgm:pt modelId="{ECA4E100-4FFE-496C-B739-26C7B620807E}" type="pres">
      <dgm:prSet presAssocID="{ACCA2CEB-A7C5-47EB-B0F1-739B23B42704}" presName="hierChild3" presStyleCnt="0"/>
      <dgm:spPr/>
    </dgm:pt>
    <dgm:pt modelId="{14ED7099-4E19-4C59-A3AA-E045CEA42632}" type="pres">
      <dgm:prSet presAssocID="{D8212E81-45E9-4526-B36D-943A5FCF652A}" presName="bgShapesFlow" presStyleCnt="0"/>
      <dgm:spPr/>
    </dgm:pt>
  </dgm:ptLst>
  <dgm:cxnLst>
    <dgm:cxn modelId="{48D92C00-9211-4F65-907D-60F6B3BFE114}" type="presOf" srcId="{19BBA3A5-967A-4274-9868-A876EA4ED1B7}" destId="{E69BD718-C9E5-4EF4-B22B-4A178A61EE2C}" srcOrd="0" destOrd="0" presId="urn:microsoft.com/office/officeart/2005/8/layout/hierarchy6"/>
    <dgm:cxn modelId="{CC664B0A-A405-4E41-AC64-F681EB14D67D}" srcId="{896CB3E9-C4E6-4103-BC76-4E3C5B6284CE}" destId="{9B952A2F-4D01-4D60-BBD0-41C37D814292}" srcOrd="1" destOrd="0" parTransId="{2E0E3DD5-97AE-4A36-8E40-DE08CBFC9E70}" sibTransId="{CF7077BB-B425-4F03-94CB-968B35A220F0}"/>
    <dgm:cxn modelId="{1FD0180E-6980-4786-A01F-81D632B7E488}" type="presOf" srcId="{D8212E81-45E9-4526-B36D-943A5FCF652A}" destId="{45B2E278-58FB-41F5-BC1D-AF6C152249BC}" srcOrd="0" destOrd="0" presId="urn:microsoft.com/office/officeart/2005/8/layout/hierarchy6"/>
    <dgm:cxn modelId="{127E4D2F-87A8-455A-B039-8A5D541D1847}" type="presOf" srcId="{896CB3E9-C4E6-4103-BC76-4E3C5B6284CE}" destId="{6FFE1070-A624-40FB-B0F5-4F852BD99FFC}" srcOrd="0" destOrd="0" presId="urn:microsoft.com/office/officeart/2005/8/layout/hierarchy6"/>
    <dgm:cxn modelId="{3FBCA932-D0BF-4418-A1BB-770ABC169F9C}" type="presOf" srcId="{343C08E4-69D3-40DE-9A05-B87921C482B5}" destId="{0A095AE7-6C65-4524-ACE4-139AC0BCFADF}" srcOrd="0" destOrd="0" presId="urn:microsoft.com/office/officeart/2005/8/layout/hierarchy6"/>
    <dgm:cxn modelId="{4EB75138-378D-4874-9065-2ED68A7A3B06}" type="presOf" srcId="{C19DDE7F-A84F-4275-8425-E9B9C21E2300}" destId="{23F1C500-4221-4057-A83A-3E74C0897F49}" srcOrd="0" destOrd="0" presId="urn:microsoft.com/office/officeart/2005/8/layout/hierarchy6"/>
    <dgm:cxn modelId="{0603755C-90E6-4F4C-84FB-4C69BF5B8F15}" type="presOf" srcId="{876CBF17-1C85-4FE5-B6B8-50CE9DD302CD}" destId="{385581FC-0B0D-4C39-A586-BDEE72BF1A3E}" srcOrd="0" destOrd="0" presId="urn:microsoft.com/office/officeart/2005/8/layout/hierarchy6"/>
    <dgm:cxn modelId="{81D58D5E-D63A-4B8A-B624-1F2F49D2F0D0}" type="presOf" srcId="{208DE340-8109-4BCA-A8A5-08E10D014E2A}" destId="{B0216AD0-3DA1-41D6-B787-0FE293EB49F7}" srcOrd="0" destOrd="0" presId="urn:microsoft.com/office/officeart/2005/8/layout/hierarchy6"/>
    <dgm:cxn modelId="{E0CAF15F-78B3-40CA-89C7-58B38569F6F2}" type="presOf" srcId="{2E0E3DD5-97AE-4A36-8E40-DE08CBFC9E70}" destId="{F466AE44-178A-4C32-8B38-CE5F2CAD5E10}" srcOrd="0" destOrd="0" presId="urn:microsoft.com/office/officeart/2005/8/layout/hierarchy6"/>
    <dgm:cxn modelId="{809B1C41-6322-4B51-A60E-7DA31E56A4DA}" type="presOf" srcId="{A2139D22-1C78-45FF-BA82-B9F627239F22}" destId="{DFF6B38D-B6DE-4795-BB82-6A5DE54ADBE2}" srcOrd="0" destOrd="0" presId="urn:microsoft.com/office/officeart/2005/8/layout/hierarchy6"/>
    <dgm:cxn modelId="{6F8E9364-3BC8-4F01-B6CE-F70DD1BE775E}" type="presOf" srcId="{8F922B52-DFC6-4123-A7D8-E9C79B657FF4}" destId="{12B32E48-B9D5-4944-98E9-87B0F9ECA87F}" srcOrd="0" destOrd="0" presId="urn:microsoft.com/office/officeart/2005/8/layout/hierarchy6"/>
    <dgm:cxn modelId="{1A43966D-22C4-4A41-815F-481712E353C9}" srcId="{9B952A2F-4D01-4D60-BBD0-41C37D814292}" destId="{ACCA2CEB-A7C5-47EB-B0F1-739B23B42704}" srcOrd="0" destOrd="0" parTransId="{A853CF30-41E8-4CAD-817C-CDC9E9B62D78}" sibTransId="{42240058-FA4B-4B5F-8F50-589E9C353D89}"/>
    <dgm:cxn modelId="{6CC74274-7373-4AE7-B3CD-59E75E5889DC}" srcId="{876CBF17-1C85-4FE5-B6B8-50CE9DD302CD}" destId="{896CB3E9-C4E6-4103-BC76-4E3C5B6284CE}" srcOrd="2" destOrd="0" parTransId="{19BBA3A5-967A-4274-9868-A876EA4ED1B7}" sibTransId="{90BAA79A-0A3E-497F-8667-342915C11CB9}"/>
    <dgm:cxn modelId="{C613EE74-BD25-4BBB-B95B-D881FC95E1B9}" srcId="{8F922B52-DFC6-4123-A7D8-E9C79B657FF4}" destId="{C19DDE7F-A84F-4275-8425-E9B9C21E2300}" srcOrd="0" destOrd="0" parTransId="{BB1BF4AD-BB3A-4C8F-9A4D-61F57247E5ED}" sibTransId="{C2FB995B-E35E-44F7-8EF7-37DABF65EA30}"/>
    <dgm:cxn modelId="{4E4C5080-9F05-4237-AC58-170FDB8978CE}" srcId="{343C08E4-69D3-40DE-9A05-B87921C482B5}" destId="{B2999E35-605A-4925-91DB-52C6B704E867}" srcOrd="0" destOrd="0" parTransId="{208DE340-8109-4BCA-A8A5-08E10D014E2A}" sibTransId="{985CA09D-FA33-4B2A-8C39-39955E3055E2}"/>
    <dgm:cxn modelId="{F316CA83-7B8D-4E0F-950C-92BC47A411E2}" type="presOf" srcId="{DDA12E15-D341-48B3-8C11-4CC2703482BF}" destId="{AF075E99-421B-4256-8B12-CDBDED6A11C0}" srcOrd="0" destOrd="0" presId="urn:microsoft.com/office/officeart/2005/8/layout/hierarchy6"/>
    <dgm:cxn modelId="{BE3D9192-A2EE-4A3D-8F9E-5420A40D9C23}" srcId="{D8212E81-45E9-4526-B36D-943A5FCF652A}" destId="{8F922B52-DFC6-4123-A7D8-E9C79B657FF4}" srcOrd="0" destOrd="0" parTransId="{D6439989-53ED-4365-9093-CF613B91E0DD}" sibTransId="{FE15E4CC-A39B-4161-9BB1-F0D2E75E569C}"/>
    <dgm:cxn modelId="{1B4E6CA2-6FF4-4ED8-9D51-F1DB54CAF1E8}" srcId="{876CBF17-1C85-4FE5-B6B8-50CE9DD302CD}" destId="{4E2159DD-3E7D-4624-86D1-C9A9D839179E}" srcOrd="1" destOrd="0" parTransId="{6EE20F89-6AAE-44C8-87EF-3FB0373FE07E}" sibTransId="{C611922B-611A-494A-95FA-4E8F1FF98044}"/>
    <dgm:cxn modelId="{7D0335AD-1FFA-4CA3-81F6-67AC7B63B97B}" type="presOf" srcId="{6EE20F89-6AAE-44C8-87EF-3FB0373FE07E}" destId="{E3AAFA69-A7F5-4A0E-A567-33262CD91E1C}" srcOrd="0" destOrd="0" presId="urn:microsoft.com/office/officeart/2005/8/layout/hierarchy6"/>
    <dgm:cxn modelId="{687B51B8-679F-4758-8C9E-3F69AAB9A5A7}" srcId="{896CB3E9-C4E6-4103-BC76-4E3C5B6284CE}" destId="{4896A080-DA10-4C14-8786-E22FDD93D7A8}" srcOrd="0" destOrd="0" parTransId="{DDA12E15-D341-48B3-8C11-4CC2703482BF}" sibTransId="{BDE79B00-E698-46EF-84FE-50576B3E0717}"/>
    <dgm:cxn modelId="{7A0F75BA-EBE2-4DB6-94D2-59F9025E08BD}" type="presOf" srcId="{9B952A2F-4D01-4D60-BBD0-41C37D814292}" destId="{F3A5221B-530E-4AF6-B968-AADD9037C3FB}" srcOrd="0" destOrd="0" presId="urn:microsoft.com/office/officeart/2005/8/layout/hierarchy6"/>
    <dgm:cxn modelId="{AD5798BA-B67C-4F19-81EB-3222CF1AD203}" type="presOf" srcId="{BB1BF4AD-BB3A-4C8F-9A4D-61F57247E5ED}" destId="{8521B2E9-16A6-4CFC-8D07-F661ECFDC231}" srcOrd="0" destOrd="0" presId="urn:microsoft.com/office/officeart/2005/8/layout/hierarchy6"/>
    <dgm:cxn modelId="{1F0268BC-B90E-4251-AF65-D8E888D2E6E0}" srcId="{876CBF17-1C85-4FE5-B6B8-50CE9DD302CD}" destId="{A2139D22-1C78-45FF-BA82-B9F627239F22}" srcOrd="0" destOrd="0" parTransId="{AF578A77-C0DC-4CBF-96E2-CD841CE5058E}" sibTransId="{CFEDFE2B-A6BD-40E0-8973-B7E65C9CCE06}"/>
    <dgm:cxn modelId="{CE004AC0-093C-4B91-A77C-639F82372F5D}" type="presOf" srcId="{5957E942-69FA-4033-8690-9086FAE7857A}" destId="{9E90A916-680B-458D-AC9A-EFD5EA6682E7}" srcOrd="0" destOrd="0" presId="urn:microsoft.com/office/officeart/2005/8/layout/hierarchy6"/>
    <dgm:cxn modelId="{6FD9B5C2-345C-4D59-9FD3-084FF0128A1E}" type="presOf" srcId="{ACCA2CEB-A7C5-47EB-B0F1-739B23B42704}" destId="{70C0E541-5313-40B1-B0A5-06562AEB36E2}" srcOrd="0" destOrd="0" presId="urn:microsoft.com/office/officeart/2005/8/layout/hierarchy6"/>
    <dgm:cxn modelId="{13FD40C4-27E6-49B2-8079-0FADE6F306FC}" type="presOf" srcId="{4896A080-DA10-4C14-8786-E22FDD93D7A8}" destId="{5D0E2E5B-1740-40E5-9BFD-7A5116D133C6}" srcOrd="0" destOrd="0" presId="urn:microsoft.com/office/officeart/2005/8/layout/hierarchy6"/>
    <dgm:cxn modelId="{77D5DFD5-8FEC-4316-9F7C-F9E8BB6B1182}" type="presOf" srcId="{AF578A77-C0DC-4CBF-96E2-CD841CE5058E}" destId="{B173CDDD-D21D-4061-9DAC-3C3EC89750E2}" srcOrd="0" destOrd="0" presId="urn:microsoft.com/office/officeart/2005/8/layout/hierarchy6"/>
    <dgm:cxn modelId="{CE760DDE-EC3B-4AAF-A1F0-378E2F765D5F}" srcId="{A2139D22-1C78-45FF-BA82-B9F627239F22}" destId="{343C08E4-69D3-40DE-9A05-B87921C482B5}" srcOrd="0" destOrd="0" parTransId="{5957E942-69FA-4033-8690-9086FAE7857A}" sibTransId="{9B298D47-F197-4B0A-89C0-E3750A2245AE}"/>
    <dgm:cxn modelId="{42AA4BE4-9B56-4815-A2DE-EDD9B94D0F75}" type="presOf" srcId="{B2999E35-605A-4925-91DB-52C6B704E867}" destId="{1068E052-C9C4-40D6-B485-8CB87F66F8A2}" srcOrd="0" destOrd="0" presId="urn:microsoft.com/office/officeart/2005/8/layout/hierarchy6"/>
    <dgm:cxn modelId="{22A8E8E6-9F72-45B2-8E0A-8C7184E102EE}" type="presOf" srcId="{4E2159DD-3E7D-4624-86D1-C9A9D839179E}" destId="{5762ABCD-4AEE-456F-B5BC-E1A8ECD87F24}" srcOrd="0" destOrd="0" presId="urn:microsoft.com/office/officeart/2005/8/layout/hierarchy6"/>
    <dgm:cxn modelId="{00B7E8F5-13B3-44BF-B5CE-9B9EBBD7922E}" type="presOf" srcId="{7205B1D7-AA5E-415E-BA13-6656340320EA}" destId="{F75C63E4-E1FD-4BC5-9C3E-A2F1A891BE22}" srcOrd="0" destOrd="0" presId="urn:microsoft.com/office/officeart/2005/8/layout/hierarchy6"/>
    <dgm:cxn modelId="{68E0E8F7-994E-40B0-ABB6-A2835F1C1358}" srcId="{C19DDE7F-A84F-4275-8425-E9B9C21E2300}" destId="{876CBF17-1C85-4FE5-B6B8-50CE9DD302CD}" srcOrd="0" destOrd="0" parTransId="{7205B1D7-AA5E-415E-BA13-6656340320EA}" sibTransId="{414EDECF-146D-419D-AFB6-77DFC3AF704F}"/>
    <dgm:cxn modelId="{175CD6FD-F712-4DB0-996D-A1F9EABDDDB4}" type="presOf" srcId="{A853CF30-41E8-4CAD-817C-CDC9E9B62D78}" destId="{2C0D3B4A-21B9-4AED-98F3-FA1CAA939F84}" srcOrd="0" destOrd="0" presId="urn:microsoft.com/office/officeart/2005/8/layout/hierarchy6"/>
    <dgm:cxn modelId="{63A3BAD2-3889-417A-AC57-B3AB2CCBEC9F}" type="presParOf" srcId="{45B2E278-58FB-41F5-BC1D-AF6C152249BC}" destId="{30BE6366-0898-4616-B6A1-FA4D84D1CEAA}" srcOrd="0" destOrd="0" presId="urn:microsoft.com/office/officeart/2005/8/layout/hierarchy6"/>
    <dgm:cxn modelId="{8918AF63-F3A1-493B-A157-4B3AB73F6C29}" type="presParOf" srcId="{30BE6366-0898-4616-B6A1-FA4D84D1CEAA}" destId="{F5D4F669-234F-4B73-9975-C758A53FB1BD}" srcOrd="0" destOrd="0" presId="urn:microsoft.com/office/officeart/2005/8/layout/hierarchy6"/>
    <dgm:cxn modelId="{D8043CE3-DDAF-4782-84C3-F41D5894275A}" type="presParOf" srcId="{F5D4F669-234F-4B73-9975-C758A53FB1BD}" destId="{C93042E4-7D2B-4165-ADE7-AAB03C24DDCD}" srcOrd="0" destOrd="0" presId="urn:microsoft.com/office/officeart/2005/8/layout/hierarchy6"/>
    <dgm:cxn modelId="{E53EC5B4-52B1-45C6-9009-EBE31A3F62FC}" type="presParOf" srcId="{C93042E4-7D2B-4165-ADE7-AAB03C24DDCD}" destId="{12B32E48-B9D5-4944-98E9-87B0F9ECA87F}" srcOrd="0" destOrd="0" presId="urn:microsoft.com/office/officeart/2005/8/layout/hierarchy6"/>
    <dgm:cxn modelId="{39CCD453-9841-4D71-808C-7EA5C4EDDA80}" type="presParOf" srcId="{C93042E4-7D2B-4165-ADE7-AAB03C24DDCD}" destId="{0B9A39C1-7F09-4F57-B847-725F0E6D9C1C}" srcOrd="1" destOrd="0" presId="urn:microsoft.com/office/officeart/2005/8/layout/hierarchy6"/>
    <dgm:cxn modelId="{D60F9748-DFF7-46D3-8141-C3A076CE2B0D}" type="presParOf" srcId="{0B9A39C1-7F09-4F57-B847-725F0E6D9C1C}" destId="{8521B2E9-16A6-4CFC-8D07-F661ECFDC231}" srcOrd="0" destOrd="0" presId="urn:microsoft.com/office/officeart/2005/8/layout/hierarchy6"/>
    <dgm:cxn modelId="{7BE39FCE-DD12-4DA4-84EB-99FB3C2AEAF8}" type="presParOf" srcId="{0B9A39C1-7F09-4F57-B847-725F0E6D9C1C}" destId="{0505F121-0BED-4D8C-A650-3B5F171FDF07}" srcOrd="1" destOrd="0" presId="urn:microsoft.com/office/officeart/2005/8/layout/hierarchy6"/>
    <dgm:cxn modelId="{B8E31E46-74BC-4B09-AFF8-D125DEABFBAE}" type="presParOf" srcId="{0505F121-0BED-4D8C-A650-3B5F171FDF07}" destId="{23F1C500-4221-4057-A83A-3E74C0897F49}" srcOrd="0" destOrd="0" presId="urn:microsoft.com/office/officeart/2005/8/layout/hierarchy6"/>
    <dgm:cxn modelId="{889BE63B-0C56-4F0F-B385-26CF1803AEEE}" type="presParOf" srcId="{0505F121-0BED-4D8C-A650-3B5F171FDF07}" destId="{73BE0F0C-AD39-45AC-B3B1-90CA19C9C96E}" srcOrd="1" destOrd="0" presId="urn:microsoft.com/office/officeart/2005/8/layout/hierarchy6"/>
    <dgm:cxn modelId="{34515D46-7904-4125-838F-1D7D6F5874B1}" type="presParOf" srcId="{73BE0F0C-AD39-45AC-B3B1-90CA19C9C96E}" destId="{F75C63E4-E1FD-4BC5-9C3E-A2F1A891BE22}" srcOrd="0" destOrd="0" presId="urn:microsoft.com/office/officeart/2005/8/layout/hierarchy6"/>
    <dgm:cxn modelId="{A4B4A099-1FA4-4113-A10B-FFF94C0E8D5C}" type="presParOf" srcId="{73BE0F0C-AD39-45AC-B3B1-90CA19C9C96E}" destId="{0972BFAC-B45B-4FD0-8D72-FE03CF2B00F4}" srcOrd="1" destOrd="0" presId="urn:microsoft.com/office/officeart/2005/8/layout/hierarchy6"/>
    <dgm:cxn modelId="{AE79C5DF-4C10-4765-8359-4CD906BEB932}" type="presParOf" srcId="{0972BFAC-B45B-4FD0-8D72-FE03CF2B00F4}" destId="{385581FC-0B0D-4C39-A586-BDEE72BF1A3E}" srcOrd="0" destOrd="0" presId="urn:microsoft.com/office/officeart/2005/8/layout/hierarchy6"/>
    <dgm:cxn modelId="{EAC48DBE-F1A0-43F4-9AB1-B878DAC89072}" type="presParOf" srcId="{0972BFAC-B45B-4FD0-8D72-FE03CF2B00F4}" destId="{5C7C800A-7EC4-4610-B020-1B8004C6E105}" srcOrd="1" destOrd="0" presId="urn:microsoft.com/office/officeart/2005/8/layout/hierarchy6"/>
    <dgm:cxn modelId="{43DB75EB-2453-4622-92A8-9CBFF0621ECE}" type="presParOf" srcId="{5C7C800A-7EC4-4610-B020-1B8004C6E105}" destId="{B173CDDD-D21D-4061-9DAC-3C3EC89750E2}" srcOrd="0" destOrd="0" presId="urn:microsoft.com/office/officeart/2005/8/layout/hierarchy6"/>
    <dgm:cxn modelId="{53E3EA8B-180B-4B95-AD6E-64FE53834D8D}" type="presParOf" srcId="{5C7C800A-7EC4-4610-B020-1B8004C6E105}" destId="{0A3A7718-67D3-4778-A5FD-E8CEC577C4BF}" srcOrd="1" destOrd="0" presId="urn:microsoft.com/office/officeart/2005/8/layout/hierarchy6"/>
    <dgm:cxn modelId="{21F9F512-CC9D-4B85-A644-246D9366340F}" type="presParOf" srcId="{0A3A7718-67D3-4778-A5FD-E8CEC577C4BF}" destId="{DFF6B38D-B6DE-4795-BB82-6A5DE54ADBE2}" srcOrd="0" destOrd="0" presId="urn:microsoft.com/office/officeart/2005/8/layout/hierarchy6"/>
    <dgm:cxn modelId="{A8EFF3D8-6B8A-4B7E-8EB4-3176BF580917}" type="presParOf" srcId="{0A3A7718-67D3-4778-A5FD-E8CEC577C4BF}" destId="{46B3E6B4-F6D1-43B1-BEBA-D1CE9FB898F3}" srcOrd="1" destOrd="0" presId="urn:microsoft.com/office/officeart/2005/8/layout/hierarchy6"/>
    <dgm:cxn modelId="{01DFAC99-8DA2-428A-A5B5-D32E1CAA5C18}" type="presParOf" srcId="{46B3E6B4-F6D1-43B1-BEBA-D1CE9FB898F3}" destId="{9E90A916-680B-458D-AC9A-EFD5EA6682E7}" srcOrd="0" destOrd="0" presId="urn:microsoft.com/office/officeart/2005/8/layout/hierarchy6"/>
    <dgm:cxn modelId="{FFE8E1B3-649E-4933-9EE9-537C24DDFA43}" type="presParOf" srcId="{46B3E6B4-F6D1-43B1-BEBA-D1CE9FB898F3}" destId="{5563D2AF-C759-4EC3-8CCD-2E28E6E6896E}" srcOrd="1" destOrd="0" presId="urn:microsoft.com/office/officeart/2005/8/layout/hierarchy6"/>
    <dgm:cxn modelId="{673F8036-AA88-44EA-8ED5-516CB91315C9}" type="presParOf" srcId="{5563D2AF-C759-4EC3-8CCD-2E28E6E6896E}" destId="{0A095AE7-6C65-4524-ACE4-139AC0BCFADF}" srcOrd="0" destOrd="0" presId="urn:microsoft.com/office/officeart/2005/8/layout/hierarchy6"/>
    <dgm:cxn modelId="{EA1D4349-7FB3-495B-9366-C715996EEA37}" type="presParOf" srcId="{5563D2AF-C759-4EC3-8CCD-2E28E6E6896E}" destId="{D89282EF-451F-4097-8A1C-37E8665E42FF}" srcOrd="1" destOrd="0" presId="urn:microsoft.com/office/officeart/2005/8/layout/hierarchy6"/>
    <dgm:cxn modelId="{2DD926E9-71AA-41B4-A0BA-9C86E484B65F}" type="presParOf" srcId="{D89282EF-451F-4097-8A1C-37E8665E42FF}" destId="{B0216AD0-3DA1-41D6-B787-0FE293EB49F7}" srcOrd="0" destOrd="0" presId="urn:microsoft.com/office/officeart/2005/8/layout/hierarchy6"/>
    <dgm:cxn modelId="{483C6C1C-EEC6-4596-9C33-0DA08A26B774}" type="presParOf" srcId="{D89282EF-451F-4097-8A1C-37E8665E42FF}" destId="{BB80B05E-65DA-4E4F-834F-91F49DD0FE44}" srcOrd="1" destOrd="0" presId="urn:microsoft.com/office/officeart/2005/8/layout/hierarchy6"/>
    <dgm:cxn modelId="{C8CEEE49-C568-47B0-AAF7-2111B1DEC1A0}" type="presParOf" srcId="{BB80B05E-65DA-4E4F-834F-91F49DD0FE44}" destId="{1068E052-C9C4-40D6-B485-8CB87F66F8A2}" srcOrd="0" destOrd="0" presId="urn:microsoft.com/office/officeart/2005/8/layout/hierarchy6"/>
    <dgm:cxn modelId="{6E85A876-A6B1-4759-8E44-86D5447BC809}" type="presParOf" srcId="{BB80B05E-65DA-4E4F-834F-91F49DD0FE44}" destId="{E7E4A80A-5D11-470B-87FC-1AC3714A69CC}" srcOrd="1" destOrd="0" presId="urn:microsoft.com/office/officeart/2005/8/layout/hierarchy6"/>
    <dgm:cxn modelId="{79354511-99FD-4819-8339-73CA5D3BDDAA}" type="presParOf" srcId="{5C7C800A-7EC4-4610-B020-1B8004C6E105}" destId="{E3AAFA69-A7F5-4A0E-A567-33262CD91E1C}" srcOrd="2" destOrd="0" presId="urn:microsoft.com/office/officeart/2005/8/layout/hierarchy6"/>
    <dgm:cxn modelId="{DDE0A11E-EB11-4BF1-9E1C-30A083E46DDF}" type="presParOf" srcId="{5C7C800A-7EC4-4610-B020-1B8004C6E105}" destId="{673067BF-6800-4D75-AC2A-C6AEC4C59890}" srcOrd="3" destOrd="0" presId="urn:microsoft.com/office/officeart/2005/8/layout/hierarchy6"/>
    <dgm:cxn modelId="{502B4479-A430-46A0-BBFB-B07CE708349C}" type="presParOf" srcId="{673067BF-6800-4D75-AC2A-C6AEC4C59890}" destId="{5762ABCD-4AEE-456F-B5BC-E1A8ECD87F24}" srcOrd="0" destOrd="0" presId="urn:microsoft.com/office/officeart/2005/8/layout/hierarchy6"/>
    <dgm:cxn modelId="{7D41BC5A-BC5E-4E91-B69C-14D3CD57F4CE}" type="presParOf" srcId="{673067BF-6800-4D75-AC2A-C6AEC4C59890}" destId="{4CBC19F5-3312-4EF7-BABC-9608CA716FCF}" srcOrd="1" destOrd="0" presId="urn:microsoft.com/office/officeart/2005/8/layout/hierarchy6"/>
    <dgm:cxn modelId="{61C6AD84-1E5A-4410-911C-C8D5715B8A37}" type="presParOf" srcId="{5C7C800A-7EC4-4610-B020-1B8004C6E105}" destId="{E69BD718-C9E5-4EF4-B22B-4A178A61EE2C}" srcOrd="4" destOrd="0" presId="urn:microsoft.com/office/officeart/2005/8/layout/hierarchy6"/>
    <dgm:cxn modelId="{3B4E22BD-AC38-4B3E-B8D8-DBCDEDB1386C}" type="presParOf" srcId="{5C7C800A-7EC4-4610-B020-1B8004C6E105}" destId="{2B04FCFB-5668-48E3-A80A-DE4158C3AD71}" srcOrd="5" destOrd="0" presId="urn:microsoft.com/office/officeart/2005/8/layout/hierarchy6"/>
    <dgm:cxn modelId="{E5F3E7E1-835D-4A7E-98D4-C68C0EAB5CA0}" type="presParOf" srcId="{2B04FCFB-5668-48E3-A80A-DE4158C3AD71}" destId="{6FFE1070-A624-40FB-B0F5-4F852BD99FFC}" srcOrd="0" destOrd="0" presId="urn:microsoft.com/office/officeart/2005/8/layout/hierarchy6"/>
    <dgm:cxn modelId="{3514A9D5-0B50-4727-9747-439D7906C38B}" type="presParOf" srcId="{2B04FCFB-5668-48E3-A80A-DE4158C3AD71}" destId="{F3C3C93A-250B-4773-AC03-7255DAB83F57}" srcOrd="1" destOrd="0" presId="urn:microsoft.com/office/officeart/2005/8/layout/hierarchy6"/>
    <dgm:cxn modelId="{B81D2029-2AB2-4F6A-9DB8-73899110E722}" type="presParOf" srcId="{F3C3C93A-250B-4773-AC03-7255DAB83F57}" destId="{AF075E99-421B-4256-8B12-CDBDED6A11C0}" srcOrd="0" destOrd="0" presId="urn:microsoft.com/office/officeart/2005/8/layout/hierarchy6"/>
    <dgm:cxn modelId="{9F6F274B-FC60-471C-88CA-D84F4A29C567}" type="presParOf" srcId="{F3C3C93A-250B-4773-AC03-7255DAB83F57}" destId="{CECA0561-F19F-4167-B0DF-EA9FD1BDECAF}" srcOrd="1" destOrd="0" presId="urn:microsoft.com/office/officeart/2005/8/layout/hierarchy6"/>
    <dgm:cxn modelId="{3240E12D-BC91-4A12-B0B2-41B909828127}" type="presParOf" srcId="{CECA0561-F19F-4167-B0DF-EA9FD1BDECAF}" destId="{5D0E2E5B-1740-40E5-9BFD-7A5116D133C6}" srcOrd="0" destOrd="0" presId="urn:microsoft.com/office/officeart/2005/8/layout/hierarchy6"/>
    <dgm:cxn modelId="{73EB7446-5B00-40BC-B705-44ECE76D6328}" type="presParOf" srcId="{CECA0561-F19F-4167-B0DF-EA9FD1BDECAF}" destId="{C15B662F-DFD5-4864-A16F-D4047FD96A62}" srcOrd="1" destOrd="0" presId="urn:microsoft.com/office/officeart/2005/8/layout/hierarchy6"/>
    <dgm:cxn modelId="{2F8AD4AD-0027-4C11-9CDE-E70614B980B1}" type="presParOf" srcId="{F3C3C93A-250B-4773-AC03-7255DAB83F57}" destId="{F466AE44-178A-4C32-8B38-CE5F2CAD5E10}" srcOrd="2" destOrd="0" presId="urn:microsoft.com/office/officeart/2005/8/layout/hierarchy6"/>
    <dgm:cxn modelId="{EF6ED4FD-409B-420F-A7E5-4EA1A92668E4}" type="presParOf" srcId="{F3C3C93A-250B-4773-AC03-7255DAB83F57}" destId="{FFEBA9E4-6280-4AE4-8EFC-F4BF70B9DA25}" srcOrd="3" destOrd="0" presId="urn:microsoft.com/office/officeart/2005/8/layout/hierarchy6"/>
    <dgm:cxn modelId="{CBEAB707-B2E1-4885-88AC-068F71E60ECA}" type="presParOf" srcId="{FFEBA9E4-6280-4AE4-8EFC-F4BF70B9DA25}" destId="{F3A5221B-530E-4AF6-B968-AADD9037C3FB}" srcOrd="0" destOrd="0" presId="urn:microsoft.com/office/officeart/2005/8/layout/hierarchy6"/>
    <dgm:cxn modelId="{111AF058-D0C0-4239-969D-A8721B91C44C}" type="presParOf" srcId="{FFEBA9E4-6280-4AE4-8EFC-F4BF70B9DA25}" destId="{DBC9E071-9D15-498F-A013-2E120B8D4545}" srcOrd="1" destOrd="0" presId="urn:microsoft.com/office/officeart/2005/8/layout/hierarchy6"/>
    <dgm:cxn modelId="{57FA12FA-A19A-43FD-9D83-280B715AAA4E}" type="presParOf" srcId="{DBC9E071-9D15-498F-A013-2E120B8D4545}" destId="{2C0D3B4A-21B9-4AED-98F3-FA1CAA939F84}" srcOrd="0" destOrd="0" presId="urn:microsoft.com/office/officeart/2005/8/layout/hierarchy6"/>
    <dgm:cxn modelId="{CFB9365A-D8D8-4B47-9623-C41933A6CB54}" type="presParOf" srcId="{DBC9E071-9D15-498F-A013-2E120B8D4545}" destId="{00E55975-3605-4F50-9830-31F594C0E37B}" srcOrd="1" destOrd="0" presId="urn:microsoft.com/office/officeart/2005/8/layout/hierarchy6"/>
    <dgm:cxn modelId="{74F5E6AA-A922-4799-BEEE-C682E3CF8D38}" type="presParOf" srcId="{00E55975-3605-4F50-9830-31F594C0E37B}" destId="{70C0E541-5313-40B1-B0A5-06562AEB36E2}" srcOrd="0" destOrd="0" presId="urn:microsoft.com/office/officeart/2005/8/layout/hierarchy6"/>
    <dgm:cxn modelId="{4E3FF123-F511-4DF1-9488-40549B954B1B}" type="presParOf" srcId="{00E55975-3605-4F50-9830-31F594C0E37B}" destId="{ECA4E100-4FFE-496C-B739-26C7B620807E}" srcOrd="1" destOrd="0" presId="urn:microsoft.com/office/officeart/2005/8/layout/hierarchy6"/>
    <dgm:cxn modelId="{472861D9-379C-4641-9A4E-DBAE55DB13CC}" type="presParOf" srcId="{45B2E278-58FB-41F5-BC1D-AF6C152249BC}" destId="{14ED7099-4E19-4C59-A3AA-E045CEA4263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32E48-B9D5-4944-98E9-87B0F9ECA87F}">
      <dsp:nvSpPr>
        <dsp:cNvPr id="0" name=""/>
        <dsp:cNvSpPr/>
      </dsp:nvSpPr>
      <dsp:spPr>
        <a:xfrm>
          <a:off x="3071444" y="379654"/>
          <a:ext cx="1089746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Instance</a:t>
          </a:r>
          <a:endParaRPr lang="ko-KR" altLang="en-US" sz="1800" kern="1200"/>
        </a:p>
      </dsp:txBody>
      <dsp:txXfrm>
        <a:off x="3083222" y="391432"/>
        <a:ext cx="1066190" cy="378565"/>
      </dsp:txXfrm>
    </dsp:sp>
    <dsp:sp modelId="{8521B2E9-16A6-4CFC-8D07-F661ECFDC231}">
      <dsp:nvSpPr>
        <dsp:cNvPr id="0" name=""/>
        <dsp:cNvSpPr/>
      </dsp:nvSpPr>
      <dsp:spPr>
        <a:xfrm>
          <a:off x="3570597" y="781775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1C500-4221-4057-A83A-3E74C0897F49}">
      <dsp:nvSpPr>
        <dsp:cNvPr id="0" name=""/>
        <dsp:cNvSpPr/>
      </dsp:nvSpPr>
      <dsp:spPr>
        <a:xfrm>
          <a:off x="2706140" y="1242963"/>
          <a:ext cx="1820354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Physical Device</a:t>
          </a:r>
          <a:endParaRPr lang="ko-KR" altLang="en-US" sz="1800" kern="1200"/>
        </a:p>
      </dsp:txBody>
      <dsp:txXfrm>
        <a:off x="2717918" y="1254741"/>
        <a:ext cx="1796798" cy="378565"/>
      </dsp:txXfrm>
    </dsp:sp>
    <dsp:sp modelId="{F75C63E4-E1FD-4BC5-9C3E-A2F1A891BE22}">
      <dsp:nvSpPr>
        <dsp:cNvPr id="0" name=""/>
        <dsp:cNvSpPr/>
      </dsp:nvSpPr>
      <dsp:spPr>
        <a:xfrm>
          <a:off x="3570597" y="1645084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581FC-0B0D-4C39-A586-BDEE72BF1A3E}">
      <dsp:nvSpPr>
        <dsp:cNvPr id="0" name=""/>
        <dsp:cNvSpPr/>
      </dsp:nvSpPr>
      <dsp:spPr>
        <a:xfrm>
          <a:off x="3135771" y="2106272"/>
          <a:ext cx="961092" cy="34281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Device</a:t>
          </a:r>
          <a:endParaRPr lang="ko-KR" altLang="en-US" sz="1800" kern="1200"/>
        </a:p>
      </dsp:txBody>
      <dsp:txXfrm>
        <a:off x="3145812" y="2116313"/>
        <a:ext cx="941010" cy="322730"/>
      </dsp:txXfrm>
    </dsp:sp>
    <dsp:sp modelId="{B173CDDD-D21D-4061-9DAC-3C3EC89750E2}">
      <dsp:nvSpPr>
        <dsp:cNvPr id="0" name=""/>
        <dsp:cNvSpPr/>
      </dsp:nvSpPr>
      <dsp:spPr>
        <a:xfrm>
          <a:off x="1458736" y="2449085"/>
          <a:ext cx="2157580" cy="461187"/>
        </a:xfrm>
        <a:custGeom>
          <a:avLst/>
          <a:gdLst/>
          <a:ahLst/>
          <a:cxnLst/>
          <a:rect l="0" t="0" r="0" b="0"/>
          <a:pathLst>
            <a:path>
              <a:moveTo>
                <a:pt x="2157580" y="0"/>
              </a:moveTo>
              <a:lnTo>
                <a:pt x="2157580" y="230593"/>
              </a:lnTo>
              <a:lnTo>
                <a:pt x="0" y="230593"/>
              </a:lnTo>
              <a:lnTo>
                <a:pt x="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B38D-B6DE-4795-BB82-6A5DE54ADBE2}">
      <dsp:nvSpPr>
        <dsp:cNvPr id="0" name=""/>
        <dsp:cNvSpPr/>
      </dsp:nvSpPr>
      <dsp:spPr>
        <a:xfrm>
          <a:off x="755263" y="2910273"/>
          <a:ext cx="1406945" cy="40018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Swap Chain</a:t>
          </a:r>
          <a:endParaRPr lang="ko-KR" altLang="en-US" sz="1800" kern="1200"/>
        </a:p>
      </dsp:txBody>
      <dsp:txXfrm>
        <a:off x="766984" y="2921994"/>
        <a:ext cx="1383503" cy="376742"/>
      </dsp:txXfrm>
    </dsp:sp>
    <dsp:sp modelId="{9E90A916-680B-458D-AC9A-EFD5EA6682E7}">
      <dsp:nvSpPr>
        <dsp:cNvPr id="0" name=""/>
        <dsp:cNvSpPr/>
      </dsp:nvSpPr>
      <dsp:spPr>
        <a:xfrm>
          <a:off x="1413016" y="3310457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5AE7-6C65-4524-ACE4-139AC0BCFADF}">
      <dsp:nvSpPr>
        <dsp:cNvPr id="0" name=""/>
        <dsp:cNvSpPr/>
      </dsp:nvSpPr>
      <dsp:spPr>
        <a:xfrm>
          <a:off x="1036654" y="3771645"/>
          <a:ext cx="844164" cy="41775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Image</a:t>
          </a:r>
          <a:endParaRPr lang="ko-KR" altLang="en-US" sz="1800" kern="1200"/>
        </a:p>
      </dsp:txBody>
      <dsp:txXfrm>
        <a:off x="1048890" y="3783881"/>
        <a:ext cx="819692" cy="393283"/>
      </dsp:txXfrm>
    </dsp:sp>
    <dsp:sp modelId="{B0216AD0-3DA1-41D6-B787-0FE293EB49F7}">
      <dsp:nvSpPr>
        <dsp:cNvPr id="0" name=""/>
        <dsp:cNvSpPr/>
      </dsp:nvSpPr>
      <dsp:spPr>
        <a:xfrm>
          <a:off x="1413016" y="4189400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8E052-C9C4-40D6-B485-8CB87F66F8A2}">
      <dsp:nvSpPr>
        <dsp:cNvPr id="0" name=""/>
        <dsp:cNvSpPr/>
      </dsp:nvSpPr>
      <dsp:spPr>
        <a:xfrm>
          <a:off x="748173" y="4650588"/>
          <a:ext cx="1421127" cy="36769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Image View</a:t>
          </a:r>
          <a:endParaRPr lang="ko-KR" altLang="en-US" sz="1800" kern="1200"/>
        </a:p>
      </dsp:txBody>
      <dsp:txXfrm>
        <a:off x="758942" y="4661357"/>
        <a:ext cx="1399589" cy="346155"/>
      </dsp:txXfrm>
    </dsp:sp>
    <dsp:sp modelId="{E3AAFA69-A7F5-4A0E-A567-33262CD91E1C}">
      <dsp:nvSpPr>
        <dsp:cNvPr id="0" name=""/>
        <dsp:cNvSpPr/>
      </dsp:nvSpPr>
      <dsp:spPr>
        <a:xfrm>
          <a:off x="3500053" y="2449085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116264" y="0"/>
              </a:moveTo>
              <a:lnTo>
                <a:pt x="116264" y="230593"/>
              </a:lnTo>
              <a:lnTo>
                <a:pt x="45720" y="230593"/>
              </a:ln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2ABCD-4AEE-456F-B5BC-E1A8ECD87F24}">
      <dsp:nvSpPr>
        <dsp:cNvPr id="0" name=""/>
        <dsp:cNvSpPr/>
      </dsp:nvSpPr>
      <dsp:spPr>
        <a:xfrm>
          <a:off x="2681046" y="2910273"/>
          <a:ext cx="1729454" cy="39416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Render Pass</a:t>
          </a:r>
          <a:endParaRPr lang="ko-KR" altLang="en-US" sz="1800" kern="1200"/>
        </a:p>
      </dsp:txBody>
      <dsp:txXfrm>
        <a:off x="2692591" y="2921818"/>
        <a:ext cx="1706364" cy="371075"/>
      </dsp:txXfrm>
    </dsp:sp>
    <dsp:sp modelId="{E69BD718-C9E5-4EF4-B22B-4A178A61EE2C}">
      <dsp:nvSpPr>
        <dsp:cNvPr id="0" name=""/>
        <dsp:cNvSpPr/>
      </dsp:nvSpPr>
      <dsp:spPr>
        <a:xfrm>
          <a:off x="3616317" y="2449085"/>
          <a:ext cx="2087036" cy="46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93"/>
              </a:lnTo>
              <a:lnTo>
                <a:pt x="2087036" y="230593"/>
              </a:lnTo>
              <a:lnTo>
                <a:pt x="2087036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E1070-A624-40FB-B0F5-4F852BD99FFC}">
      <dsp:nvSpPr>
        <dsp:cNvPr id="0" name=""/>
        <dsp:cNvSpPr/>
      </dsp:nvSpPr>
      <dsp:spPr>
        <a:xfrm>
          <a:off x="4929336" y="2910273"/>
          <a:ext cx="1548034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QueueFamily</a:t>
          </a:r>
          <a:endParaRPr lang="ko-KR" altLang="en-US" sz="1800" kern="1200"/>
        </a:p>
      </dsp:txBody>
      <dsp:txXfrm>
        <a:off x="4941114" y="2922051"/>
        <a:ext cx="1524478" cy="378565"/>
      </dsp:txXfrm>
    </dsp:sp>
    <dsp:sp modelId="{AF075E99-421B-4256-8B12-CDBDED6A11C0}">
      <dsp:nvSpPr>
        <dsp:cNvPr id="0" name=""/>
        <dsp:cNvSpPr/>
      </dsp:nvSpPr>
      <dsp:spPr>
        <a:xfrm>
          <a:off x="4579208" y="3312394"/>
          <a:ext cx="1124145" cy="461187"/>
        </a:xfrm>
        <a:custGeom>
          <a:avLst/>
          <a:gdLst/>
          <a:ahLst/>
          <a:cxnLst/>
          <a:rect l="0" t="0" r="0" b="0"/>
          <a:pathLst>
            <a:path>
              <a:moveTo>
                <a:pt x="1124145" y="0"/>
              </a:moveTo>
              <a:lnTo>
                <a:pt x="1124145" y="230593"/>
              </a:lnTo>
              <a:lnTo>
                <a:pt x="0" y="230593"/>
              </a:lnTo>
              <a:lnTo>
                <a:pt x="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E2E5B-1740-40E5-9BFD-7A5116D133C6}">
      <dsp:nvSpPr>
        <dsp:cNvPr id="0" name=""/>
        <dsp:cNvSpPr/>
      </dsp:nvSpPr>
      <dsp:spPr>
        <a:xfrm>
          <a:off x="4127362" y="3773582"/>
          <a:ext cx="903691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Queue</a:t>
          </a:r>
          <a:endParaRPr lang="ko-KR" altLang="en-US" sz="1800" kern="1200"/>
        </a:p>
      </dsp:txBody>
      <dsp:txXfrm>
        <a:off x="4139140" y="3785360"/>
        <a:ext cx="880135" cy="378565"/>
      </dsp:txXfrm>
    </dsp:sp>
    <dsp:sp modelId="{F466AE44-178A-4C32-8B38-CE5F2CAD5E10}">
      <dsp:nvSpPr>
        <dsp:cNvPr id="0" name=""/>
        <dsp:cNvSpPr/>
      </dsp:nvSpPr>
      <dsp:spPr>
        <a:xfrm>
          <a:off x="5703354" y="3312394"/>
          <a:ext cx="711264" cy="46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93"/>
              </a:lnTo>
              <a:lnTo>
                <a:pt x="711264" y="230593"/>
              </a:lnTo>
              <a:lnTo>
                <a:pt x="711264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5221B-530E-4AF6-B968-AADD9037C3FB}">
      <dsp:nvSpPr>
        <dsp:cNvPr id="0" name=""/>
        <dsp:cNvSpPr/>
      </dsp:nvSpPr>
      <dsp:spPr>
        <a:xfrm>
          <a:off x="5549891" y="3773582"/>
          <a:ext cx="1729454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CommandPool</a:t>
          </a:r>
          <a:endParaRPr lang="ko-KR" altLang="en-US" sz="1800" kern="1200"/>
        </a:p>
      </dsp:txBody>
      <dsp:txXfrm>
        <a:off x="5561669" y="3785360"/>
        <a:ext cx="1705898" cy="378565"/>
      </dsp:txXfrm>
    </dsp:sp>
    <dsp:sp modelId="{2C0D3B4A-21B9-4AED-98F3-FA1CAA939F84}">
      <dsp:nvSpPr>
        <dsp:cNvPr id="0" name=""/>
        <dsp:cNvSpPr/>
      </dsp:nvSpPr>
      <dsp:spPr>
        <a:xfrm>
          <a:off x="6368898" y="4175703"/>
          <a:ext cx="91440" cy="46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1187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E541-5313-40B1-B0A5-06562AEB36E2}">
      <dsp:nvSpPr>
        <dsp:cNvPr id="0" name=""/>
        <dsp:cNvSpPr/>
      </dsp:nvSpPr>
      <dsp:spPr>
        <a:xfrm>
          <a:off x="5449409" y="4636891"/>
          <a:ext cx="1930417" cy="40212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CommandBuffer</a:t>
          </a:r>
          <a:endParaRPr lang="ko-KR" altLang="en-US" sz="1800" kern="1200"/>
        </a:p>
      </dsp:txBody>
      <dsp:txXfrm>
        <a:off x="5461187" y="4648669"/>
        <a:ext cx="1906861" cy="37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652-45E8-4004-8557-B4DC0937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7542-E623-4BAD-BA23-C07B3524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EEF04-8109-46B8-BF5D-4D5E177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CCD6-E2A2-44D8-85EB-164D294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F11A-A790-450F-98D1-A7D60BE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7EB3-0C1E-4330-8A36-53B7145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CBC7C-791F-4B41-AC7D-7ECBE6A6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2A64B-98AF-4830-994F-B7852C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6FFB-C702-4A62-97A0-0B80B7D5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3BF4-5AB3-4DDF-9BDC-78AD2B9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20298-8E93-4AC4-A2D9-69C36EF7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64BF8-C444-4423-9F7C-E3E4B080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D395-5AD4-464F-A394-F06B5C44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3F1F-F0C3-43B6-B3BD-29BC14D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907D-B7AE-4296-925C-92E24AB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02F8-5901-4C3F-851E-FD1742F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CAD6-D3C3-496D-BB49-28DE49F2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684C-7609-4D0F-B1BB-ABDAEDA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0FCCF-015F-48CE-A5ED-45056FA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2385-BAF0-4A46-B2BE-0521FA6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9C32-DFCE-47F0-9F4A-5ADFD40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44ED4-6D52-4B94-9FE4-2C7D1BA3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89AB-5A4E-43FB-B5FC-0673B26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3C72-9119-4789-9344-1B473FC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B8B5-3487-4BD8-BF49-14FAEF3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039B-99CC-4BFA-B66F-4B478C9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5F33-CA03-478D-816D-86C756F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101D1-7641-4BC5-B2D9-8EDE959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30582-D34C-4B3B-8B94-A62704F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37AC-CC5B-4769-A09C-ADD8E319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4BFE-0076-401B-99A0-0B1E88E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AB4E2-BBCB-42FC-B588-29E9BC0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D44D2-FDC3-4836-9A5B-B690775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D5464-3D10-4C41-B445-7F1085C5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0293-B203-4595-99F6-9A6D56F1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1123D-1A0F-49B4-A2E1-167C41CE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0E904-73D9-41DC-9213-68BC533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EDBC8-0789-4CBC-8841-FE5632F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9888D-6220-407A-A4EC-30D8281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4E08-A6FE-4B80-AB37-955DB1A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E69C-695A-4EB7-B9D9-FD298F8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28651-3CE2-4BB1-8ACA-E09DD23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FE0B-4E9F-485C-B982-FABBCCC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49928-7BDA-464A-B597-D95BB8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77B1-375C-4F2A-8762-365F2C8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4943F-B0D9-4384-8007-CF2A760F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330B-44F4-4810-A79D-FB33D1CD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14263-8BAA-4ACB-9714-44F49DF2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50957-FA68-4F81-9ED4-AA764F0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EA5E9-77A1-4F07-9089-0C33597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C12C4-46ED-4EE8-840D-509052A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5E0-57F8-47A9-BBC0-A1C6E7B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43B9-3749-482A-9B2A-AC874C6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BE199-76E7-4321-8039-2B4E5D68C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2CE4C-C3CE-4823-AA27-45427BF2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3BA5D-1B0A-46A7-9FB5-62F002D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DC302-5255-470B-9CAC-FD5D4A89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4CD5-97F3-48D7-8880-59C649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E105-DE25-47CC-8997-81CA043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0A8A-FC87-47DA-A093-60C7BF86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C024-751A-47FF-A767-3A72C930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4A24-0500-4741-BCE2-9D99BEF0B64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12F0-D7AB-4158-9E5B-61EF557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AB68-FF3D-4325-8A09-40316991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16DA44D-1099-4D95-9659-BB6CB3A8A7E2}"/>
              </a:ext>
            </a:extLst>
          </p:cNvPr>
          <p:cNvSpPr/>
          <p:nvPr/>
        </p:nvSpPr>
        <p:spPr>
          <a:xfrm>
            <a:off x="3656790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Graphics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BA42F7-02FC-4B7D-AF18-9B13858B2C5D}"/>
              </a:ext>
            </a:extLst>
          </p:cNvPr>
          <p:cNvSpPr/>
          <p:nvPr/>
        </p:nvSpPr>
        <p:spPr>
          <a:xfrm>
            <a:off x="7308645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Present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65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02: Swap Chain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Draw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97592-D18E-4BFE-8705-7EC022A0AD4A}"/>
              </a:ext>
            </a:extLst>
          </p:cNvPr>
          <p:cNvSpPr txBox="1"/>
          <p:nvPr/>
        </p:nvSpPr>
        <p:spPr>
          <a:xfrm>
            <a:off x="1915761" y="221432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071535-6337-4664-9154-850DBF0DC9E5}"/>
              </a:ext>
            </a:extLst>
          </p:cNvPr>
          <p:cNvCxnSpPr>
            <a:cxnSpLocks/>
          </p:cNvCxnSpPr>
          <p:nvPr/>
        </p:nvCxnSpPr>
        <p:spPr>
          <a:xfrm>
            <a:off x="2507508" y="2345131"/>
            <a:ext cx="65837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2BA62-F35F-4F7D-977E-06DED4C1E15B}"/>
              </a:ext>
            </a:extLst>
          </p:cNvPr>
          <p:cNvSpPr txBox="1"/>
          <p:nvPr/>
        </p:nvSpPr>
        <p:spPr>
          <a:xfrm>
            <a:off x="9256403" y="22143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797C4C7-07CA-4007-9E7E-92AA6933855D}"/>
              </a:ext>
            </a:extLst>
          </p:cNvPr>
          <p:cNvSpPr/>
          <p:nvPr/>
        </p:nvSpPr>
        <p:spPr>
          <a:xfrm>
            <a:off x="2156373" y="1630757"/>
            <a:ext cx="7312589" cy="485775"/>
          </a:xfrm>
          <a:custGeom>
            <a:avLst/>
            <a:gdLst>
              <a:gd name="connsiteX0" fmla="*/ 0 w 11379200"/>
              <a:gd name="connsiteY0" fmla="*/ 0 h 485775"/>
              <a:gd name="connsiteX1" fmla="*/ 11379200 w 11379200"/>
              <a:gd name="connsiteY1" fmla="*/ 0 h 485775"/>
              <a:gd name="connsiteX2" fmla="*/ 11379200 w 11379200"/>
              <a:gd name="connsiteY2" fmla="*/ 485775 h 485775"/>
              <a:gd name="connsiteX3" fmla="*/ 355601 w 11379200"/>
              <a:gd name="connsiteY3" fmla="*/ 485775 h 485775"/>
              <a:gd name="connsiteX4" fmla="*/ 0 w 11379200"/>
              <a:gd name="connsiteY4" fmla="*/ 482600 h 485775"/>
              <a:gd name="connsiteX0" fmla="*/ 355601 w 11379200"/>
              <a:gd name="connsiteY0" fmla="*/ 485775 h 577215"/>
              <a:gd name="connsiteX1" fmla="*/ 0 w 11379200"/>
              <a:gd name="connsiteY1" fmla="*/ 482600 h 577215"/>
              <a:gd name="connsiteX2" fmla="*/ 0 w 11379200"/>
              <a:gd name="connsiteY2" fmla="*/ 0 h 577215"/>
              <a:gd name="connsiteX3" fmla="*/ 11379200 w 11379200"/>
              <a:gd name="connsiteY3" fmla="*/ 0 h 577215"/>
              <a:gd name="connsiteX4" fmla="*/ 11379200 w 11379200"/>
              <a:gd name="connsiteY4" fmla="*/ 485775 h 577215"/>
              <a:gd name="connsiteX5" fmla="*/ 447041 w 11379200"/>
              <a:gd name="connsiteY5" fmla="*/ 577215 h 577215"/>
              <a:gd name="connsiteX0" fmla="*/ 355601 w 11379200"/>
              <a:gd name="connsiteY0" fmla="*/ 485775 h 485775"/>
              <a:gd name="connsiteX1" fmla="*/ 0 w 11379200"/>
              <a:gd name="connsiteY1" fmla="*/ 482600 h 485775"/>
              <a:gd name="connsiteX2" fmla="*/ 0 w 11379200"/>
              <a:gd name="connsiteY2" fmla="*/ 0 h 485775"/>
              <a:gd name="connsiteX3" fmla="*/ 11379200 w 11379200"/>
              <a:gd name="connsiteY3" fmla="*/ 0 h 485775"/>
              <a:gd name="connsiteX4" fmla="*/ 11379200 w 11379200"/>
              <a:gd name="connsiteY4" fmla="*/ 485775 h 485775"/>
              <a:gd name="connsiteX0" fmla="*/ 0 w 11379200"/>
              <a:gd name="connsiteY0" fmla="*/ 482600 h 485775"/>
              <a:gd name="connsiteX1" fmla="*/ 0 w 11379200"/>
              <a:gd name="connsiteY1" fmla="*/ 0 h 485775"/>
              <a:gd name="connsiteX2" fmla="*/ 11379200 w 11379200"/>
              <a:gd name="connsiteY2" fmla="*/ 0 h 485775"/>
              <a:gd name="connsiteX3" fmla="*/ 11379200 w 113792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9200" h="485775">
                <a:moveTo>
                  <a:pt x="0" y="482600"/>
                </a:moveTo>
                <a:lnTo>
                  <a:pt x="0" y="0"/>
                </a:lnTo>
                <a:lnTo>
                  <a:pt x="11379200" y="0"/>
                </a:lnTo>
                <a:lnTo>
                  <a:pt x="11379200" y="485775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E2577-7DA8-474A-A65B-7E7500F8D86D}"/>
              </a:ext>
            </a:extLst>
          </p:cNvPr>
          <p:cNvSpPr txBox="1"/>
          <p:nvPr/>
        </p:nvSpPr>
        <p:spPr>
          <a:xfrm>
            <a:off x="4307945" y="2654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B83D89-EE23-4EB3-BBB4-688F4F7B7F2C}"/>
              </a:ext>
            </a:extLst>
          </p:cNvPr>
          <p:cNvSpPr/>
          <p:nvPr/>
        </p:nvSpPr>
        <p:spPr>
          <a:xfrm>
            <a:off x="2637208" y="2132425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DF0BA5-0DD5-4FAB-A6AE-EEBCC45F1B36}"/>
              </a:ext>
            </a:extLst>
          </p:cNvPr>
          <p:cNvCxnSpPr>
            <a:cxnSpLocks/>
          </p:cNvCxnSpPr>
          <p:nvPr/>
        </p:nvCxnSpPr>
        <p:spPr>
          <a:xfrm flipV="1">
            <a:off x="2716857" y="2554553"/>
            <a:ext cx="0" cy="1295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55D5BC-F000-40C9-A389-2DC928E7D9F9}"/>
              </a:ext>
            </a:extLst>
          </p:cNvPr>
          <p:cNvSpPr/>
          <p:nvPr/>
        </p:nvSpPr>
        <p:spPr>
          <a:xfrm>
            <a:off x="2407391" y="2982571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94C012-1DE8-48B1-86EE-50B649482299}"/>
              </a:ext>
            </a:extLst>
          </p:cNvPr>
          <p:cNvSpPr/>
          <p:nvPr/>
        </p:nvSpPr>
        <p:spPr>
          <a:xfrm>
            <a:off x="2259657" y="3863643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DD897B-C0BE-489D-B65A-1A14A2DAA89F}"/>
              </a:ext>
            </a:extLst>
          </p:cNvPr>
          <p:cNvSpPr/>
          <p:nvPr/>
        </p:nvSpPr>
        <p:spPr>
          <a:xfrm>
            <a:off x="5685991" y="199147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88C16-A642-4C5E-8160-A2176C108A80}"/>
              </a:ext>
            </a:extLst>
          </p:cNvPr>
          <p:cNvSpPr txBox="1"/>
          <p:nvPr/>
        </p:nvSpPr>
        <p:spPr>
          <a:xfrm>
            <a:off x="5388176" y="72260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EE6F33-88E0-408A-820F-3475A0B1DBCB}"/>
              </a:ext>
            </a:extLst>
          </p:cNvPr>
          <p:cNvCxnSpPr>
            <a:cxnSpLocks/>
          </p:cNvCxnSpPr>
          <p:nvPr/>
        </p:nvCxnSpPr>
        <p:spPr>
          <a:xfrm flipV="1">
            <a:off x="6817286" y="72617"/>
            <a:ext cx="0" cy="6286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F59333-D21F-40BA-AA7F-F7D4ACF40C4E}"/>
              </a:ext>
            </a:extLst>
          </p:cNvPr>
          <p:cNvSpPr/>
          <p:nvPr/>
        </p:nvSpPr>
        <p:spPr>
          <a:xfrm>
            <a:off x="6507820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3F24B-A697-4AE9-A006-33C3B04E4D49}"/>
              </a:ext>
            </a:extLst>
          </p:cNvPr>
          <p:cNvSpPr txBox="1"/>
          <p:nvPr/>
        </p:nvSpPr>
        <p:spPr>
          <a:xfrm>
            <a:off x="6284768" y="722603"/>
            <a:ext cx="106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Sends ??? to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14FEAA8-1868-4377-8B02-796C587FCC22}"/>
              </a:ext>
            </a:extLst>
          </p:cNvPr>
          <p:cNvSpPr/>
          <p:nvPr/>
        </p:nvSpPr>
        <p:spPr>
          <a:xfrm>
            <a:off x="7681459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???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93E05E-B113-45AD-82E7-ACF0DD58C28F}"/>
              </a:ext>
            </a:extLst>
          </p:cNvPr>
          <p:cNvSpPr txBox="1"/>
          <p:nvPr/>
        </p:nvSpPr>
        <p:spPr>
          <a:xfrm>
            <a:off x="7503740" y="722603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173DFF5-55BD-4F72-9785-8799E591AD47}"/>
              </a:ext>
            </a:extLst>
          </p:cNvPr>
          <p:cNvSpPr/>
          <p:nvPr/>
        </p:nvSpPr>
        <p:spPr>
          <a:xfrm>
            <a:off x="8874593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237141-2B6C-45EB-8627-6425B96AE6CD}"/>
              </a:ext>
            </a:extLst>
          </p:cNvPr>
          <p:cNvSpPr txBox="1"/>
          <p:nvPr/>
        </p:nvSpPr>
        <p:spPr>
          <a:xfrm>
            <a:off x="8860894" y="72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6AF9F06-9CA8-4745-BDB1-559AA328E940}"/>
              </a:ext>
            </a:extLst>
          </p:cNvPr>
          <p:cNvCxnSpPr>
            <a:cxnSpLocks/>
          </p:cNvCxnSpPr>
          <p:nvPr/>
        </p:nvCxnSpPr>
        <p:spPr>
          <a:xfrm>
            <a:off x="4235264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76E8D14-5590-4CE1-BC02-055A2EE6051E}"/>
              </a:ext>
            </a:extLst>
          </p:cNvPr>
          <p:cNvSpPr/>
          <p:nvPr/>
        </p:nvSpPr>
        <p:spPr>
          <a:xfrm>
            <a:off x="3606899" y="2966309"/>
            <a:ext cx="1256728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Image Available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3A59557-837D-4766-867E-C4C88D9233DD}"/>
              </a:ext>
            </a:extLst>
          </p:cNvPr>
          <p:cNvSpPr/>
          <p:nvPr/>
        </p:nvSpPr>
        <p:spPr>
          <a:xfrm>
            <a:off x="3490505" y="3534257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4DCA21-3E8B-4082-8ECA-42A6B55B06D1}"/>
              </a:ext>
            </a:extLst>
          </p:cNvPr>
          <p:cNvSpPr/>
          <p:nvPr/>
        </p:nvSpPr>
        <p:spPr>
          <a:xfrm>
            <a:off x="3138358" y="3249632"/>
            <a:ext cx="2201590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50000"/>
                  </a:schemeClr>
                </a:solidFill>
              </a:rPr>
              <a:t>Command Buffers[image_index]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A2EC7-0883-40D0-A2E7-A1E91A6ED619}"/>
              </a:ext>
            </a:extLst>
          </p:cNvPr>
          <p:cNvSpPr txBox="1"/>
          <p:nvPr/>
        </p:nvSpPr>
        <p:spPr>
          <a:xfrm>
            <a:off x="4824951" y="29605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EB73F-81BE-4089-A824-99444129C837}"/>
              </a:ext>
            </a:extLst>
          </p:cNvPr>
          <p:cNvSpPr txBox="1"/>
          <p:nvPr/>
        </p:nvSpPr>
        <p:spPr>
          <a:xfrm>
            <a:off x="4935989" y="352520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signal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2B0F6DE-1162-4AF3-81C1-DB7354399444}"/>
              </a:ext>
            </a:extLst>
          </p:cNvPr>
          <p:cNvSpPr/>
          <p:nvPr/>
        </p:nvSpPr>
        <p:spPr>
          <a:xfrm>
            <a:off x="10101192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FDAF35-50E1-4B5E-904C-0FA567ED4599}"/>
              </a:ext>
            </a:extLst>
          </p:cNvPr>
          <p:cNvSpPr txBox="1"/>
          <p:nvPr/>
        </p:nvSpPr>
        <p:spPr>
          <a:xfrm>
            <a:off x="9684178" y="722603"/>
            <a:ext cx="145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 ??? to 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FC27B2A-80BD-4A9F-8609-5D8B6A13AC66}"/>
              </a:ext>
            </a:extLst>
          </p:cNvPr>
          <p:cNvSpPr/>
          <p:nvPr/>
        </p:nvSpPr>
        <p:spPr>
          <a:xfrm>
            <a:off x="3799564" y="4092240"/>
            <a:ext cx="85555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Submit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E878ED-D153-4263-997A-41A93EAEC53F}"/>
              </a:ext>
            </a:extLst>
          </p:cNvPr>
          <p:cNvSpPr/>
          <p:nvPr/>
        </p:nvSpPr>
        <p:spPr>
          <a:xfrm>
            <a:off x="2289080" y="3484096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12547-042B-4102-B6F5-A162EFE1AE29}"/>
              </a:ext>
            </a:extLst>
          </p:cNvPr>
          <p:cNvSpPr txBox="1"/>
          <p:nvPr/>
        </p:nvSpPr>
        <p:spPr>
          <a:xfrm>
            <a:off x="1982809" y="3448338"/>
            <a:ext cx="146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AcquireNextImage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0D1853-08FC-40AD-BD7D-3B00A477EA27}"/>
              </a:ext>
            </a:extLst>
          </p:cNvPr>
          <p:cNvSpPr/>
          <p:nvPr/>
        </p:nvSpPr>
        <p:spPr>
          <a:xfrm>
            <a:off x="3799565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CD23C-8BC4-4FE6-908A-F66D6EE3581A}"/>
              </a:ext>
            </a:extLst>
          </p:cNvPr>
          <p:cNvSpPr txBox="1"/>
          <p:nvPr/>
        </p:nvSpPr>
        <p:spPr>
          <a:xfrm>
            <a:off x="3658117" y="25401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QueueSubmit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F051B6F-CE2D-4BC9-8279-644261A2AABD}"/>
              </a:ext>
            </a:extLst>
          </p:cNvPr>
          <p:cNvSpPr/>
          <p:nvPr/>
        </p:nvSpPr>
        <p:spPr>
          <a:xfrm>
            <a:off x="4559027" y="4953495"/>
            <a:ext cx="8114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>
                <a:solidFill>
                  <a:srgbClr val="2F4F4F"/>
                </a:solidFill>
                <a:ea typeface="돋움체" panose="020B0609000101010101" pitchFamily="49" charset="-127"/>
              </a:rPr>
              <a:t>STAGE_TRANSFER</a:t>
            </a:r>
            <a:endParaRPr lang="ko-KR" altLang="en-US" sz="600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CA81325-F1B0-4A2D-8115-35B47D7D7B04}"/>
              </a:ext>
            </a:extLst>
          </p:cNvPr>
          <p:cNvSpPr/>
          <p:nvPr/>
        </p:nvSpPr>
        <p:spPr>
          <a:xfrm>
            <a:off x="424869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6A5697-78C9-4FB9-8534-5EDA05B5AE39}"/>
              </a:ext>
            </a:extLst>
          </p:cNvPr>
          <p:cNvSpPr/>
          <p:nvPr/>
        </p:nvSpPr>
        <p:spPr>
          <a:xfrm>
            <a:off x="7451417" y="4092240"/>
            <a:ext cx="976356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Present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803597-1568-4F13-8ADD-EEF8E8975ECD}"/>
              </a:ext>
            </a:extLst>
          </p:cNvPr>
          <p:cNvCxnSpPr>
            <a:cxnSpLocks/>
          </p:cNvCxnSpPr>
          <p:nvPr/>
        </p:nvCxnSpPr>
        <p:spPr>
          <a:xfrm>
            <a:off x="7945125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95A810-1EAA-4FE0-8116-C0B9C0194B25}"/>
              </a:ext>
            </a:extLst>
          </p:cNvPr>
          <p:cNvSpPr/>
          <p:nvPr/>
        </p:nvSpPr>
        <p:spPr>
          <a:xfrm>
            <a:off x="7509426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DC5BBA-7DCB-4617-A1B9-244AD473AA8D}"/>
              </a:ext>
            </a:extLst>
          </p:cNvPr>
          <p:cNvSpPr txBox="1"/>
          <p:nvPr/>
        </p:nvSpPr>
        <p:spPr>
          <a:xfrm>
            <a:off x="7337810" y="2540199"/>
            <a:ext cx="11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QueuePresent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6FCB2F-7C4E-49D3-90C9-332C67627A3C}"/>
              </a:ext>
            </a:extLst>
          </p:cNvPr>
          <p:cNvSpPr/>
          <p:nvPr/>
        </p:nvSpPr>
        <p:spPr>
          <a:xfrm>
            <a:off x="7211451" y="2955882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64423C-C1CD-4A85-86C5-5D6030607F98}"/>
              </a:ext>
            </a:extLst>
          </p:cNvPr>
          <p:cNvSpPr txBox="1"/>
          <p:nvPr/>
        </p:nvSpPr>
        <p:spPr>
          <a:xfrm>
            <a:off x="8663560" y="294682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E24A4D9-EE96-4950-AD0D-AD020F42E8F6}"/>
              </a:ext>
            </a:extLst>
          </p:cNvPr>
          <p:cNvSpPr/>
          <p:nvPr/>
        </p:nvSpPr>
        <p:spPr>
          <a:xfrm>
            <a:off x="7654115" y="3239454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96C0F28-C391-42A8-A1D9-24FC5EDD2F28}"/>
              </a:ext>
            </a:extLst>
          </p:cNvPr>
          <p:cNvSpPr/>
          <p:nvPr/>
        </p:nvSpPr>
        <p:spPr>
          <a:xfrm>
            <a:off x="7488886" y="3523026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D800B-AB68-4CD3-AA66-890B5AED05EA}"/>
              </a:ext>
            </a:extLst>
          </p:cNvPr>
          <p:cNvSpPr txBox="1"/>
          <p:nvPr/>
        </p:nvSpPr>
        <p:spPr>
          <a:xfrm>
            <a:off x="6491237" y="46320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9DDB0F1C-D9F3-4F1A-9924-D157D0F80699}"/>
              </a:ext>
            </a:extLst>
          </p:cNvPr>
          <p:cNvSpPr/>
          <p:nvPr/>
        </p:nvSpPr>
        <p:spPr>
          <a:xfrm>
            <a:off x="794371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5BC8F6-8117-488D-A400-5BCAFCF57664}"/>
              </a:ext>
            </a:extLst>
          </p:cNvPr>
          <p:cNvSpPr txBox="1"/>
          <p:nvPr/>
        </p:nvSpPr>
        <p:spPr>
          <a:xfrm>
            <a:off x="10184926" y="4619448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24E076-0077-4C54-ADE3-580731120E30}"/>
              </a:ext>
            </a:extLst>
          </p:cNvPr>
          <p:cNvSpPr/>
          <p:nvPr/>
        </p:nvSpPr>
        <p:spPr>
          <a:xfrm>
            <a:off x="4898393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C012B6-E62A-4179-B7AC-FB30B3470749}"/>
              </a:ext>
            </a:extLst>
          </p:cNvPr>
          <p:cNvSpPr txBox="1"/>
          <p:nvPr/>
        </p:nvSpPr>
        <p:spPr>
          <a:xfrm>
            <a:off x="4408880" y="429497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Image Available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113EBF-B019-4D1E-A650-7CFAC4A19D79}"/>
              </a:ext>
            </a:extLst>
          </p:cNvPr>
          <p:cNvSpPr txBox="1"/>
          <p:nvPr/>
        </p:nvSpPr>
        <p:spPr>
          <a:xfrm>
            <a:off x="2356019" y="1940532"/>
            <a:ext cx="7216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UINT64_MAX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47C4B7-3676-4065-82A7-376C1E78ECB1}"/>
              </a:ext>
            </a:extLst>
          </p:cNvPr>
          <p:cNvSpPr/>
          <p:nvPr/>
        </p:nvSpPr>
        <p:spPr>
          <a:xfrm>
            <a:off x="8805378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9C45E-9FC8-4C8E-AA82-4BE94ABC4A31}"/>
              </a:ext>
            </a:extLst>
          </p:cNvPr>
          <p:cNvSpPr txBox="1"/>
          <p:nvPr/>
        </p:nvSpPr>
        <p:spPr>
          <a:xfrm>
            <a:off x="8220752" y="429207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Rendering Finished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13B8220-D41B-430F-8D0F-137CD31352AB}"/>
              </a:ext>
            </a:extLst>
          </p:cNvPr>
          <p:cNvSpPr/>
          <p:nvPr/>
        </p:nvSpPr>
        <p:spPr>
          <a:xfrm>
            <a:off x="6240854" y="4761706"/>
            <a:ext cx="2620035" cy="672081"/>
          </a:xfrm>
          <a:custGeom>
            <a:avLst/>
            <a:gdLst>
              <a:gd name="connsiteX0" fmla="*/ 26194 w 1854994"/>
              <a:gd name="connsiteY0" fmla="*/ 0 h 416719"/>
              <a:gd name="connsiteX1" fmla="*/ 26194 w 1854994"/>
              <a:gd name="connsiteY1" fmla="*/ 416719 h 416719"/>
              <a:gd name="connsiteX2" fmla="*/ 0 w 1854994"/>
              <a:gd name="connsiteY2" fmla="*/ 416719 h 416719"/>
              <a:gd name="connsiteX3" fmla="*/ 1854994 w 1854994"/>
              <a:gd name="connsiteY3" fmla="*/ 416719 h 416719"/>
              <a:gd name="connsiteX4" fmla="*/ 1854994 w 1854994"/>
              <a:gd name="connsiteY4" fmla="*/ 395288 h 416719"/>
              <a:gd name="connsiteX5" fmla="*/ 1854994 w 1854994"/>
              <a:gd name="connsiteY5" fmla="*/ 116681 h 416719"/>
              <a:gd name="connsiteX0" fmla="*/ 0 w 1828800"/>
              <a:gd name="connsiteY0" fmla="*/ 0 h 416719"/>
              <a:gd name="connsiteX1" fmla="*/ 0 w 1828800"/>
              <a:gd name="connsiteY1" fmla="*/ 416719 h 416719"/>
              <a:gd name="connsiteX2" fmla="*/ 1828800 w 1828800"/>
              <a:gd name="connsiteY2" fmla="*/ 416719 h 416719"/>
              <a:gd name="connsiteX3" fmla="*/ 1828800 w 1828800"/>
              <a:gd name="connsiteY3" fmla="*/ 395288 h 416719"/>
              <a:gd name="connsiteX4" fmla="*/ 1828800 w 1828800"/>
              <a:gd name="connsiteY4" fmla="*/ 116681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416719">
                <a:moveTo>
                  <a:pt x="0" y="0"/>
                </a:moveTo>
                <a:lnTo>
                  <a:pt x="0" y="416719"/>
                </a:lnTo>
                <a:lnTo>
                  <a:pt x="1828800" y="416719"/>
                </a:lnTo>
                <a:lnTo>
                  <a:pt x="1828800" y="395288"/>
                </a:lnTo>
                <a:lnTo>
                  <a:pt x="1828800" y="116681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011710-E72D-45B9-960B-EEEFBA10309D}"/>
              </a:ext>
            </a:extLst>
          </p:cNvPr>
          <p:cNvSpPr txBox="1"/>
          <p:nvPr/>
        </p:nvSpPr>
        <p:spPr>
          <a:xfrm>
            <a:off x="7474927" y="518756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79D81BB-D26D-4A3C-8B09-2E95F1AA3C96}"/>
              </a:ext>
            </a:extLst>
          </p:cNvPr>
          <p:cNvSpPr/>
          <p:nvPr/>
        </p:nvSpPr>
        <p:spPr>
          <a:xfrm>
            <a:off x="9298899" y="5519021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F1C93AE-647E-44C0-81ED-D6EF70EB5A96}"/>
              </a:ext>
            </a:extLst>
          </p:cNvPr>
          <p:cNvCxnSpPr>
            <a:cxnSpLocks/>
          </p:cNvCxnSpPr>
          <p:nvPr/>
        </p:nvCxnSpPr>
        <p:spPr>
          <a:xfrm>
            <a:off x="9756099" y="4750254"/>
            <a:ext cx="0" cy="768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5322B8-3DA6-4B51-8D5B-25535220DC91}"/>
              </a:ext>
            </a:extLst>
          </p:cNvPr>
          <p:cNvSpPr/>
          <p:nvPr/>
        </p:nvSpPr>
        <p:spPr>
          <a:xfrm>
            <a:off x="9446632" y="4988562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1A984B-88EA-4D60-B035-ABD19B894E49}"/>
              </a:ext>
            </a:extLst>
          </p:cNvPr>
          <p:cNvSpPr/>
          <p:nvPr/>
        </p:nvSpPr>
        <p:spPr>
          <a:xfrm>
            <a:off x="11278235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DD00-3AB3-4990-B3B1-069159EC73D8}"/>
              </a:ext>
            </a:extLst>
          </p:cNvPr>
          <p:cNvSpPr txBox="1"/>
          <p:nvPr/>
        </p:nvSpPr>
        <p:spPr>
          <a:xfrm>
            <a:off x="11133890" y="72260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402139-826A-4016-9E66-288BDAE48C35}"/>
              </a:ext>
            </a:extLst>
          </p:cNvPr>
          <p:cNvSpPr txBox="1"/>
          <p:nvPr/>
        </p:nvSpPr>
        <p:spPr>
          <a:xfrm>
            <a:off x="5395345" y="4294974"/>
            <a:ext cx="1231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Command buffers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1DB4BD1-A9D9-4259-83B9-B1BE68C51E24}"/>
              </a:ext>
            </a:extLst>
          </p:cNvPr>
          <p:cNvSpPr/>
          <p:nvPr/>
        </p:nvSpPr>
        <p:spPr>
          <a:xfrm>
            <a:off x="2719583" y="4102945"/>
            <a:ext cx="2168633" cy="737799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527A8-57A4-408C-9423-F5D1F390A24C}"/>
              </a:ext>
            </a:extLst>
          </p:cNvPr>
          <p:cNvSpPr txBox="1"/>
          <p:nvPr/>
        </p:nvSpPr>
        <p:spPr>
          <a:xfrm>
            <a:off x="2704387" y="45945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594B48-27C5-455B-B02F-8E2D369F45E5}"/>
              </a:ext>
            </a:extLst>
          </p:cNvPr>
          <p:cNvSpPr/>
          <p:nvPr/>
        </p:nvSpPr>
        <p:spPr>
          <a:xfrm>
            <a:off x="5941055" y="4563292"/>
            <a:ext cx="132713" cy="37392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DAC40-3F86-4F4C-AC36-D1799D10D11E}"/>
              </a:ext>
            </a:extLst>
          </p:cNvPr>
          <p:cNvSpPr/>
          <p:nvPr/>
        </p:nvSpPr>
        <p:spPr>
          <a:xfrm>
            <a:off x="5095875" y="2029550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Mailbox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EEABBE-3996-4ADA-8529-5B63DA55D82D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081A-1E9D-4295-90A7-E8D3C385BE42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0695E1-80E7-4E87-AC7E-0AB1864FA3F4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AC6BD-2682-44AD-9EC9-5C4B2B9CCEEE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7B2C-EF26-41BD-B9AF-4D8C001BC059}"/>
              </a:ext>
            </a:extLst>
          </p:cNvPr>
          <p:cNvSpPr txBox="1"/>
          <p:nvPr/>
        </p:nvSpPr>
        <p:spPr>
          <a:xfrm>
            <a:off x="1546224" y="200750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3 (or else there’s no reason of using mailbox)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C6F546-8331-48F8-846F-79B1AC2B063C}"/>
              </a:ext>
            </a:extLst>
          </p:cNvPr>
          <p:cNvSpPr/>
          <p:nvPr/>
        </p:nvSpPr>
        <p:spPr>
          <a:xfrm>
            <a:off x="152400" y="2228588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268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Subset Hierarchy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723736B-E563-45A4-A226-1884089C0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668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85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03: First Triangle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Graphics Engine Hierarchy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5680CF9-FDEE-4923-B4F0-21911C70DF7D}"/>
              </a:ext>
            </a:extLst>
          </p:cNvPr>
          <p:cNvSpPr/>
          <p:nvPr/>
        </p:nvSpPr>
        <p:spPr>
          <a:xfrm>
            <a:off x="6726464" y="2866137"/>
            <a:ext cx="937566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Device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FF4BE3-EE4A-43EC-8684-53A995CF7A74}"/>
              </a:ext>
            </a:extLst>
          </p:cNvPr>
          <p:cNvSpPr/>
          <p:nvPr/>
        </p:nvSpPr>
        <p:spPr>
          <a:xfrm>
            <a:off x="7771050" y="2178723"/>
            <a:ext cx="36404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(Physcial) Device is selected by checking: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Supporting required extensions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Vulkan version</a:t>
            </a:r>
          </a:p>
          <a:p>
            <a:pPr marL="171450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 least one queue family supporting:</a:t>
            </a:r>
          </a:p>
          <a:p>
            <a:pPr marL="270000" lvl="1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Graphics queue family</a:t>
            </a:r>
          </a:p>
          <a:p>
            <a:pPr marL="270000" lvl="1" indent="-171450">
              <a:buFontTx/>
              <a:buChar char="-"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 least one queue supporting present(SurfaceSupport)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35585F9-F38E-4C94-9F61-4DF05C5B575A}"/>
              </a:ext>
            </a:extLst>
          </p:cNvPr>
          <p:cNvSpPr/>
          <p:nvPr/>
        </p:nvSpPr>
        <p:spPr>
          <a:xfrm>
            <a:off x="6598305" y="1544857"/>
            <a:ext cx="1065723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Instance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C651AF5-763A-48D6-A156-7DCB89FF9BAC}"/>
              </a:ext>
            </a:extLst>
          </p:cNvPr>
          <p:cNvCxnSpPr>
            <a:cxnSpLocks/>
          </p:cNvCxnSpPr>
          <p:nvPr/>
        </p:nvCxnSpPr>
        <p:spPr>
          <a:xfrm flipH="1">
            <a:off x="7195247" y="2602082"/>
            <a:ext cx="1" cy="23838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A3DC0B3-7FA5-4A50-AC59-AD0CD2C8E993}"/>
              </a:ext>
            </a:extLst>
          </p:cNvPr>
          <p:cNvSpPr/>
          <p:nvPr/>
        </p:nvSpPr>
        <p:spPr>
          <a:xfrm>
            <a:off x="3556697" y="2203888"/>
            <a:ext cx="2257424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Presentation Surface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E8583D-405D-4EBF-9C04-DBEBA8F45724}"/>
              </a:ext>
            </a:extLst>
          </p:cNvPr>
          <p:cNvCxnSpPr>
            <a:cxnSpLocks/>
          </p:cNvCxnSpPr>
          <p:nvPr/>
        </p:nvCxnSpPr>
        <p:spPr>
          <a:xfrm flipH="1">
            <a:off x="5810111" y="1937494"/>
            <a:ext cx="874757" cy="253199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B5ED96E-0C1B-45F8-A22E-EC61CBE8E615}"/>
              </a:ext>
            </a:extLst>
          </p:cNvPr>
          <p:cNvSpPr/>
          <p:nvPr/>
        </p:nvSpPr>
        <p:spPr>
          <a:xfrm>
            <a:off x="4167958" y="3573425"/>
            <a:ext cx="2080828" cy="362733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Present Queue Family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9FAA3F-7343-4DFD-B4E2-CFB96B05BF90}"/>
              </a:ext>
            </a:extLst>
          </p:cNvPr>
          <p:cNvSpPr txBox="1"/>
          <p:nvPr/>
        </p:nvSpPr>
        <p:spPr>
          <a:xfrm>
            <a:off x="7531675" y="24865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25F763-CE8D-47FC-9A19-FC1F1134787B}"/>
              </a:ext>
            </a:extLst>
          </p:cNvPr>
          <p:cNvSpPr txBox="1"/>
          <p:nvPr/>
        </p:nvSpPr>
        <p:spPr>
          <a:xfrm>
            <a:off x="9924787" y="617990"/>
            <a:ext cx="1115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Direct Subset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D3E1F1F-5D08-4C7A-B04D-3FBAE3347C62}"/>
              </a:ext>
            </a:extLst>
          </p:cNvPr>
          <p:cNvCxnSpPr>
            <a:cxnSpLocks/>
          </p:cNvCxnSpPr>
          <p:nvPr/>
        </p:nvCxnSpPr>
        <p:spPr>
          <a:xfrm>
            <a:off x="10491745" y="161888"/>
            <a:ext cx="0" cy="460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B971B-50EE-444B-8526-ACFCAC02C34A}"/>
              </a:ext>
            </a:extLst>
          </p:cNvPr>
          <p:cNvSpPr txBox="1"/>
          <p:nvPr/>
        </p:nvSpPr>
        <p:spPr>
          <a:xfrm>
            <a:off x="11190101" y="617990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Reference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EC3FA28-7A2E-4A00-A9E6-2226B4DDA031}"/>
              </a:ext>
            </a:extLst>
          </p:cNvPr>
          <p:cNvCxnSpPr>
            <a:cxnSpLocks/>
          </p:cNvCxnSpPr>
          <p:nvPr/>
        </p:nvCxnSpPr>
        <p:spPr>
          <a:xfrm>
            <a:off x="11622046" y="161888"/>
            <a:ext cx="0" cy="4603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5878C5F-6A13-46AC-BD2D-C975647C7C05}"/>
              </a:ext>
            </a:extLst>
          </p:cNvPr>
          <p:cNvCxnSpPr>
            <a:cxnSpLocks/>
          </p:cNvCxnSpPr>
          <p:nvPr/>
        </p:nvCxnSpPr>
        <p:spPr>
          <a:xfrm>
            <a:off x="7195248" y="3267018"/>
            <a:ext cx="0" cy="27620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9A97D06-83F5-4527-874B-EE94D195B557}"/>
              </a:ext>
            </a:extLst>
          </p:cNvPr>
          <p:cNvSpPr/>
          <p:nvPr/>
        </p:nvSpPr>
        <p:spPr>
          <a:xfrm>
            <a:off x="1853373" y="3572723"/>
            <a:ext cx="2202844" cy="362733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Graphics Queue Family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7970829-B37E-4EE9-ADFB-D5153840F128}"/>
              </a:ext>
            </a:extLst>
          </p:cNvPr>
          <p:cNvCxnSpPr>
            <a:cxnSpLocks/>
          </p:cNvCxnSpPr>
          <p:nvPr/>
        </p:nvCxnSpPr>
        <p:spPr>
          <a:xfrm>
            <a:off x="5358016" y="2602082"/>
            <a:ext cx="1396030" cy="92638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EF40E00-DF22-4A30-825B-12816D12E1C3}"/>
              </a:ext>
            </a:extLst>
          </p:cNvPr>
          <p:cNvCxnSpPr>
            <a:cxnSpLocks/>
          </p:cNvCxnSpPr>
          <p:nvPr/>
        </p:nvCxnSpPr>
        <p:spPr>
          <a:xfrm flipH="1">
            <a:off x="6267450" y="3262410"/>
            <a:ext cx="670547" cy="299940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3A0AC51-AD6D-4D9B-A1CF-BDD33B4451B2}"/>
              </a:ext>
            </a:extLst>
          </p:cNvPr>
          <p:cNvSpPr/>
          <p:nvPr/>
        </p:nvSpPr>
        <p:spPr>
          <a:xfrm>
            <a:off x="3622283" y="4235674"/>
            <a:ext cx="791350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Queue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E72EA42-1FBA-46F1-9B43-F31C2DECF442}"/>
              </a:ext>
            </a:extLst>
          </p:cNvPr>
          <p:cNvCxnSpPr>
            <a:cxnSpLocks/>
          </p:cNvCxnSpPr>
          <p:nvPr/>
        </p:nvCxnSpPr>
        <p:spPr>
          <a:xfrm flipH="1">
            <a:off x="3853940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C87C29B-5D47-4256-8BCE-9252BE87FD81}"/>
              </a:ext>
            </a:extLst>
          </p:cNvPr>
          <p:cNvSpPr/>
          <p:nvPr/>
        </p:nvSpPr>
        <p:spPr>
          <a:xfrm>
            <a:off x="4544247" y="4235674"/>
            <a:ext cx="813769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Queue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48442D1-76BC-438B-BAAF-EA83B9F1E881}"/>
              </a:ext>
            </a:extLst>
          </p:cNvPr>
          <p:cNvCxnSpPr>
            <a:cxnSpLocks/>
          </p:cNvCxnSpPr>
          <p:nvPr/>
        </p:nvCxnSpPr>
        <p:spPr>
          <a:xfrm flipH="1">
            <a:off x="4951643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02584D3B-C5F3-489A-BD2B-175AD73E98A2}"/>
              </a:ext>
            </a:extLst>
          </p:cNvPr>
          <p:cNvSpPr/>
          <p:nvPr/>
        </p:nvSpPr>
        <p:spPr>
          <a:xfrm>
            <a:off x="5921142" y="2203888"/>
            <a:ext cx="1742887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7030A0"/>
                </a:solidFill>
              </a:rPr>
              <a:t>Physical Device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8CC0BE-1D96-4C68-BF53-AF9E29D2166B}"/>
              </a:ext>
            </a:extLst>
          </p:cNvPr>
          <p:cNvCxnSpPr>
            <a:cxnSpLocks/>
          </p:cNvCxnSpPr>
          <p:nvPr/>
        </p:nvCxnSpPr>
        <p:spPr>
          <a:xfrm flipH="1">
            <a:off x="7195247" y="1940336"/>
            <a:ext cx="1" cy="238387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2D421B96-CFC5-480E-B3E4-8D33C3B8D9BF}"/>
              </a:ext>
            </a:extLst>
          </p:cNvPr>
          <p:cNvSpPr/>
          <p:nvPr/>
        </p:nvSpPr>
        <p:spPr>
          <a:xfrm>
            <a:off x="6371562" y="3573425"/>
            <a:ext cx="1292466" cy="359264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Swap Chain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8E798B4B-A1B8-4CDC-A04F-C9E7648165A9}"/>
              </a:ext>
            </a:extLst>
          </p:cNvPr>
          <p:cNvCxnSpPr>
            <a:cxnSpLocks/>
          </p:cNvCxnSpPr>
          <p:nvPr/>
        </p:nvCxnSpPr>
        <p:spPr>
          <a:xfrm>
            <a:off x="4686175" y="2602082"/>
            <a:ext cx="0" cy="938763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CFB1BAA-5637-414F-A9F8-6861EB89EEDF}"/>
              </a:ext>
            </a:extLst>
          </p:cNvPr>
          <p:cNvCxnSpPr>
            <a:cxnSpLocks/>
          </p:cNvCxnSpPr>
          <p:nvPr/>
        </p:nvCxnSpPr>
        <p:spPr>
          <a:xfrm flipH="1">
            <a:off x="5594350" y="2602632"/>
            <a:ext cx="578038" cy="92796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5B37A1B-5EA3-4C3D-8268-34C5AB20003F}"/>
              </a:ext>
            </a:extLst>
          </p:cNvPr>
          <p:cNvSpPr/>
          <p:nvPr/>
        </p:nvSpPr>
        <p:spPr>
          <a:xfrm>
            <a:off x="6906281" y="4235674"/>
            <a:ext cx="751507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Image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47F9DDA6-F67A-4DB9-9F04-0E12BF4A13B5}"/>
              </a:ext>
            </a:extLst>
          </p:cNvPr>
          <p:cNvCxnSpPr>
            <a:cxnSpLocks/>
          </p:cNvCxnSpPr>
          <p:nvPr/>
        </p:nvCxnSpPr>
        <p:spPr>
          <a:xfrm flipH="1">
            <a:off x="7282032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0B03C38-BBC3-4378-B5A5-349FE67CC87B}"/>
              </a:ext>
            </a:extLst>
          </p:cNvPr>
          <p:cNvSpPr/>
          <p:nvPr/>
        </p:nvSpPr>
        <p:spPr>
          <a:xfrm>
            <a:off x="6906280" y="4897920"/>
            <a:ext cx="760445" cy="45609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Image View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18D7F05-6FF2-4690-BD7A-1160734DAE16}"/>
              </a:ext>
            </a:extLst>
          </p:cNvPr>
          <p:cNvCxnSpPr>
            <a:cxnSpLocks/>
          </p:cNvCxnSpPr>
          <p:nvPr/>
        </p:nvCxnSpPr>
        <p:spPr>
          <a:xfrm flipH="1">
            <a:off x="7282033" y="4629746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11A895D-8C2E-4085-BF3C-BBC04B24264A}"/>
              </a:ext>
            </a:extLst>
          </p:cNvPr>
          <p:cNvSpPr txBox="1"/>
          <p:nvPr/>
        </p:nvSpPr>
        <p:spPr>
          <a:xfrm>
            <a:off x="8496949" y="935592"/>
            <a:ext cx="363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*otherwise noted, is a direct subset from ‘Device’</a:t>
            </a:r>
          </a:p>
          <a:p>
            <a:pPr algn="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ex) Render Pass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9CF62E1B-B59E-4AAB-ADB8-2A4193A4DEC5}"/>
              </a:ext>
            </a:extLst>
          </p:cNvPr>
          <p:cNvSpPr/>
          <p:nvPr/>
        </p:nvSpPr>
        <p:spPr>
          <a:xfrm>
            <a:off x="5488630" y="4235674"/>
            <a:ext cx="1292466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Render Pass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055D268D-64C4-4945-ADB0-9E106BE50BF2}"/>
              </a:ext>
            </a:extLst>
          </p:cNvPr>
          <p:cNvCxnSpPr>
            <a:cxnSpLocks/>
          </p:cNvCxnSpPr>
          <p:nvPr/>
        </p:nvCxnSpPr>
        <p:spPr>
          <a:xfrm flipH="1">
            <a:off x="6563575" y="3979018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812315D-9CBC-486E-9AFD-2A51F38DE4DB}"/>
              </a:ext>
            </a:extLst>
          </p:cNvPr>
          <p:cNvCxnSpPr>
            <a:cxnSpLocks/>
          </p:cNvCxnSpPr>
          <p:nvPr/>
        </p:nvCxnSpPr>
        <p:spPr>
          <a:xfrm flipH="1">
            <a:off x="6563575" y="4629746"/>
            <a:ext cx="1" cy="99262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6999DF70-343E-4053-BF89-02062F92E19D}"/>
              </a:ext>
            </a:extLst>
          </p:cNvPr>
          <p:cNvSpPr/>
          <p:nvPr/>
        </p:nvSpPr>
        <p:spPr>
          <a:xfrm>
            <a:off x="6330903" y="5659381"/>
            <a:ext cx="133582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Frame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4C01A36-7C94-4E5F-A596-3D01754F9BAA}"/>
              </a:ext>
            </a:extLst>
          </p:cNvPr>
          <p:cNvCxnSpPr>
            <a:cxnSpLocks/>
          </p:cNvCxnSpPr>
          <p:nvPr/>
        </p:nvCxnSpPr>
        <p:spPr>
          <a:xfrm>
            <a:off x="7282031" y="5408060"/>
            <a:ext cx="1" cy="214312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024CA1D8-AA6F-4C57-AC98-2838B821BA1D}"/>
              </a:ext>
            </a:extLst>
          </p:cNvPr>
          <p:cNvSpPr/>
          <p:nvPr/>
        </p:nvSpPr>
        <p:spPr>
          <a:xfrm>
            <a:off x="5312676" y="5659381"/>
            <a:ext cx="90122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Pipeline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8C3FD77-3DDE-45AC-B4BF-AD4E992F55A1}"/>
              </a:ext>
            </a:extLst>
          </p:cNvPr>
          <p:cNvSpPr/>
          <p:nvPr/>
        </p:nvSpPr>
        <p:spPr>
          <a:xfrm>
            <a:off x="3081706" y="4892072"/>
            <a:ext cx="1582700" cy="46194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Pool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A3EFD8F1-AC07-4E2D-99BB-21C5DE1C326F}"/>
              </a:ext>
            </a:extLst>
          </p:cNvPr>
          <p:cNvCxnSpPr>
            <a:cxnSpLocks/>
          </p:cNvCxnSpPr>
          <p:nvPr/>
        </p:nvCxnSpPr>
        <p:spPr>
          <a:xfrm flipH="1">
            <a:off x="3393338" y="3979018"/>
            <a:ext cx="1" cy="87865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6E1D6F0-1A6B-45B0-8B3F-784A7042FAB1}"/>
              </a:ext>
            </a:extLst>
          </p:cNvPr>
          <p:cNvCxnSpPr>
            <a:cxnSpLocks/>
          </p:cNvCxnSpPr>
          <p:nvPr/>
        </p:nvCxnSpPr>
        <p:spPr>
          <a:xfrm flipH="1">
            <a:off x="5763286" y="4629746"/>
            <a:ext cx="1" cy="992626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48A8BF1B-0363-4BE0-9FB0-9F9D424F94C6}"/>
              </a:ext>
            </a:extLst>
          </p:cNvPr>
          <p:cNvCxnSpPr>
            <a:cxnSpLocks/>
          </p:cNvCxnSpPr>
          <p:nvPr/>
        </p:nvCxnSpPr>
        <p:spPr>
          <a:xfrm flipH="1">
            <a:off x="4083050" y="3045769"/>
            <a:ext cx="2585689" cy="497531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7470AF6F-9AEE-4396-8329-2B02021D1F7C}"/>
              </a:ext>
            </a:extLst>
          </p:cNvPr>
          <p:cNvSpPr/>
          <p:nvPr/>
        </p:nvSpPr>
        <p:spPr>
          <a:xfrm>
            <a:off x="3518119" y="5659381"/>
            <a:ext cx="1677553" cy="356882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Command Buffer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A06AC8C-139C-482A-B871-8F9D80FE820A}"/>
              </a:ext>
            </a:extLst>
          </p:cNvPr>
          <p:cNvCxnSpPr>
            <a:cxnSpLocks/>
          </p:cNvCxnSpPr>
          <p:nvPr/>
        </p:nvCxnSpPr>
        <p:spPr>
          <a:xfrm flipH="1">
            <a:off x="4092483" y="5399723"/>
            <a:ext cx="1" cy="230985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EBE637F-43D8-414F-A9C2-AD3F21EC6579}"/>
              </a:ext>
            </a:extLst>
          </p:cNvPr>
          <p:cNvSpPr/>
          <p:nvPr/>
        </p:nvSpPr>
        <p:spPr>
          <a:xfrm>
            <a:off x="8988503" y="269032"/>
            <a:ext cx="625395" cy="246085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7030A0"/>
                </a:solidFill>
              </a:rPr>
              <a:t>???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216775-6770-42F1-AD86-A1B85E178343}"/>
              </a:ext>
            </a:extLst>
          </p:cNvPr>
          <p:cNvSpPr txBox="1"/>
          <p:nvPr/>
        </p:nvSpPr>
        <p:spPr>
          <a:xfrm>
            <a:off x="8836565" y="617990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Object(ptr)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1A3CF7D-5D44-4221-B7FF-935C3D0F9052}"/>
              </a:ext>
            </a:extLst>
          </p:cNvPr>
          <p:cNvCxnSpPr>
            <a:cxnSpLocks/>
          </p:cNvCxnSpPr>
          <p:nvPr/>
        </p:nvCxnSpPr>
        <p:spPr>
          <a:xfrm flipH="1">
            <a:off x="5217952" y="4606503"/>
            <a:ext cx="1677050" cy="1039288"/>
          </a:xfrm>
          <a:prstGeom prst="straightConnector1">
            <a:avLst/>
          </a:prstGeom>
          <a:ln w="25400" cap="rnd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5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0DA48-C29D-456A-BF5F-351008F24BBB}"/>
              </a:ext>
            </a:extLst>
          </p:cNvPr>
          <p:cNvSpPr txBox="1"/>
          <p:nvPr/>
        </p:nvSpPr>
        <p:spPr>
          <a:xfrm>
            <a:off x="0" y="15118"/>
            <a:ext cx="185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RenderPass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A89842-6FCB-4E2B-935E-AA0839DB2591}"/>
              </a:ext>
            </a:extLst>
          </p:cNvPr>
          <p:cNvSpPr/>
          <p:nvPr/>
        </p:nvSpPr>
        <p:spPr>
          <a:xfrm>
            <a:off x="2899957" y="1400774"/>
            <a:ext cx="6392085" cy="4056452"/>
          </a:xfrm>
          <a:prstGeom prst="roundRect">
            <a:avLst>
              <a:gd name="adj" fmla="val 3568"/>
            </a:avLst>
          </a:prstGeom>
          <a:solidFill>
            <a:srgbClr val="FFF9E7"/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rgbClr val="FEC012"/>
                </a:solidFill>
              </a:rPr>
              <a:t>RenderPass</a:t>
            </a:r>
            <a:endParaRPr lang="ko-KR" altLang="en-US" sz="1100" b="1">
              <a:solidFill>
                <a:srgbClr val="FEC012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A25830-171A-48F2-AAC3-A708970E8620}"/>
              </a:ext>
            </a:extLst>
          </p:cNvPr>
          <p:cNvSpPr/>
          <p:nvPr/>
        </p:nvSpPr>
        <p:spPr>
          <a:xfrm>
            <a:off x="5573949" y="2383866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DB9C57-259E-47D1-A795-DDB9B3525018}"/>
              </a:ext>
            </a:extLst>
          </p:cNvPr>
          <p:cNvSpPr/>
          <p:nvPr/>
        </p:nvSpPr>
        <p:spPr>
          <a:xfrm>
            <a:off x="5573949" y="3259567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F91E25-2BCF-4E54-8F02-666CF438F37B}"/>
              </a:ext>
            </a:extLst>
          </p:cNvPr>
          <p:cNvSpPr/>
          <p:nvPr/>
        </p:nvSpPr>
        <p:spPr>
          <a:xfrm>
            <a:off x="5573949" y="4135268"/>
            <a:ext cx="1044102" cy="338866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subpass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85B8C-D788-4BD2-BEAF-EF007555A6F7}"/>
              </a:ext>
            </a:extLst>
          </p:cNvPr>
          <p:cNvSpPr txBox="1"/>
          <p:nvPr/>
        </p:nvSpPr>
        <p:spPr>
          <a:xfrm>
            <a:off x="236225" y="2183969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Image + layout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8876AE-A287-4A24-922E-F85C90C104FB}"/>
              </a:ext>
            </a:extLst>
          </p:cNvPr>
          <p:cNvCxnSpPr>
            <a:stCxn id="15" idx="1"/>
          </p:cNvCxnSpPr>
          <p:nvPr/>
        </p:nvCxnSpPr>
        <p:spPr>
          <a:xfrm flipV="1">
            <a:off x="2899957" y="2553299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C154DB-76E6-454D-9307-987008DE4703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B4D184-5212-48CE-80B5-D486BB037EE4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899957" y="3429000"/>
            <a:ext cx="2586443" cy="87570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BD7FF7-2F65-410E-AADC-CA31C33D1CC7}"/>
              </a:ext>
            </a:extLst>
          </p:cNvPr>
          <p:cNvSpPr txBox="1"/>
          <p:nvPr/>
        </p:nvSpPr>
        <p:spPr>
          <a:xfrm>
            <a:off x="3540042" y="2261067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selected depending</a:t>
            </a:r>
          </a:p>
          <a:p>
            <a:pPr algn="ctr"/>
            <a:r>
              <a:rPr lang="en-US" altLang="ko-KR" sz="1200"/>
              <a:t>on layout</a:t>
            </a:r>
            <a:endParaRPr lang="ko-KR" alt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8D5383-3EAE-40F1-86EA-B1F08C9EC541}"/>
              </a:ext>
            </a:extLst>
          </p:cNvPr>
          <p:cNvSpPr txBox="1"/>
          <p:nvPr/>
        </p:nvSpPr>
        <p:spPr>
          <a:xfrm>
            <a:off x="2432811" y="3290499"/>
            <a:ext cx="48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load</a:t>
            </a:r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EE1250-9E13-4168-BA47-8210E0FAFA65}"/>
              </a:ext>
            </a:extLst>
          </p:cNvPr>
          <p:cNvSpPr txBox="1"/>
          <p:nvPr/>
        </p:nvSpPr>
        <p:spPr>
          <a:xfrm>
            <a:off x="9250331" y="3290499"/>
            <a:ext cx="53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store</a:t>
            </a:r>
            <a:endParaRPr lang="ko-KR" altLang="en-US" sz="12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621A42-3292-490F-BC88-A9D062F1D9B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705599" y="3428999"/>
            <a:ext cx="2544732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8202C7-03BE-4CB7-BE0E-CDCD053782E1}"/>
              </a:ext>
            </a:extLst>
          </p:cNvPr>
          <p:cNvCxnSpPr>
            <a:cxnSpLocks/>
          </p:cNvCxnSpPr>
          <p:nvPr/>
        </p:nvCxnSpPr>
        <p:spPr>
          <a:xfrm flipV="1">
            <a:off x="6705599" y="3429001"/>
            <a:ext cx="2542669" cy="8757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CF2797-B807-40B8-8DC3-D7538E8BA406}"/>
              </a:ext>
            </a:extLst>
          </p:cNvPr>
          <p:cNvCxnSpPr>
            <a:cxnSpLocks/>
          </p:cNvCxnSpPr>
          <p:nvPr/>
        </p:nvCxnSpPr>
        <p:spPr>
          <a:xfrm>
            <a:off x="6705599" y="2553296"/>
            <a:ext cx="2542669" cy="86398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D66019-55C7-4F4C-AF9F-54D504B0073B}"/>
              </a:ext>
            </a:extLst>
          </p:cNvPr>
          <p:cNvSpPr/>
          <p:nvPr/>
        </p:nvSpPr>
        <p:spPr>
          <a:xfrm>
            <a:off x="3655108" y="5564138"/>
            <a:ext cx="4881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* RenderPass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SubPass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have their own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attachments.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* SubPass contains Layouts.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9344EC-342B-4FED-A89E-2E63E04B3D3C}"/>
              </a:ext>
            </a:extLst>
          </p:cNvPr>
          <p:cNvSpPr txBox="1"/>
          <p:nvPr/>
        </p:nvSpPr>
        <p:spPr>
          <a:xfrm>
            <a:off x="285065" y="322910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FrameBuffer(s)</a:t>
            </a:r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2DF91F-BA33-4EF4-9E41-D5922D7A2883}"/>
              </a:ext>
            </a:extLst>
          </p:cNvPr>
          <p:cNvCxnSpPr>
            <a:cxnSpLocks/>
            <a:stCxn id="44" idx="0"/>
            <a:endCxn id="4" idx="2"/>
          </p:cNvCxnSpPr>
          <p:nvPr/>
        </p:nvCxnSpPr>
        <p:spPr>
          <a:xfrm flipV="1">
            <a:off x="1130008" y="2553301"/>
            <a:ext cx="5855" cy="6758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375110-5DE1-4927-93A8-CB7F87BD7674}"/>
              </a:ext>
            </a:extLst>
          </p:cNvPr>
          <p:cNvSpPr/>
          <p:nvPr/>
        </p:nvSpPr>
        <p:spPr>
          <a:xfrm>
            <a:off x="1130008" y="2736658"/>
            <a:ext cx="847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view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2DACF4-C200-4BDC-8657-5102215F30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974951" y="3428999"/>
            <a:ext cx="457860" cy="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A3AE5-04DD-462F-9EC7-BA92EAE25D1F}"/>
              </a:ext>
            </a:extLst>
          </p:cNvPr>
          <p:cNvSpPr/>
          <p:nvPr/>
        </p:nvSpPr>
        <p:spPr>
          <a:xfrm>
            <a:off x="194359" y="3566191"/>
            <a:ext cx="2998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*Framebuffer image count needs to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render pass attachment count</a:t>
            </a:r>
          </a:p>
        </p:txBody>
      </p:sp>
    </p:spTree>
    <p:extLst>
      <p:ext uri="{BB962C8B-B14F-4D97-AF65-F5344CB8AC3E}">
        <p14:creationId xmlns:p14="http://schemas.microsoft.com/office/powerpoint/2010/main" val="305349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C949A911-30CD-4E8B-8D56-09D3D3C9CE98}"/>
              </a:ext>
            </a:extLst>
          </p:cNvPr>
          <p:cNvSpPr txBox="1"/>
          <p:nvPr/>
        </p:nvSpPr>
        <p:spPr>
          <a:xfrm>
            <a:off x="0" y="15118"/>
            <a:ext cx="415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Pool (Outdated)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6180A7-9D48-4037-942E-84B520DF1A34}"/>
              </a:ext>
            </a:extLst>
          </p:cNvPr>
          <p:cNvSpPr/>
          <p:nvPr/>
        </p:nvSpPr>
        <p:spPr>
          <a:xfrm>
            <a:off x="865463" y="1621588"/>
            <a:ext cx="1249961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Pool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0AF86-9994-4628-8949-1D0C9845FE1B}"/>
              </a:ext>
            </a:extLst>
          </p:cNvPr>
          <p:cNvSpPr/>
          <p:nvPr/>
        </p:nvSpPr>
        <p:spPr>
          <a:xfrm>
            <a:off x="1133431" y="794832"/>
            <a:ext cx="714024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E704CC-73E1-4339-BB0A-5E17FAD6F741}"/>
              </a:ext>
            </a:extLst>
          </p:cNvPr>
          <p:cNvSpPr/>
          <p:nvPr/>
        </p:nvSpPr>
        <p:spPr>
          <a:xfrm>
            <a:off x="1449742" y="11346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D0C3197-46BF-4B2B-97D2-CF50E4C81A1D}"/>
              </a:ext>
            </a:extLst>
          </p:cNvPr>
          <p:cNvSpPr/>
          <p:nvPr/>
        </p:nvSpPr>
        <p:spPr>
          <a:xfrm>
            <a:off x="1449742" y="12860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F364FD6-0592-470D-AE28-48C56563113C}"/>
              </a:ext>
            </a:extLst>
          </p:cNvPr>
          <p:cNvSpPr/>
          <p:nvPr/>
        </p:nvSpPr>
        <p:spPr>
          <a:xfrm>
            <a:off x="1449742" y="14374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BB4D80-5E24-4F50-9835-46B18C667F4E}"/>
              </a:ext>
            </a:extLst>
          </p:cNvPr>
          <p:cNvSpPr/>
          <p:nvPr/>
        </p:nvSpPr>
        <p:spPr>
          <a:xfrm>
            <a:off x="3448181" y="1621588"/>
            <a:ext cx="1477687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Buffers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5C0C54-AE65-43AA-918E-896E9F7354D8}"/>
              </a:ext>
            </a:extLst>
          </p:cNvPr>
          <p:cNvSpPr txBox="1"/>
          <p:nvPr/>
        </p:nvSpPr>
        <p:spPr>
          <a:xfrm>
            <a:off x="3549671" y="137536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Size : image_count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3471B3-B2E6-4EA5-A21F-C899F88D9643}"/>
              </a:ext>
            </a:extLst>
          </p:cNvPr>
          <p:cNvCxnSpPr>
            <a:cxnSpLocks/>
          </p:cNvCxnSpPr>
          <p:nvPr/>
        </p:nvCxnSpPr>
        <p:spPr>
          <a:xfrm flipH="1">
            <a:off x="2115424" y="1861366"/>
            <a:ext cx="13327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518618-6388-487C-AAFF-B506957C061B}"/>
              </a:ext>
            </a:extLst>
          </p:cNvPr>
          <p:cNvSpPr txBox="1"/>
          <p:nvPr/>
        </p:nvSpPr>
        <p:spPr>
          <a:xfrm>
            <a:off x="2464247" y="160297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allocate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3C21-2BF4-429D-8233-9452117BC3B2}"/>
              </a:ext>
            </a:extLst>
          </p:cNvPr>
          <p:cNvSpPr txBox="1"/>
          <p:nvPr/>
        </p:nvSpPr>
        <p:spPr>
          <a:xfrm>
            <a:off x="6856688" y="601112"/>
            <a:ext cx="3017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Image_count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만큼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VkImage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만듦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Swapchain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 handle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을 가져와 저장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59C448-5C9E-4F86-B9C6-D1E796012252}"/>
              </a:ext>
            </a:extLst>
          </p:cNvPr>
          <p:cNvSpPr/>
          <p:nvPr/>
        </p:nvSpPr>
        <p:spPr>
          <a:xfrm>
            <a:off x="2323104" y="2076809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VK_COMMAND_BUFFER_USAGE_SIMULTANEOUS_USE_BIT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A9C2B5-0317-472E-965E-20AFCFC9F18C}"/>
              </a:ext>
            </a:extLst>
          </p:cNvPr>
          <p:cNvSpPr/>
          <p:nvPr/>
        </p:nvSpPr>
        <p:spPr>
          <a:xfrm>
            <a:off x="384635" y="2766393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Primary,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Secondary Command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645339-CE11-4CB0-B194-D3AA6C8F211B}"/>
              </a:ext>
            </a:extLst>
          </p:cNvPr>
          <p:cNvSpPr/>
          <p:nvPr/>
        </p:nvSpPr>
        <p:spPr>
          <a:xfrm>
            <a:off x="6856688" y="1134692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Image_subresource =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설정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밈맵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레이어 등등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32219-8DDF-4E3A-AE06-5B4B2553DA1A}"/>
              </a:ext>
            </a:extLst>
          </p:cNvPr>
          <p:cNvSpPr/>
          <p:nvPr/>
        </p:nvSpPr>
        <p:spPr>
          <a:xfrm>
            <a:off x="384635" y="2988278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Resource Transitions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F1D93C-A430-421D-85F7-BDAF80A153DB}"/>
              </a:ext>
            </a:extLst>
          </p:cNvPr>
          <p:cNvSpPr/>
          <p:nvPr/>
        </p:nvSpPr>
        <p:spPr>
          <a:xfrm>
            <a:off x="44086" y="3566200"/>
            <a:ext cx="488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usage =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If usage need to change, it needs to shift to other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Default images are generally in undefined layout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But swap-chain-created images have VK_IMAGE_LAYOUT_PRESENT_SOURCE_KHR layouts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To transit from one layout to other, image memory barriers are used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78B8B9B-E42F-49C0-9E75-6DF54FD4A5E6}"/>
              </a:ext>
            </a:extLst>
          </p:cNvPr>
          <p:cNvSpPr/>
          <p:nvPr/>
        </p:nvSpPr>
        <p:spPr>
          <a:xfrm>
            <a:off x="5991608" y="4086880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4B7222-E065-4953-A03B-9338FE58D35E}"/>
              </a:ext>
            </a:extLst>
          </p:cNvPr>
          <p:cNvSpPr/>
          <p:nvPr/>
        </p:nvSpPr>
        <p:spPr>
          <a:xfrm>
            <a:off x="7866679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Clear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3376BA-223F-423A-9F99-45C32537DA2A}"/>
              </a:ext>
            </a:extLst>
          </p:cNvPr>
          <p:cNvSpPr/>
          <p:nvPr/>
        </p:nvSpPr>
        <p:spPr>
          <a:xfrm>
            <a:off x="9716320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5583201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4965666" y="2081118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0803" y="3668957"/>
            <a:ext cx="590276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4297854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4408311" y="2952893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3551576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013264" y="198342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4545109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5309040" y="3514853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5436275" y="2952893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6341470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6435149" y="2952893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4939873" y="82558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6324392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6566956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086683" y="3210240"/>
            <a:ext cx="1304924" cy="88773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</a:rPr>
              <a:t>Swap Chain(s)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2137686" y="3224671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6321433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5703898" y="1812670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11ED42-DBC9-4902-955C-90968DAF914F}"/>
              </a:ext>
            </a:extLst>
          </p:cNvPr>
          <p:cNvSpPr/>
          <p:nvPr/>
        </p:nvSpPr>
        <p:spPr>
          <a:xfrm>
            <a:off x="703619" y="2963993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F75A9-1BFB-4A6A-A922-3FF1BB1294A2}"/>
              </a:ext>
            </a:extLst>
          </p:cNvPr>
          <p:cNvSpPr txBox="1"/>
          <p:nvPr/>
        </p:nvSpPr>
        <p:spPr>
          <a:xfrm>
            <a:off x="2774279" y="2695841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3547" y="3400509"/>
            <a:ext cx="66382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E2FA1-3094-4FD5-97E3-6B9B5656BB73}"/>
              </a:ext>
            </a:extLst>
          </p:cNvPr>
          <p:cNvSpPr txBox="1"/>
          <p:nvPr/>
        </p:nvSpPr>
        <p:spPr>
          <a:xfrm>
            <a:off x="4471855" y="2910057"/>
            <a:ext cx="461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  r          o          c  e         s  </a:t>
            </a:r>
            <a:r>
              <a:rPr lang="en-US" altLang="ko-KR" sz="2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5078031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5146543" y="2684445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90846-8E77-4495-928E-A80DAB8BF45F}"/>
              </a:ext>
            </a:extLst>
          </p:cNvPr>
          <p:cNvSpPr/>
          <p:nvPr/>
        </p:nvSpPr>
        <p:spPr>
          <a:xfrm>
            <a:off x="2047172" y="4741526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6FFC3-7A7F-4BFC-8E98-F602C6532E7E}"/>
              </a:ext>
            </a:extLst>
          </p:cNvPr>
          <p:cNvSpPr txBox="1"/>
          <p:nvPr/>
        </p:nvSpPr>
        <p:spPr>
          <a:xfrm>
            <a:off x="1776809" y="4072378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acquire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C3208C-F4F9-46DB-8351-08F41150AECD}"/>
              </a:ext>
            </a:extLst>
          </p:cNvPr>
          <p:cNvSpPr/>
          <p:nvPr/>
        </p:nvSpPr>
        <p:spPr>
          <a:xfrm>
            <a:off x="2915730" y="1596639"/>
            <a:ext cx="1304924" cy="887736"/>
          </a:xfrm>
          <a:prstGeom prst="roundRect">
            <a:avLst/>
          </a:prstGeom>
          <a:solidFill>
            <a:srgbClr val="ACB5D0">
              <a:alpha val="50000"/>
            </a:srgbClr>
          </a:solidFill>
          <a:ln w="25400">
            <a:solidFill>
              <a:srgbClr val="3537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rgbClr val="353761"/>
                </a:solidFill>
              </a:rPr>
              <a:t>COMMAND</a:t>
            </a:r>
            <a:endParaRPr lang="ko-KR" altLang="en-US" sz="1400">
              <a:solidFill>
                <a:srgbClr val="35376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4289808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751496" y="171497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5283341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6105995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6174507" y="2684445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7383864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7452376" y="2684445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5678105" y="55714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7062624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7582024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44AD7D-94EE-490B-93D1-8045D33B3F80}"/>
              </a:ext>
            </a:extLst>
          </p:cNvPr>
          <p:cNvSpPr/>
          <p:nvPr/>
        </p:nvSpPr>
        <p:spPr>
          <a:xfrm>
            <a:off x="4748635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0FCB0E-0F4F-41BD-9BA2-364DFB0764A6}"/>
              </a:ext>
            </a:extLst>
          </p:cNvPr>
          <p:cNvSpPr/>
          <p:nvPr/>
        </p:nvSpPr>
        <p:spPr>
          <a:xfrm>
            <a:off x="5766026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B367FD-0709-4D2D-9DDB-76165482D172}"/>
              </a:ext>
            </a:extLst>
          </p:cNvPr>
          <p:cNvSpPr/>
          <p:nvPr/>
        </p:nvSpPr>
        <p:spPr>
          <a:xfrm>
            <a:off x="7062624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824915" y="2900015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54F927-2942-48E9-BF82-482865E94F0E}"/>
              </a:ext>
            </a:extLst>
          </p:cNvPr>
          <p:cNvCxnSpPr>
            <a:cxnSpLocks/>
          </p:cNvCxnSpPr>
          <p:nvPr/>
        </p:nvCxnSpPr>
        <p:spPr>
          <a:xfrm flipV="1">
            <a:off x="9477377" y="2162175"/>
            <a:ext cx="0" cy="5497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7113B9-81AF-4160-AF91-FCE33AFD216C}"/>
              </a:ext>
            </a:extLst>
          </p:cNvPr>
          <p:cNvGrpSpPr/>
          <p:nvPr/>
        </p:nvGrpSpPr>
        <p:grpSpPr>
          <a:xfrm>
            <a:off x="9338785" y="455879"/>
            <a:ext cx="675428" cy="1551483"/>
            <a:chOff x="4647690" y="2649042"/>
            <a:chExt cx="675428" cy="155148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C0C45E1-DBA1-434B-B458-8EF4998C24F9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D24C25-CEF5-4ABF-BCA8-E9952DC5AB10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F188D59-7402-4A84-8FD7-08E077CB2DB7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EBF7AA-E167-4C76-89CB-2D37AF5AC669}"/>
              </a:ext>
            </a:extLst>
          </p:cNvPr>
          <p:cNvSpPr txBox="1"/>
          <p:nvPr/>
        </p:nvSpPr>
        <p:spPr>
          <a:xfrm>
            <a:off x="9552955" y="225198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7722A3-8C4D-4BDF-B30C-FF1D68E55194}"/>
              </a:ext>
            </a:extLst>
          </p:cNvPr>
          <p:cNvCxnSpPr>
            <a:cxnSpLocks/>
          </p:cNvCxnSpPr>
          <p:nvPr/>
        </p:nvCxnSpPr>
        <p:spPr>
          <a:xfrm>
            <a:off x="10222947" y="3400509"/>
            <a:ext cx="12614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10418575" y="2956223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39E88-EA97-4CC2-95F8-9B42A81FC646}"/>
              </a:ext>
            </a:extLst>
          </p:cNvPr>
          <p:cNvCxnSpPr>
            <a:cxnSpLocks/>
          </p:cNvCxnSpPr>
          <p:nvPr/>
        </p:nvCxnSpPr>
        <p:spPr>
          <a:xfrm flipV="1">
            <a:off x="2699634" y="3431312"/>
            <a:ext cx="0" cy="11835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073E943-ABE2-4766-9EAD-1DD07324F3DE}"/>
              </a:ext>
            </a:extLst>
          </p:cNvPr>
          <p:cNvSpPr/>
          <p:nvPr/>
        </p:nvSpPr>
        <p:spPr>
          <a:xfrm>
            <a:off x="2047172" y="5696705"/>
            <a:ext cx="1304924" cy="500495"/>
          </a:xfrm>
          <a:prstGeom prst="roundRect">
            <a:avLst/>
          </a:prstGeom>
          <a:solidFill>
            <a:srgbClr val="D5B8EA">
              <a:alpha val="50000"/>
            </a:srgbClr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rgbClr val="7030A0"/>
                </a:solidFill>
              </a:rPr>
              <a:t>Semaphore references.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B93996-E56C-42A8-A904-8A25020B2AE9}"/>
              </a:ext>
            </a:extLst>
          </p:cNvPr>
          <p:cNvCxnSpPr>
            <a:cxnSpLocks/>
          </p:cNvCxnSpPr>
          <p:nvPr/>
        </p:nvCxnSpPr>
        <p:spPr>
          <a:xfrm>
            <a:off x="3568192" y="2545008"/>
            <a:ext cx="0" cy="836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939CA-DFA6-463F-BB32-34CFCDE4C9C5}"/>
              </a:ext>
            </a:extLst>
          </p:cNvPr>
          <p:cNvSpPr txBox="1"/>
          <p:nvPr/>
        </p:nvSpPr>
        <p:spPr>
          <a:xfrm>
            <a:off x="3352096" y="5357462"/>
            <a:ext cx="335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 happens if non images are available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47B06-F898-400A-88C1-3E3D18584847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157697-447A-421E-A546-6E5B92FBF96F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4D2F9-4748-45EF-BB97-B4654FD542F2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BDD33-FDF4-45CA-BB10-5950176DDEAF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5899D-F03E-4746-912C-9482206A184D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22240-5E29-495E-A1D3-57B79B469E9C}"/>
              </a:ext>
            </a:extLst>
          </p:cNvPr>
          <p:cNvGrpSpPr/>
          <p:nvPr/>
        </p:nvGrpSpPr>
        <p:grpSpPr>
          <a:xfrm>
            <a:off x="5095875" y="254077"/>
            <a:ext cx="1304924" cy="2663209"/>
            <a:chOff x="5043181" y="335441"/>
            <a:chExt cx="1862443" cy="3801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DAC40-3F86-4F4C-AC36-D1799D10D11E}"/>
                </a:ext>
              </a:extLst>
            </p:cNvPr>
            <p:cNvSpPr/>
            <p:nvPr/>
          </p:nvSpPr>
          <p:spPr>
            <a:xfrm>
              <a:off x="5043181" y="286947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FIFO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8B739-5616-431A-8224-01437EFE8662}"/>
                </a:ext>
              </a:extLst>
            </p:cNvPr>
            <p:cNvSpPr/>
            <p:nvPr/>
          </p:nvSpPr>
          <p:spPr>
            <a:xfrm>
              <a:off x="5043181" y="1602456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BCC221-0AEE-4A5A-A936-0344277707BE}"/>
                </a:ext>
              </a:extLst>
            </p:cNvPr>
            <p:cNvSpPr/>
            <p:nvPr/>
          </p:nvSpPr>
          <p:spPr>
            <a:xfrm>
              <a:off x="5043181" y="33544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45D19D-CF8A-4E30-AF27-DDA16B5D6ADE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FF9B-E29A-4E49-A379-5F766D8AE316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CA4678-A235-4AC5-8648-221D62CDD738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C3926F-C282-4598-8415-D7E114CCBC84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88CF-D8B2-48AD-8D78-5FF1D209DD4C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lumMod val="50000"/>
              <a:lumOff val="50000"/>
            </a:schemeClr>
          </a:solidFill>
          <a:prstDash val="solid"/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443</Words>
  <Application>Microsoft Office PowerPoint</Application>
  <PresentationFormat>와이드스크린</PresentationFormat>
  <Paragraphs>182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석준</dc:creator>
  <cp:lastModifiedBy>Cabbage</cp:lastModifiedBy>
  <cp:revision>233</cp:revision>
  <dcterms:created xsi:type="dcterms:W3CDTF">2018-06-10T08:41:46Z</dcterms:created>
  <dcterms:modified xsi:type="dcterms:W3CDTF">2019-09-30T05:02:54Z</dcterms:modified>
</cp:coreProperties>
</file>