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5" r:id="rId5"/>
    <p:sldId id="264" r:id="rId6"/>
    <p:sldId id="261" r:id="rId7"/>
    <p:sldId id="260" r:id="rId8"/>
    <p:sldId id="259" r:id="rId9"/>
    <p:sldId id="270" r:id="rId10"/>
    <p:sldId id="269" r:id="rId11"/>
    <p:sldId id="257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374"/>
    <a:srgbClr val="E7FFF6"/>
    <a:srgbClr val="EEFFE7"/>
    <a:srgbClr val="FEC012"/>
    <a:srgbClr val="FFF9E7"/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2E81-45E9-4526-B36D-943A5FCF6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C19DDE7F-A84F-4275-8425-E9B9C21E2300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Physical Device</a:t>
          </a:r>
          <a:endParaRPr lang="ko-KR" altLang="en-US" sz="1800"/>
        </a:p>
      </dgm:t>
    </dgm:pt>
    <dgm:pt modelId="{C2FB995B-E35E-44F7-8EF7-37DABF65EA30}" type="sib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BB1BF4AD-BB3A-4C8F-9A4D-61F57247E5ED}" type="par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896CB3E9-C4E6-4103-BC76-4E3C5B6284CE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QueueFamily</a:t>
          </a:r>
          <a:endParaRPr lang="ko-KR" altLang="en-US" sz="1800"/>
        </a:p>
      </dgm:t>
    </dgm:pt>
    <dgm:pt modelId="{90BAA79A-0A3E-497F-8667-342915C11CB9}" type="sib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19BBA3A5-967A-4274-9868-A876EA4ED1B7}" type="par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4896A080-DA10-4C14-8786-E22FDD93D7A8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</a:t>
          </a:r>
          <a:endParaRPr lang="ko-KR" altLang="en-US" sz="1800"/>
        </a:p>
      </dgm:t>
    </dgm:pt>
    <dgm:pt modelId="{BDE79B00-E698-46EF-84FE-50576B3E0717}" type="sib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DDA12E15-D341-48B3-8C11-4CC2703482BF}" type="par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9B952A2F-4D01-4D60-BBD0-41C37D814292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CommandPool</a:t>
          </a:r>
          <a:endParaRPr lang="ko-KR" altLang="en-US" sz="1800"/>
        </a:p>
      </dgm:t>
    </dgm:pt>
    <dgm:pt modelId="{CF7077BB-B425-4F03-94CB-968B35A220F0}" type="sib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2E0E3DD5-97AE-4A36-8E40-DE08CBFC9E70}" type="par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ACCA2CEB-A7C5-47EB-B0F1-739B23B4270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CommandBuffer</a:t>
          </a:r>
          <a:endParaRPr lang="ko-KR" altLang="en-US" sz="1800"/>
        </a:p>
      </dgm:t>
    </dgm:pt>
    <dgm:pt modelId="{42240058-FA4B-4B5F-8F50-589E9C353D89}" type="sib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A853CF30-41E8-4CAD-817C-CDC9E9B62D78}" type="par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8F922B52-DFC6-4123-A7D8-E9C79B657FF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Instance</a:t>
          </a:r>
          <a:endParaRPr lang="ko-KR" altLang="en-US" sz="1800"/>
        </a:p>
      </dgm:t>
    </dgm:pt>
    <dgm:pt modelId="{FE15E4CC-A39B-4161-9BB1-F0D2E75E569C}" type="sib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D6439989-53ED-4365-9093-CF613B91E0DD}" type="par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876CBF17-1C85-4FE5-B6B8-50CE9DD302CD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Device</a:t>
          </a:r>
          <a:endParaRPr lang="ko-KR" altLang="en-US" sz="1800"/>
        </a:p>
      </dgm:t>
    </dgm:pt>
    <dgm:pt modelId="{7205B1D7-AA5E-415E-BA13-6656340320EA}" type="par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414EDECF-146D-419D-AFB6-77DFC3AF704F}" type="sib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A2139D22-1C78-45FF-BA82-B9F627239F22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Swap Chain</a:t>
          </a:r>
          <a:endParaRPr lang="ko-KR" altLang="en-US" sz="1800"/>
        </a:p>
      </dgm:t>
    </dgm:pt>
    <dgm:pt modelId="{AF578A77-C0DC-4CBF-96E2-CD841CE5058E}" type="parTrans" cxnId="{1F0268BC-B90E-4251-AF65-D8E888D2E6E0}">
      <dgm:prSet/>
      <dgm:spPr/>
      <dgm:t>
        <a:bodyPr/>
        <a:lstStyle/>
        <a:p>
          <a:pPr latinLnBrk="1"/>
          <a:endParaRPr lang="ko-KR" altLang="en-US"/>
        </a:p>
      </dgm:t>
    </dgm:pt>
    <dgm:pt modelId="{CFEDFE2B-A6BD-40E0-8973-B7E65C9CCE06}" type="sibTrans" cxnId="{1F0268BC-B90E-4251-AF65-D8E888D2E6E0}">
      <dgm:prSet/>
      <dgm:spPr/>
      <dgm:t>
        <a:bodyPr/>
        <a:lstStyle/>
        <a:p>
          <a:pPr latinLnBrk="1"/>
          <a:endParaRPr lang="ko-KR" altLang="en-US"/>
        </a:p>
      </dgm:t>
    </dgm:pt>
    <dgm:pt modelId="{4E2159DD-3E7D-4624-86D1-C9A9D839179E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Render Pass</a:t>
          </a:r>
          <a:endParaRPr lang="ko-KR" altLang="en-US" sz="1800"/>
        </a:p>
      </dgm:t>
    </dgm:pt>
    <dgm:pt modelId="{6EE20F89-6AAE-44C8-87EF-3FB0373FE07E}" type="parTrans" cxnId="{1B4E6CA2-6FF4-4ED8-9D51-F1DB54CAF1E8}">
      <dgm:prSet/>
      <dgm:spPr/>
      <dgm:t>
        <a:bodyPr/>
        <a:lstStyle/>
        <a:p>
          <a:pPr latinLnBrk="1"/>
          <a:endParaRPr lang="ko-KR" altLang="en-US"/>
        </a:p>
      </dgm:t>
    </dgm:pt>
    <dgm:pt modelId="{C611922B-611A-494A-95FA-4E8F1FF98044}" type="sibTrans" cxnId="{1B4E6CA2-6FF4-4ED8-9D51-F1DB54CAF1E8}">
      <dgm:prSet/>
      <dgm:spPr/>
      <dgm:t>
        <a:bodyPr/>
        <a:lstStyle/>
        <a:p>
          <a:pPr latinLnBrk="1"/>
          <a:endParaRPr lang="ko-KR" altLang="en-US"/>
        </a:p>
      </dgm:t>
    </dgm:pt>
    <dgm:pt modelId="{343C08E4-69D3-40DE-9A05-B87921C482B5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Image</a:t>
          </a:r>
          <a:endParaRPr lang="ko-KR" altLang="en-US" sz="1800"/>
        </a:p>
      </dgm:t>
    </dgm:pt>
    <dgm:pt modelId="{5957E942-69FA-4033-8690-9086FAE7857A}" type="parTrans" cxnId="{CE760DDE-EC3B-4AAF-A1F0-378E2F765D5F}">
      <dgm:prSet/>
      <dgm:spPr/>
      <dgm:t>
        <a:bodyPr/>
        <a:lstStyle/>
        <a:p>
          <a:pPr latinLnBrk="1"/>
          <a:endParaRPr lang="ko-KR" altLang="en-US"/>
        </a:p>
      </dgm:t>
    </dgm:pt>
    <dgm:pt modelId="{9B298D47-F197-4B0A-89C0-E3750A2245AE}" type="sibTrans" cxnId="{CE760DDE-EC3B-4AAF-A1F0-378E2F765D5F}">
      <dgm:prSet/>
      <dgm:spPr/>
      <dgm:t>
        <a:bodyPr/>
        <a:lstStyle/>
        <a:p>
          <a:pPr latinLnBrk="1"/>
          <a:endParaRPr lang="ko-KR" altLang="en-US"/>
        </a:p>
      </dgm:t>
    </dgm:pt>
    <dgm:pt modelId="{B2999E35-605A-4925-91DB-52C6B704E867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Image View</a:t>
          </a:r>
          <a:endParaRPr lang="ko-KR" altLang="en-US" sz="1800"/>
        </a:p>
      </dgm:t>
    </dgm:pt>
    <dgm:pt modelId="{208DE340-8109-4BCA-A8A5-08E10D014E2A}" type="parTrans" cxnId="{4E4C5080-9F05-4237-AC58-170FDB8978CE}">
      <dgm:prSet/>
      <dgm:spPr/>
      <dgm:t>
        <a:bodyPr/>
        <a:lstStyle/>
        <a:p>
          <a:pPr latinLnBrk="1"/>
          <a:endParaRPr lang="ko-KR" altLang="en-US"/>
        </a:p>
      </dgm:t>
    </dgm:pt>
    <dgm:pt modelId="{985CA09D-FA33-4B2A-8C39-39955E3055E2}" type="sibTrans" cxnId="{4E4C5080-9F05-4237-AC58-170FDB8978CE}">
      <dgm:prSet/>
      <dgm:spPr/>
      <dgm:t>
        <a:bodyPr/>
        <a:lstStyle/>
        <a:p>
          <a:pPr latinLnBrk="1"/>
          <a:endParaRPr lang="ko-KR" altLang="en-US"/>
        </a:p>
      </dgm:t>
    </dgm:pt>
    <dgm:pt modelId="{45B2E278-58FB-41F5-BC1D-AF6C152249BC}" type="pres">
      <dgm:prSet presAssocID="{D8212E81-45E9-4526-B36D-943A5FCF6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BE6366-0898-4616-B6A1-FA4D84D1CEAA}" type="pres">
      <dgm:prSet presAssocID="{D8212E81-45E9-4526-B36D-943A5FCF652A}" presName="hierFlow" presStyleCnt="0"/>
      <dgm:spPr/>
    </dgm:pt>
    <dgm:pt modelId="{F5D4F669-234F-4B73-9975-C758A53FB1BD}" type="pres">
      <dgm:prSet presAssocID="{D8212E81-45E9-4526-B36D-943A5FCF6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3042E4-7D2B-4165-ADE7-AAB03C24DDCD}" type="pres">
      <dgm:prSet presAssocID="{8F922B52-DFC6-4123-A7D8-E9C79B657FF4}" presName="Name14" presStyleCnt="0"/>
      <dgm:spPr/>
    </dgm:pt>
    <dgm:pt modelId="{12B32E48-B9D5-4944-98E9-87B0F9ECA87F}" type="pres">
      <dgm:prSet presAssocID="{8F922B52-DFC6-4123-A7D8-E9C79B657FF4}" presName="level1Shape" presStyleLbl="node0" presStyleIdx="0" presStyleCnt="1" custScaleX="63011" custScaleY="34877">
        <dgm:presLayoutVars>
          <dgm:chPref val="3"/>
        </dgm:presLayoutVars>
      </dgm:prSet>
      <dgm:spPr/>
    </dgm:pt>
    <dgm:pt modelId="{0B9A39C1-7F09-4F57-B847-725F0E6D9C1C}" type="pres">
      <dgm:prSet presAssocID="{8F922B52-DFC6-4123-A7D8-E9C79B657FF4}" presName="hierChild2" presStyleCnt="0"/>
      <dgm:spPr/>
    </dgm:pt>
    <dgm:pt modelId="{8521B2E9-16A6-4CFC-8D07-F661ECFDC231}" type="pres">
      <dgm:prSet presAssocID="{BB1BF4AD-BB3A-4C8F-9A4D-61F57247E5ED}" presName="Name19" presStyleLbl="parChTrans1D2" presStyleIdx="0" presStyleCnt="1"/>
      <dgm:spPr/>
    </dgm:pt>
    <dgm:pt modelId="{0505F121-0BED-4D8C-A650-3B5F171FDF07}" type="pres">
      <dgm:prSet presAssocID="{C19DDE7F-A84F-4275-8425-E9B9C21E2300}" presName="Name21" presStyleCnt="0"/>
      <dgm:spPr/>
    </dgm:pt>
    <dgm:pt modelId="{23F1C500-4221-4057-A83A-3E74C0897F49}" type="pres">
      <dgm:prSet presAssocID="{C19DDE7F-A84F-4275-8425-E9B9C21E2300}" presName="level2Shape" presStyleLbl="node2" presStyleIdx="0" presStyleCnt="1" custScaleX="105256" custScaleY="34877"/>
      <dgm:spPr/>
    </dgm:pt>
    <dgm:pt modelId="{73BE0F0C-AD39-45AC-B3B1-90CA19C9C96E}" type="pres">
      <dgm:prSet presAssocID="{C19DDE7F-A84F-4275-8425-E9B9C21E2300}" presName="hierChild3" presStyleCnt="0"/>
      <dgm:spPr/>
    </dgm:pt>
    <dgm:pt modelId="{F75C63E4-E1FD-4BC5-9C3E-A2F1A891BE22}" type="pres">
      <dgm:prSet presAssocID="{7205B1D7-AA5E-415E-BA13-6656340320EA}" presName="Name19" presStyleLbl="parChTrans1D3" presStyleIdx="0" presStyleCnt="1"/>
      <dgm:spPr/>
    </dgm:pt>
    <dgm:pt modelId="{0972BFAC-B45B-4FD0-8D72-FE03CF2B00F4}" type="pres">
      <dgm:prSet presAssocID="{876CBF17-1C85-4FE5-B6B8-50CE9DD302CD}" presName="Name21" presStyleCnt="0"/>
      <dgm:spPr/>
    </dgm:pt>
    <dgm:pt modelId="{385581FC-0B0D-4C39-A586-BDEE72BF1A3E}" type="pres">
      <dgm:prSet presAssocID="{876CBF17-1C85-4FE5-B6B8-50CE9DD302CD}" presName="level2Shape" presStyleLbl="node3" presStyleIdx="0" presStyleCnt="1" custScaleX="55572" custScaleY="29733"/>
      <dgm:spPr/>
    </dgm:pt>
    <dgm:pt modelId="{5C7C800A-7EC4-4610-B020-1B8004C6E105}" type="pres">
      <dgm:prSet presAssocID="{876CBF17-1C85-4FE5-B6B8-50CE9DD302CD}" presName="hierChild3" presStyleCnt="0"/>
      <dgm:spPr/>
    </dgm:pt>
    <dgm:pt modelId="{B173CDDD-D21D-4061-9DAC-3C3EC89750E2}" type="pres">
      <dgm:prSet presAssocID="{AF578A77-C0DC-4CBF-96E2-CD841CE5058E}" presName="Name19" presStyleLbl="parChTrans1D4" presStyleIdx="0" presStyleCnt="8"/>
      <dgm:spPr/>
    </dgm:pt>
    <dgm:pt modelId="{0A3A7718-67D3-4778-A5FD-E8CEC577C4BF}" type="pres">
      <dgm:prSet presAssocID="{A2139D22-1C78-45FF-BA82-B9F627239F22}" presName="Name21" presStyleCnt="0"/>
      <dgm:spPr/>
    </dgm:pt>
    <dgm:pt modelId="{DFF6B38D-B6DE-4795-BB82-6A5DE54ADBE2}" type="pres">
      <dgm:prSet presAssocID="{A2139D22-1C78-45FF-BA82-B9F627239F22}" presName="level2Shape" presStyleLbl="node4" presStyleIdx="0" presStyleCnt="8" custScaleX="81352" custScaleY="34709"/>
      <dgm:spPr/>
    </dgm:pt>
    <dgm:pt modelId="{46B3E6B4-F6D1-43B1-BEBA-D1CE9FB898F3}" type="pres">
      <dgm:prSet presAssocID="{A2139D22-1C78-45FF-BA82-B9F627239F22}" presName="hierChild3" presStyleCnt="0"/>
      <dgm:spPr/>
    </dgm:pt>
    <dgm:pt modelId="{9E90A916-680B-458D-AC9A-EFD5EA6682E7}" type="pres">
      <dgm:prSet presAssocID="{5957E942-69FA-4033-8690-9086FAE7857A}" presName="Name19" presStyleLbl="parChTrans1D4" presStyleIdx="1" presStyleCnt="8"/>
      <dgm:spPr/>
    </dgm:pt>
    <dgm:pt modelId="{5563D2AF-C759-4EC3-8CCD-2E28E6E6896E}" type="pres">
      <dgm:prSet presAssocID="{343C08E4-69D3-40DE-9A05-B87921C482B5}" presName="Name21" presStyleCnt="0"/>
      <dgm:spPr/>
    </dgm:pt>
    <dgm:pt modelId="{0A095AE7-6C65-4524-ACE4-139AC0BCFADF}" type="pres">
      <dgm:prSet presAssocID="{343C08E4-69D3-40DE-9A05-B87921C482B5}" presName="level2Shape" presStyleLbl="node4" presStyleIdx="1" presStyleCnt="8" custScaleX="48811" custScaleY="36233"/>
      <dgm:spPr/>
    </dgm:pt>
    <dgm:pt modelId="{D89282EF-451F-4097-8A1C-37E8665E42FF}" type="pres">
      <dgm:prSet presAssocID="{343C08E4-69D3-40DE-9A05-B87921C482B5}" presName="hierChild3" presStyleCnt="0"/>
      <dgm:spPr/>
    </dgm:pt>
    <dgm:pt modelId="{B0216AD0-3DA1-41D6-B787-0FE293EB49F7}" type="pres">
      <dgm:prSet presAssocID="{208DE340-8109-4BCA-A8A5-08E10D014E2A}" presName="Name19" presStyleLbl="parChTrans1D4" presStyleIdx="2" presStyleCnt="8"/>
      <dgm:spPr/>
    </dgm:pt>
    <dgm:pt modelId="{BB80B05E-65DA-4E4F-834F-91F49DD0FE44}" type="pres">
      <dgm:prSet presAssocID="{B2999E35-605A-4925-91DB-52C6B704E867}" presName="Name21" presStyleCnt="0"/>
      <dgm:spPr/>
    </dgm:pt>
    <dgm:pt modelId="{1068E052-C9C4-40D6-B485-8CB87F66F8A2}" type="pres">
      <dgm:prSet presAssocID="{B2999E35-605A-4925-91DB-52C6B704E867}" presName="level2Shape" presStyleLbl="node4" presStyleIdx="2" presStyleCnt="8" custScaleX="82172" custScaleY="31891"/>
      <dgm:spPr/>
    </dgm:pt>
    <dgm:pt modelId="{E7E4A80A-5D11-470B-87FC-1AC3714A69CC}" type="pres">
      <dgm:prSet presAssocID="{B2999E35-605A-4925-91DB-52C6B704E867}" presName="hierChild3" presStyleCnt="0"/>
      <dgm:spPr/>
    </dgm:pt>
    <dgm:pt modelId="{E3AAFA69-A7F5-4A0E-A567-33262CD91E1C}" type="pres">
      <dgm:prSet presAssocID="{6EE20F89-6AAE-44C8-87EF-3FB0373FE07E}" presName="Name19" presStyleLbl="parChTrans1D4" presStyleIdx="3" presStyleCnt="8"/>
      <dgm:spPr/>
    </dgm:pt>
    <dgm:pt modelId="{673067BF-6800-4D75-AC2A-C6AEC4C59890}" type="pres">
      <dgm:prSet presAssocID="{4E2159DD-3E7D-4624-86D1-C9A9D839179E}" presName="Name21" presStyleCnt="0"/>
      <dgm:spPr/>
    </dgm:pt>
    <dgm:pt modelId="{5762ABCD-4AEE-456F-B5BC-E1A8ECD87F24}" type="pres">
      <dgm:prSet presAssocID="{4E2159DD-3E7D-4624-86D1-C9A9D839179E}" presName="level2Shape" presStyleLbl="node4" presStyleIdx="3" presStyleCnt="8" custScaleY="34187"/>
      <dgm:spPr/>
    </dgm:pt>
    <dgm:pt modelId="{4CBC19F5-3312-4EF7-BABC-9608CA716FCF}" type="pres">
      <dgm:prSet presAssocID="{4E2159DD-3E7D-4624-86D1-C9A9D839179E}" presName="hierChild3" presStyleCnt="0"/>
      <dgm:spPr/>
    </dgm:pt>
    <dgm:pt modelId="{E69BD718-C9E5-4EF4-B22B-4A178A61EE2C}" type="pres">
      <dgm:prSet presAssocID="{19BBA3A5-967A-4274-9868-A876EA4ED1B7}" presName="Name19" presStyleLbl="parChTrans1D4" presStyleIdx="4" presStyleCnt="8"/>
      <dgm:spPr/>
    </dgm:pt>
    <dgm:pt modelId="{2B04FCFB-5668-48E3-A80A-DE4158C3AD71}" type="pres">
      <dgm:prSet presAssocID="{896CB3E9-C4E6-4103-BC76-4E3C5B6284CE}" presName="Name21" presStyleCnt="0"/>
      <dgm:spPr/>
    </dgm:pt>
    <dgm:pt modelId="{6FFE1070-A624-40FB-B0F5-4F852BD99FFC}" type="pres">
      <dgm:prSet presAssocID="{896CB3E9-C4E6-4103-BC76-4E3C5B6284CE}" presName="level2Shape" presStyleLbl="node4" presStyleIdx="4" presStyleCnt="8" custScaleX="89510" custScaleY="34877"/>
      <dgm:spPr/>
    </dgm:pt>
    <dgm:pt modelId="{F3C3C93A-250B-4773-AC03-7255DAB83F57}" type="pres">
      <dgm:prSet presAssocID="{896CB3E9-C4E6-4103-BC76-4E3C5B6284CE}" presName="hierChild3" presStyleCnt="0"/>
      <dgm:spPr/>
    </dgm:pt>
    <dgm:pt modelId="{AF075E99-421B-4256-8B12-CDBDED6A11C0}" type="pres">
      <dgm:prSet presAssocID="{DDA12E15-D341-48B3-8C11-4CC2703482BF}" presName="Name19" presStyleLbl="parChTrans1D4" presStyleIdx="5" presStyleCnt="8"/>
      <dgm:spPr/>
    </dgm:pt>
    <dgm:pt modelId="{CECA0561-F19F-4167-B0DF-EA9FD1BDECAF}" type="pres">
      <dgm:prSet presAssocID="{4896A080-DA10-4C14-8786-E22FDD93D7A8}" presName="Name21" presStyleCnt="0"/>
      <dgm:spPr/>
    </dgm:pt>
    <dgm:pt modelId="{5D0E2E5B-1740-40E5-9BFD-7A5116D133C6}" type="pres">
      <dgm:prSet presAssocID="{4896A080-DA10-4C14-8786-E22FDD93D7A8}" presName="level2Shape" presStyleLbl="node4" presStyleIdx="5" presStyleCnt="8" custScaleX="52253" custScaleY="34877"/>
      <dgm:spPr/>
    </dgm:pt>
    <dgm:pt modelId="{C15B662F-DFD5-4864-A16F-D4047FD96A62}" type="pres">
      <dgm:prSet presAssocID="{4896A080-DA10-4C14-8786-E22FDD93D7A8}" presName="hierChild3" presStyleCnt="0"/>
      <dgm:spPr/>
    </dgm:pt>
    <dgm:pt modelId="{F466AE44-178A-4C32-8B38-CE5F2CAD5E10}" type="pres">
      <dgm:prSet presAssocID="{2E0E3DD5-97AE-4A36-8E40-DE08CBFC9E70}" presName="Name19" presStyleLbl="parChTrans1D4" presStyleIdx="6" presStyleCnt="8"/>
      <dgm:spPr/>
    </dgm:pt>
    <dgm:pt modelId="{FFEBA9E4-6280-4AE4-8EFC-F4BF70B9DA25}" type="pres">
      <dgm:prSet presAssocID="{9B952A2F-4D01-4D60-BBD0-41C37D814292}" presName="Name21" presStyleCnt="0"/>
      <dgm:spPr/>
    </dgm:pt>
    <dgm:pt modelId="{F3A5221B-530E-4AF6-B968-AADD9037C3FB}" type="pres">
      <dgm:prSet presAssocID="{9B952A2F-4D01-4D60-BBD0-41C37D814292}" presName="level2Shape" presStyleLbl="node4" presStyleIdx="6" presStyleCnt="8" custScaleY="34877"/>
      <dgm:spPr/>
    </dgm:pt>
    <dgm:pt modelId="{DBC9E071-9D15-498F-A013-2E120B8D4545}" type="pres">
      <dgm:prSet presAssocID="{9B952A2F-4D01-4D60-BBD0-41C37D814292}" presName="hierChild3" presStyleCnt="0"/>
      <dgm:spPr/>
    </dgm:pt>
    <dgm:pt modelId="{2C0D3B4A-21B9-4AED-98F3-FA1CAA939F84}" type="pres">
      <dgm:prSet presAssocID="{A853CF30-41E8-4CAD-817C-CDC9E9B62D78}" presName="Name19" presStyleLbl="parChTrans1D4" presStyleIdx="7" presStyleCnt="8"/>
      <dgm:spPr/>
    </dgm:pt>
    <dgm:pt modelId="{00E55975-3605-4F50-9830-31F594C0E37B}" type="pres">
      <dgm:prSet presAssocID="{ACCA2CEB-A7C5-47EB-B0F1-739B23B42704}" presName="Name21" presStyleCnt="0"/>
      <dgm:spPr/>
    </dgm:pt>
    <dgm:pt modelId="{70C0E541-5313-40B1-B0A5-06562AEB36E2}" type="pres">
      <dgm:prSet presAssocID="{ACCA2CEB-A7C5-47EB-B0F1-739B23B42704}" presName="level2Shape" presStyleLbl="node4" presStyleIdx="7" presStyleCnt="8" custScaleX="111620" custScaleY="34877"/>
      <dgm:spPr/>
    </dgm:pt>
    <dgm:pt modelId="{ECA4E100-4FFE-496C-B739-26C7B620807E}" type="pres">
      <dgm:prSet presAssocID="{ACCA2CEB-A7C5-47EB-B0F1-739B23B42704}" presName="hierChild3" presStyleCnt="0"/>
      <dgm:spPr/>
    </dgm:pt>
    <dgm:pt modelId="{14ED7099-4E19-4C59-A3AA-E045CEA42632}" type="pres">
      <dgm:prSet presAssocID="{D8212E81-45E9-4526-B36D-943A5FCF652A}" presName="bgShapesFlow" presStyleCnt="0"/>
      <dgm:spPr/>
    </dgm:pt>
  </dgm:ptLst>
  <dgm:cxnLst>
    <dgm:cxn modelId="{48D92C00-9211-4F65-907D-60F6B3BFE114}" type="presOf" srcId="{19BBA3A5-967A-4274-9868-A876EA4ED1B7}" destId="{E69BD718-C9E5-4EF4-B22B-4A178A61EE2C}" srcOrd="0" destOrd="0" presId="urn:microsoft.com/office/officeart/2005/8/layout/hierarchy6"/>
    <dgm:cxn modelId="{CC664B0A-A405-4E41-AC64-F681EB14D67D}" srcId="{896CB3E9-C4E6-4103-BC76-4E3C5B6284CE}" destId="{9B952A2F-4D01-4D60-BBD0-41C37D814292}" srcOrd="1" destOrd="0" parTransId="{2E0E3DD5-97AE-4A36-8E40-DE08CBFC9E70}" sibTransId="{CF7077BB-B425-4F03-94CB-968B35A220F0}"/>
    <dgm:cxn modelId="{1FD0180E-6980-4786-A01F-81D632B7E488}" type="presOf" srcId="{D8212E81-45E9-4526-B36D-943A5FCF652A}" destId="{45B2E278-58FB-41F5-BC1D-AF6C152249BC}" srcOrd="0" destOrd="0" presId="urn:microsoft.com/office/officeart/2005/8/layout/hierarchy6"/>
    <dgm:cxn modelId="{127E4D2F-87A8-455A-B039-8A5D541D1847}" type="presOf" srcId="{896CB3E9-C4E6-4103-BC76-4E3C5B6284CE}" destId="{6FFE1070-A624-40FB-B0F5-4F852BD99FFC}" srcOrd="0" destOrd="0" presId="urn:microsoft.com/office/officeart/2005/8/layout/hierarchy6"/>
    <dgm:cxn modelId="{3FBCA932-D0BF-4418-A1BB-770ABC169F9C}" type="presOf" srcId="{343C08E4-69D3-40DE-9A05-B87921C482B5}" destId="{0A095AE7-6C65-4524-ACE4-139AC0BCFADF}" srcOrd="0" destOrd="0" presId="urn:microsoft.com/office/officeart/2005/8/layout/hierarchy6"/>
    <dgm:cxn modelId="{4EB75138-378D-4874-9065-2ED68A7A3B06}" type="presOf" srcId="{C19DDE7F-A84F-4275-8425-E9B9C21E2300}" destId="{23F1C500-4221-4057-A83A-3E74C0897F49}" srcOrd="0" destOrd="0" presId="urn:microsoft.com/office/officeart/2005/8/layout/hierarchy6"/>
    <dgm:cxn modelId="{0603755C-90E6-4F4C-84FB-4C69BF5B8F15}" type="presOf" srcId="{876CBF17-1C85-4FE5-B6B8-50CE9DD302CD}" destId="{385581FC-0B0D-4C39-A586-BDEE72BF1A3E}" srcOrd="0" destOrd="0" presId="urn:microsoft.com/office/officeart/2005/8/layout/hierarchy6"/>
    <dgm:cxn modelId="{81D58D5E-D63A-4B8A-B624-1F2F49D2F0D0}" type="presOf" srcId="{208DE340-8109-4BCA-A8A5-08E10D014E2A}" destId="{B0216AD0-3DA1-41D6-B787-0FE293EB49F7}" srcOrd="0" destOrd="0" presId="urn:microsoft.com/office/officeart/2005/8/layout/hierarchy6"/>
    <dgm:cxn modelId="{E0CAF15F-78B3-40CA-89C7-58B38569F6F2}" type="presOf" srcId="{2E0E3DD5-97AE-4A36-8E40-DE08CBFC9E70}" destId="{F466AE44-178A-4C32-8B38-CE5F2CAD5E10}" srcOrd="0" destOrd="0" presId="urn:microsoft.com/office/officeart/2005/8/layout/hierarchy6"/>
    <dgm:cxn modelId="{809B1C41-6322-4B51-A60E-7DA31E56A4DA}" type="presOf" srcId="{A2139D22-1C78-45FF-BA82-B9F627239F22}" destId="{DFF6B38D-B6DE-4795-BB82-6A5DE54ADBE2}" srcOrd="0" destOrd="0" presId="urn:microsoft.com/office/officeart/2005/8/layout/hierarchy6"/>
    <dgm:cxn modelId="{6F8E9364-3BC8-4F01-B6CE-F70DD1BE775E}" type="presOf" srcId="{8F922B52-DFC6-4123-A7D8-E9C79B657FF4}" destId="{12B32E48-B9D5-4944-98E9-87B0F9ECA87F}" srcOrd="0" destOrd="0" presId="urn:microsoft.com/office/officeart/2005/8/layout/hierarchy6"/>
    <dgm:cxn modelId="{1A43966D-22C4-4A41-815F-481712E353C9}" srcId="{9B952A2F-4D01-4D60-BBD0-41C37D814292}" destId="{ACCA2CEB-A7C5-47EB-B0F1-739B23B42704}" srcOrd="0" destOrd="0" parTransId="{A853CF30-41E8-4CAD-817C-CDC9E9B62D78}" sibTransId="{42240058-FA4B-4B5F-8F50-589E9C353D89}"/>
    <dgm:cxn modelId="{6CC74274-7373-4AE7-B3CD-59E75E5889DC}" srcId="{876CBF17-1C85-4FE5-B6B8-50CE9DD302CD}" destId="{896CB3E9-C4E6-4103-BC76-4E3C5B6284CE}" srcOrd="2" destOrd="0" parTransId="{19BBA3A5-967A-4274-9868-A876EA4ED1B7}" sibTransId="{90BAA79A-0A3E-497F-8667-342915C11CB9}"/>
    <dgm:cxn modelId="{C613EE74-BD25-4BBB-B95B-D881FC95E1B9}" srcId="{8F922B52-DFC6-4123-A7D8-E9C79B657FF4}" destId="{C19DDE7F-A84F-4275-8425-E9B9C21E2300}" srcOrd="0" destOrd="0" parTransId="{BB1BF4AD-BB3A-4C8F-9A4D-61F57247E5ED}" sibTransId="{C2FB995B-E35E-44F7-8EF7-37DABF65EA30}"/>
    <dgm:cxn modelId="{4E4C5080-9F05-4237-AC58-170FDB8978CE}" srcId="{343C08E4-69D3-40DE-9A05-B87921C482B5}" destId="{B2999E35-605A-4925-91DB-52C6B704E867}" srcOrd="0" destOrd="0" parTransId="{208DE340-8109-4BCA-A8A5-08E10D014E2A}" sibTransId="{985CA09D-FA33-4B2A-8C39-39955E3055E2}"/>
    <dgm:cxn modelId="{F316CA83-7B8D-4E0F-950C-92BC47A411E2}" type="presOf" srcId="{DDA12E15-D341-48B3-8C11-4CC2703482BF}" destId="{AF075E99-421B-4256-8B12-CDBDED6A11C0}" srcOrd="0" destOrd="0" presId="urn:microsoft.com/office/officeart/2005/8/layout/hierarchy6"/>
    <dgm:cxn modelId="{BE3D9192-A2EE-4A3D-8F9E-5420A40D9C23}" srcId="{D8212E81-45E9-4526-B36D-943A5FCF652A}" destId="{8F922B52-DFC6-4123-A7D8-E9C79B657FF4}" srcOrd="0" destOrd="0" parTransId="{D6439989-53ED-4365-9093-CF613B91E0DD}" sibTransId="{FE15E4CC-A39B-4161-9BB1-F0D2E75E569C}"/>
    <dgm:cxn modelId="{1B4E6CA2-6FF4-4ED8-9D51-F1DB54CAF1E8}" srcId="{876CBF17-1C85-4FE5-B6B8-50CE9DD302CD}" destId="{4E2159DD-3E7D-4624-86D1-C9A9D839179E}" srcOrd="1" destOrd="0" parTransId="{6EE20F89-6AAE-44C8-87EF-3FB0373FE07E}" sibTransId="{C611922B-611A-494A-95FA-4E8F1FF98044}"/>
    <dgm:cxn modelId="{7D0335AD-1FFA-4CA3-81F6-67AC7B63B97B}" type="presOf" srcId="{6EE20F89-6AAE-44C8-87EF-3FB0373FE07E}" destId="{E3AAFA69-A7F5-4A0E-A567-33262CD91E1C}" srcOrd="0" destOrd="0" presId="urn:microsoft.com/office/officeart/2005/8/layout/hierarchy6"/>
    <dgm:cxn modelId="{687B51B8-679F-4758-8C9E-3F69AAB9A5A7}" srcId="{896CB3E9-C4E6-4103-BC76-4E3C5B6284CE}" destId="{4896A080-DA10-4C14-8786-E22FDD93D7A8}" srcOrd="0" destOrd="0" parTransId="{DDA12E15-D341-48B3-8C11-4CC2703482BF}" sibTransId="{BDE79B00-E698-46EF-84FE-50576B3E0717}"/>
    <dgm:cxn modelId="{7A0F75BA-EBE2-4DB6-94D2-59F9025E08BD}" type="presOf" srcId="{9B952A2F-4D01-4D60-BBD0-41C37D814292}" destId="{F3A5221B-530E-4AF6-B968-AADD9037C3FB}" srcOrd="0" destOrd="0" presId="urn:microsoft.com/office/officeart/2005/8/layout/hierarchy6"/>
    <dgm:cxn modelId="{AD5798BA-B67C-4F19-81EB-3222CF1AD203}" type="presOf" srcId="{BB1BF4AD-BB3A-4C8F-9A4D-61F57247E5ED}" destId="{8521B2E9-16A6-4CFC-8D07-F661ECFDC231}" srcOrd="0" destOrd="0" presId="urn:microsoft.com/office/officeart/2005/8/layout/hierarchy6"/>
    <dgm:cxn modelId="{1F0268BC-B90E-4251-AF65-D8E888D2E6E0}" srcId="{876CBF17-1C85-4FE5-B6B8-50CE9DD302CD}" destId="{A2139D22-1C78-45FF-BA82-B9F627239F22}" srcOrd="0" destOrd="0" parTransId="{AF578A77-C0DC-4CBF-96E2-CD841CE5058E}" sibTransId="{CFEDFE2B-A6BD-40E0-8973-B7E65C9CCE06}"/>
    <dgm:cxn modelId="{CE004AC0-093C-4B91-A77C-639F82372F5D}" type="presOf" srcId="{5957E942-69FA-4033-8690-9086FAE7857A}" destId="{9E90A916-680B-458D-AC9A-EFD5EA6682E7}" srcOrd="0" destOrd="0" presId="urn:microsoft.com/office/officeart/2005/8/layout/hierarchy6"/>
    <dgm:cxn modelId="{6FD9B5C2-345C-4D59-9FD3-084FF0128A1E}" type="presOf" srcId="{ACCA2CEB-A7C5-47EB-B0F1-739B23B42704}" destId="{70C0E541-5313-40B1-B0A5-06562AEB36E2}" srcOrd="0" destOrd="0" presId="urn:microsoft.com/office/officeart/2005/8/layout/hierarchy6"/>
    <dgm:cxn modelId="{13FD40C4-27E6-49B2-8079-0FADE6F306FC}" type="presOf" srcId="{4896A080-DA10-4C14-8786-E22FDD93D7A8}" destId="{5D0E2E5B-1740-40E5-9BFD-7A5116D133C6}" srcOrd="0" destOrd="0" presId="urn:microsoft.com/office/officeart/2005/8/layout/hierarchy6"/>
    <dgm:cxn modelId="{77D5DFD5-8FEC-4316-9F7C-F9E8BB6B1182}" type="presOf" srcId="{AF578A77-C0DC-4CBF-96E2-CD841CE5058E}" destId="{B173CDDD-D21D-4061-9DAC-3C3EC89750E2}" srcOrd="0" destOrd="0" presId="urn:microsoft.com/office/officeart/2005/8/layout/hierarchy6"/>
    <dgm:cxn modelId="{CE760DDE-EC3B-4AAF-A1F0-378E2F765D5F}" srcId="{A2139D22-1C78-45FF-BA82-B9F627239F22}" destId="{343C08E4-69D3-40DE-9A05-B87921C482B5}" srcOrd="0" destOrd="0" parTransId="{5957E942-69FA-4033-8690-9086FAE7857A}" sibTransId="{9B298D47-F197-4B0A-89C0-E3750A2245AE}"/>
    <dgm:cxn modelId="{42AA4BE4-9B56-4815-A2DE-EDD9B94D0F75}" type="presOf" srcId="{B2999E35-605A-4925-91DB-52C6B704E867}" destId="{1068E052-C9C4-40D6-B485-8CB87F66F8A2}" srcOrd="0" destOrd="0" presId="urn:microsoft.com/office/officeart/2005/8/layout/hierarchy6"/>
    <dgm:cxn modelId="{22A8E8E6-9F72-45B2-8E0A-8C7184E102EE}" type="presOf" srcId="{4E2159DD-3E7D-4624-86D1-C9A9D839179E}" destId="{5762ABCD-4AEE-456F-B5BC-E1A8ECD87F24}" srcOrd="0" destOrd="0" presId="urn:microsoft.com/office/officeart/2005/8/layout/hierarchy6"/>
    <dgm:cxn modelId="{00B7E8F5-13B3-44BF-B5CE-9B9EBBD7922E}" type="presOf" srcId="{7205B1D7-AA5E-415E-BA13-6656340320EA}" destId="{F75C63E4-E1FD-4BC5-9C3E-A2F1A891BE22}" srcOrd="0" destOrd="0" presId="urn:microsoft.com/office/officeart/2005/8/layout/hierarchy6"/>
    <dgm:cxn modelId="{68E0E8F7-994E-40B0-ABB6-A2835F1C1358}" srcId="{C19DDE7F-A84F-4275-8425-E9B9C21E2300}" destId="{876CBF17-1C85-4FE5-B6B8-50CE9DD302CD}" srcOrd="0" destOrd="0" parTransId="{7205B1D7-AA5E-415E-BA13-6656340320EA}" sibTransId="{414EDECF-146D-419D-AFB6-77DFC3AF704F}"/>
    <dgm:cxn modelId="{175CD6FD-F712-4DB0-996D-A1F9EABDDDB4}" type="presOf" srcId="{A853CF30-41E8-4CAD-817C-CDC9E9B62D78}" destId="{2C0D3B4A-21B9-4AED-98F3-FA1CAA939F84}" srcOrd="0" destOrd="0" presId="urn:microsoft.com/office/officeart/2005/8/layout/hierarchy6"/>
    <dgm:cxn modelId="{63A3BAD2-3889-417A-AC57-B3AB2CCBEC9F}" type="presParOf" srcId="{45B2E278-58FB-41F5-BC1D-AF6C152249BC}" destId="{30BE6366-0898-4616-B6A1-FA4D84D1CEAA}" srcOrd="0" destOrd="0" presId="urn:microsoft.com/office/officeart/2005/8/layout/hierarchy6"/>
    <dgm:cxn modelId="{8918AF63-F3A1-493B-A157-4B3AB73F6C29}" type="presParOf" srcId="{30BE6366-0898-4616-B6A1-FA4D84D1CEAA}" destId="{F5D4F669-234F-4B73-9975-C758A53FB1BD}" srcOrd="0" destOrd="0" presId="urn:microsoft.com/office/officeart/2005/8/layout/hierarchy6"/>
    <dgm:cxn modelId="{D8043CE3-DDAF-4782-84C3-F41D5894275A}" type="presParOf" srcId="{F5D4F669-234F-4B73-9975-C758A53FB1BD}" destId="{C93042E4-7D2B-4165-ADE7-AAB03C24DDCD}" srcOrd="0" destOrd="0" presId="urn:microsoft.com/office/officeart/2005/8/layout/hierarchy6"/>
    <dgm:cxn modelId="{E53EC5B4-52B1-45C6-9009-EBE31A3F62FC}" type="presParOf" srcId="{C93042E4-7D2B-4165-ADE7-AAB03C24DDCD}" destId="{12B32E48-B9D5-4944-98E9-87B0F9ECA87F}" srcOrd="0" destOrd="0" presId="urn:microsoft.com/office/officeart/2005/8/layout/hierarchy6"/>
    <dgm:cxn modelId="{39CCD453-9841-4D71-808C-7EA5C4EDDA80}" type="presParOf" srcId="{C93042E4-7D2B-4165-ADE7-AAB03C24DDCD}" destId="{0B9A39C1-7F09-4F57-B847-725F0E6D9C1C}" srcOrd="1" destOrd="0" presId="urn:microsoft.com/office/officeart/2005/8/layout/hierarchy6"/>
    <dgm:cxn modelId="{D60F9748-DFF7-46D3-8141-C3A076CE2B0D}" type="presParOf" srcId="{0B9A39C1-7F09-4F57-B847-725F0E6D9C1C}" destId="{8521B2E9-16A6-4CFC-8D07-F661ECFDC231}" srcOrd="0" destOrd="0" presId="urn:microsoft.com/office/officeart/2005/8/layout/hierarchy6"/>
    <dgm:cxn modelId="{7BE39FCE-DD12-4DA4-84EB-99FB3C2AEAF8}" type="presParOf" srcId="{0B9A39C1-7F09-4F57-B847-725F0E6D9C1C}" destId="{0505F121-0BED-4D8C-A650-3B5F171FDF07}" srcOrd="1" destOrd="0" presId="urn:microsoft.com/office/officeart/2005/8/layout/hierarchy6"/>
    <dgm:cxn modelId="{B8E31E46-74BC-4B09-AFF8-D125DEABFBAE}" type="presParOf" srcId="{0505F121-0BED-4D8C-A650-3B5F171FDF07}" destId="{23F1C500-4221-4057-A83A-3E74C0897F49}" srcOrd="0" destOrd="0" presId="urn:microsoft.com/office/officeart/2005/8/layout/hierarchy6"/>
    <dgm:cxn modelId="{889BE63B-0C56-4F0F-B385-26CF1803AEEE}" type="presParOf" srcId="{0505F121-0BED-4D8C-A650-3B5F171FDF07}" destId="{73BE0F0C-AD39-45AC-B3B1-90CA19C9C96E}" srcOrd="1" destOrd="0" presId="urn:microsoft.com/office/officeart/2005/8/layout/hierarchy6"/>
    <dgm:cxn modelId="{34515D46-7904-4125-838F-1D7D6F5874B1}" type="presParOf" srcId="{73BE0F0C-AD39-45AC-B3B1-90CA19C9C96E}" destId="{F75C63E4-E1FD-4BC5-9C3E-A2F1A891BE22}" srcOrd="0" destOrd="0" presId="urn:microsoft.com/office/officeart/2005/8/layout/hierarchy6"/>
    <dgm:cxn modelId="{A4B4A099-1FA4-4113-A10B-FFF94C0E8D5C}" type="presParOf" srcId="{73BE0F0C-AD39-45AC-B3B1-90CA19C9C96E}" destId="{0972BFAC-B45B-4FD0-8D72-FE03CF2B00F4}" srcOrd="1" destOrd="0" presId="urn:microsoft.com/office/officeart/2005/8/layout/hierarchy6"/>
    <dgm:cxn modelId="{AE79C5DF-4C10-4765-8359-4CD906BEB932}" type="presParOf" srcId="{0972BFAC-B45B-4FD0-8D72-FE03CF2B00F4}" destId="{385581FC-0B0D-4C39-A586-BDEE72BF1A3E}" srcOrd="0" destOrd="0" presId="urn:microsoft.com/office/officeart/2005/8/layout/hierarchy6"/>
    <dgm:cxn modelId="{EAC48DBE-F1A0-43F4-9AB1-B878DAC89072}" type="presParOf" srcId="{0972BFAC-B45B-4FD0-8D72-FE03CF2B00F4}" destId="{5C7C800A-7EC4-4610-B020-1B8004C6E105}" srcOrd="1" destOrd="0" presId="urn:microsoft.com/office/officeart/2005/8/layout/hierarchy6"/>
    <dgm:cxn modelId="{43DB75EB-2453-4622-92A8-9CBFF0621ECE}" type="presParOf" srcId="{5C7C800A-7EC4-4610-B020-1B8004C6E105}" destId="{B173CDDD-D21D-4061-9DAC-3C3EC89750E2}" srcOrd="0" destOrd="0" presId="urn:microsoft.com/office/officeart/2005/8/layout/hierarchy6"/>
    <dgm:cxn modelId="{53E3EA8B-180B-4B95-AD6E-64FE53834D8D}" type="presParOf" srcId="{5C7C800A-7EC4-4610-B020-1B8004C6E105}" destId="{0A3A7718-67D3-4778-A5FD-E8CEC577C4BF}" srcOrd="1" destOrd="0" presId="urn:microsoft.com/office/officeart/2005/8/layout/hierarchy6"/>
    <dgm:cxn modelId="{21F9F512-CC9D-4B85-A644-246D9366340F}" type="presParOf" srcId="{0A3A7718-67D3-4778-A5FD-E8CEC577C4BF}" destId="{DFF6B38D-B6DE-4795-BB82-6A5DE54ADBE2}" srcOrd="0" destOrd="0" presId="urn:microsoft.com/office/officeart/2005/8/layout/hierarchy6"/>
    <dgm:cxn modelId="{A8EFF3D8-6B8A-4B7E-8EB4-3176BF580917}" type="presParOf" srcId="{0A3A7718-67D3-4778-A5FD-E8CEC577C4BF}" destId="{46B3E6B4-F6D1-43B1-BEBA-D1CE9FB898F3}" srcOrd="1" destOrd="0" presId="urn:microsoft.com/office/officeart/2005/8/layout/hierarchy6"/>
    <dgm:cxn modelId="{01DFAC99-8DA2-428A-A5B5-D32E1CAA5C18}" type="presParOf" srcId="{46B3E6B4-F6D1-43B1-BEBA-D1CE9FB898F3}" destId="{9E90A916-680B-458D-AC9A-EFD5EA6682E7}" srcOrd="0" destOrd="0" presId="urn:microsoft.com/office/officeart/2005/8/layout/hierarchy6"/>
    <dgm:cxn modelId="{FFE8E1B3-649E-4933-9EE9-537C24DDFA43}" type="presParOf" srcId="{46B3E6B4-F6D1-43B1-BEBA-D1CE9FB898F3}" destId="{5563D2AF-C759-4EC3-8CCD-2E28E6E6896E}" srcOrd="1" destOrd="0" presId="urn:microsoft.com/office/officeart/2005/8/layout/hierarchy6"/>
    <dgm:cxn modelId="{673F8036-AA88-44EA-8ED5-516CB91315C9}" type="presParOf" srcId="{5563D2AF-C759-4EC3-8CCD-2E28E6E6896E}" destId="{0A095AE7-6C65-4524-ACE4-139AC0BCFADF}" srcOrd="0" destOrd="0" presId="urn:microsoft.com/office/officeart/2005/8/layout/hierarchy6"/>
    <dgm:cxn modelId="{EA1D4349-7FB3-495B-9366-C715996EEA37}" type="presParOf" srcId="{5563D2AF-C759-4EC3-8CCD-2E28E6E6896E}" destId="{D89282EF-451F-4097-8A1C-37E8665E42FF}" srcOrd="1" destOrd="0" presId="urn:microsoft.com/office/officeart/2005/8/layout/hierarchy6"/>
    <dgm:cxn modelId="{2DD926E9-71AA-41B4-A0BA-9C86E484B65F}" type="presParOf" srcId="{D89282EF-451F-4097-8A1C-37E8665E42FF}" destId="{B0216AD0-3DA1-41D6-B787-0FE293EB49F7}" srcOrd="0" destOrd="0" presId="urn:microsoft.com/office/officeart/2005/8/layout/hierarchy6"/>
    <dgm:cxn modelId="{483C6C1C-EEC6-4596-9C33-0DA08A26B774}" type="presParOf" srcId="{D89282EF-451F-4097-8A1C-37E8665E42FF}" destId="{BB80B05E-65DA-4E4F-834F-91F49DD0FE44}" srcOrd="1" destOrd="0" presId="urn:microsoft.com/office/officeart/2005/8/layout/hierarchy6"/>
    <dgm:cxn modelId="{C8CEEE49-C568-47B0-AAF7-2111B1DEC1A0}" type="presParOf" srcId="{BB80B05E-65DA-4E4F-834F-91F49DD0FE44}" destId="{1068E052-C9C4-40D6-B485-8CB87F66F8A2}" srcOrd="0" destOrd="0" presId="urn:microsoft.com/office/officeart/2005/8/layout/hierarchy6"/>
    <dgm:cxn modelId="{6E85A876-A6B1-4759-8E44-86D5447BC809}" type="presParOf" srcId="{BB80B05E-65DA-4E4F-834F-91F49DD0FE44}" destId="{E7E4A80A-5D11-470B-87FC-1AC3714A69CC}" srcOrd="1" destOrd="0" presId="urn:microsoft.com/office/officeart/2005/8/layout/hierarchy6"/>
    <dgm:cxn modelId="{79354511-99FD-4819-8339-73CA5D3BDDAA}" type="presParOf" srcId="{5C7C800A-7EC4-4610-B020-1B8004C6E105}" destId="{E3AAFA69-A7F5-4A0E-A567-33262CD91E1C}" srcOrd="2" destOrd="0" presId="urn:microsoft.com/office/officeart/2005/8/layout/hierarchy6"/>
    <dgm:cxn modelId="{DDE0A11E-EB11-4BF1-9E1C-30A083E46DDF}" type="presParOf" srcId="{5C7C800A-7EC4-4610-B020-1B8004C6E105}" destId="{673067BF-6800-4D75-AC2A-C6AEC4C59890}" srcOrd="3" destOrd="0" presId="urn:microsoft.com/office/officeart/2005/8/layout/hierarchy6"/>
    <dgm:cxn modelId="{502B4479-A430-46A0-BBFB-B07CE708349C}" type="presParOf" srcId="{673067BF-6800-4D75-AC2A-C6AEC4C59890}" destId="{5762ABCD-4AEE-456F-B5BC-E1A8ECD87F24}" srcOrd="0" destOrd="0" presId="urn:microsoft.com/office/officeart/2005/8/layout/hierarchy6"/>
    <dgm:cxn modelId="{7D41BC5A-BC5E-4E91-B69C-14D3CD57F4CE}" type="presParOf" srcId="{673067BF-6800-4D75-AC2A-C6AEC4C59890}" destId="{4CBC19F5-3312-4EF7-BABC-9608CA716FCF}" srcOrd="1" destOrd="0" presId="urn:microsoft.com/office/officeart/2005/8/layout/hierarchy6"/>
    <dgm:cxn modelId="{61C6AD84-1E5A-4410-911C-C8D5715B8A37}" type="presParOf" srcId="{5C7C800A-7EC4-4610-B020-1B8004C6E105}" destId="{E69BD718-C9E5-4EF4-B22B-4A178A61EE2C}" srcOrd="4" destOrd="0" presId="urn:microsoft.com/office/officeart/2005/8/layout/hierarchy6"/>
    <dgm:cxn modelId="{3B4E22BD-AC38-4B3E-B8D8-DBCDEDB1386C}" type="presParOf" srcId="{5C7C800A-7EC4-4610-B020-1B8004C6E105}" destId="{2B04FCFB-5668-48E3-A80A-DE4158C3AD71}" srcOrd="5" destOrd="0" presId="urn:microsoft.com/office/officeart/2005/8/layout/hierarchy6"/>
    <dgm:cxn modelId="{E5F3E7E1-835D-4A7E-98D4-C68C0EAB5CA0}" type="presParOf" srcId="{2B04FCFB-5668-48E3-A80A-DE4158C3AD71}" destId="{6FFE1070-A624-40FB-B0F5-4F852BD99FFC}" srcOrd="0" destOrd="0" presId="urn:microsoft.com/office/officeart/2005/8/layout/hierarchy6"/>
    <dgm:cxn modelId="{3514A9D5-0B50-4727-9747-439D7906C38B}" type="presParOf" srcId="{2B04FCFB-5668-48E3-A80A-DE4158C3AD71}" destId="{F3C3C93A-250B-4773-AC03-7255DAB83F57}" srcOrd="1" destOrd="0" presId="urn:microsoft.com/office/officeart/2005/8/layout/hierarchy6"/>
    <dgm:cxn modelId="{B81D2029-2AB2-4F6A-9DB8-73899110E722}" type="presParOf" srcId="{F3C3C93A-250B-4773-AC03-7255DAB83F57}" destId="{AF075E99-421B-4256-8B12-CDBDED6A11C0}" srcOrd="0" destOrd="0" presId="urn:microsoft.com/office/officeart/2005/8/layout/hierarchy6"/>
    <dgm:cxn modelId="{9F6F274B-FC60-471C-88CA-D84F4A29C567}" type="presParOf" srcId="{F3C3C93A-250B-4773-AC03-7255DAB83F57}" destId="{CECA0561-F19F-4167-B0DF-EA9FD1BDECAF}" srcOrd="1" destOrd="0" presId="urn:microsoft.com/office/officeart/2005/8/layout/hierarchy6"/>
    <dgm:cxn modelId="{3240E12D-BC91-4A12-B0B2-41B909828127}" type="presParOf" srcId="{CECA0561-F19F-4167-B0DF-EA9FD1BDECAF}" destId="{5D0E2E5B-1740-40E5-9BFD-7A5116D133C6}" srcOrd="0" destOrd="0" presId="urn:microsoft.com/office/officeart/2005/8/layout/hierarchy6"/>
    <dgm:cxn modelId="{73EB7446-5B00-40BC-B705-44ECE76D6328}" type="presParOf" srcId="{CECA0561-F19F-4167-B0DF-EA9FD1BDECAF}" destId="{C15B662F-DFD5-4864-A16F-D4047FD96A62}" srcOrd="1" destOrd="0" presId="urn:microsoft.com/office/officeart/2005/8/layout/hierarchy6"/>
    <dgm:cxn modelId="{2F8AD4AD-0027-4C11-9CDE-E70614B980B1}" type="presParOf" srcId="{F3C3C93A-250B-4773-AC03-7255DAB83F57}" destId="{F466AE44-178A-4C32-8B38-CE5F2CAD5E10}" srcOrd="2" destOrd="0" presId="urn:microsoft.com/office/officeart/2005/8/layout/hierarchy6"/>
    <dgm:cxn modelId="{EF6ED4FD-409B-420F-A7E5-4EA1A92668E4}" type="presParOf" srcId="{F3C3C93A-250B-4773-AC03-7255DAB83F57}" destId="{FFEBA9E4-6280-4AE4-8EFC-F4BF70B9DA25}" srcOrd="3" destOrd="0" presId="urn:microsoft.com/office/officeart/2005/8/layout/hierarchy6"/>
    <dgm:cxn modelId="{CBEAB707-B2E1-4885-88AC-068F71E60ECA}" type="presParOf" srcId="{FFEBA9E4-6280-4AE4-8EFC-F4BF70B9DA25}" destId="{F3A5221B-530E-4AF6-B968-AADD9037C3FB}" srcOrd="0" destOrd="0" presId="urn:microsoft.com/office/officeart/2005/8/layout/hierarchy6"/>
    <dgm:cxn modelId="{111AF058-D0C0-4239-969D-A8721B91C44C}" type="presParOf" srcId="{FFEBA9E4-6280-4AE4-8EFC-F4BF70B9DA25}" destId="{DBC9E071-9D15-498F-A013-2E120B8D4545}" srcOrd="1" destOrd="0" presId="urn:microsoft.com/office/officeart/2005/8/layout/hierarchy6"/>
    <dgm:cxn modelId="{57FA12FA-A19A-43FD-9D83-280B715AAA4E}" type="presParOf" srcId="{DBC9E071-9D15-498F-A013-2E120B8D4545}" destId="{2C0D3B4A-21B9-4AED-98F3-FA1CAA939F84}" srcOrd="0" destOrd="0" presId="urn:microsoft.com/office/officeart/2005/8/layout/hierarchy6"/>
    <dgm:cxn modelId="{CFB9365A-D8D8-4B47-9623-C41933A6CB54}" type="presParOf" srcId="{DBC9E071-9D15-498F-A013-2E120B8D4545}" destId="{00E55975-3605-4F50-9830-31F594C0E37B}" srcOrd="1" destOrd="0" presId="urn:microsoft.com/office/officeart/2005/8/layout/hierarchy6"/>
    <dgm:cxn modelId="{74F5E6AA-A922-4799-BEEE-C682E3CF8D38}" type="presParOf" srcId="{00E55975-3605-4F50-9830-31F594C0E37B}" destId="{70C0E541-5313-40B1-B0A5-06562AEB36E2}" srcOrd="0" destOrd="0" presId="urn:microsoft.com/office/officeart/2005/8/layout/hierarchy6"/>
    <dgm:cxn modelId="{4E3FF123-F511-4DF1-9488-40549B954B1B}" type="presParOf" srcId="{00E55975-3605-4F50-9830-31F594C0E37B}" destId="{ECA4E100-4FFE-496C-B739-26C7B620807E}" srcOrd="1" destOrd="0" presId="urn:microsoft.com/office/officeart/2005/8/layout/hierarchy6"/>
    <dgm:cxn modelId="{472861D9-379C-4641-9A4E-DBAE55DB13CC}" type="presParOf" srcId="{45B2E278-58FB-41F5-BC1D-AF6C152249BC}" destId="{14ED7099-4E19-4C59-A3AA-E045CEA4263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32E48-B9D5-4944-98E9-87B0F9ECA87F}">
      <dsp:nvSpPr>
        <dsp:cNvPr id="0" name=""/>
        <dsp:cNvSpPr/>
      </dsp:nvSpPr>
      <dsp:spPr>
        <a:xfrm>
          <a:off x="3071444" y="379654"/>
          <a:ext cx="1089746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Instance</a:t>
          </a:r>
          <a:endParaRPr lang="ko-KR" altLang="en-US" sz="1800" kern="1200"/>
        </a:p>
      </dsp:txBody>
      <dsp:txXfrm>
        <a:off x="3083222" y="391432"/>
        <a:ext cx="1066190" cy="378565"/>
      </dsp:txXfrm>
    </dsp:sp>
    <dsp:sp modelId="{8521B2E9-16A6-4CFC-8D07-F661ECFDC231}">
      <dsp:nvSpPr>
        <dsp:cNvPr id="0" name=""/>
        <dsp:cNvSpPr/>
      </dsp:nvSpPr>
      <dsp:spPr>
        <a:xfrm>
          <a:off x="3570597" y="781775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1C500-4221-4057-A83A-3E74C0897F49}">
      <dsp:nvSpPr>
        <dsp:cNvPr id="0" name=""/>
        <dsp:cNvSpPr/>
      </dsp:nvSpPr>
      <dsp:spPr>
        <a:xfrm>
          <a:off x="2706140" y="1242963"/>
          <a:ext cx="182035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Physical Device</a:t>
          </a:r>
          <a:endParaRPr lang="ko-KR" altLang="en-US" sz="1800" kern="1200"/>
        </a:p>
      </dsp:txBody>
      <dsp:txXfrm>
        <a:off x="2717918" y="1254741"/>
        <a:ext cx="1796798" cy="378565"/>
      </dsp:txXfrm>
    </dsp:sp>
    <dsp:sp modelId="{F75C63E4-E1FD-4BC5-9C3E-A2F1A891BE22}">
      <dsp:nvSpPr>
        <dsp:cNvPr id="0" name=""/>
        <dsp:cNvSpPr/>
      </dsp:nvSpPr>
      <dsp:spPr>
        <a:xfrm>
          <a:off x="3570597" y="1645084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581FC-0B0D-4C39-A586-BDEE72BF1A3E}">
      <dsp:nvSpPr>
        <dsp:cNvPr id="0" name=""/>
        <dsp:cNvSpPr/>
      </dsp:nvSpPr>
      <dsp:spPr>
        <a:xfrm>
          <a:off x="3135771" y="2106272"/>
          <a:ext cx="961092" cy="34281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Device</a:t>
          </a:r>
          <a:endParaRPr lang="ko-KR" altLang="en-US" sz="1800" kern="1200"/>
        </a:p>
      </dsp:txBody>
      <dsp:txXfrm>
        <a:off x="3145812" y="2116313"/>
        <a:ext cx="941010" cy="322730"/>
      </dsp:txXfrm>
    </dsp:sp>
    <dsp:sp modelId="{B173CDDD-D21D-4061-9DAC-3C3EC89750E2}">
      <dsp:nvSpPr>
        <dsp:cNvPr id="0" name=""/>
        <dsp:cNvSpPr/>
      </dsp:nvSpPr>
      <dsp:spPr>
        <a:xfrm>
          <a:off x="1458736" y="2449085"/>
          <a:ext cx="2157580" cy="461187"/>
        </a:xfrm>
        <a:custGeom>
          <a:avLst/>
          <a:gdLst/>
          <a:ahLst/>
          <a:cxnLst/>
          <a:rect l="0" t="0" r="0" b="0"/>
          <a:pathLst>
            <a:path>
              <a:moveTo>
                <a:pt x="2157580" y="0"/>
              </a:moveTo>
              <a:lnTo>
                <a:pt x="2157580" y="230593"/>
              </a:lnTo>
              <a:lnTo>
                <a:pt x="0" y="230593"/>
              </a:lnTo>
              <a:lnTo>
                <a:pt x="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B38D-B6DE-4795-BB82-6A5DE54ADBE2}">
      <dsp:nvSpPr>
        <dsp:cNvPr id="0" name=""/>
        <dsp:cNvSpPr/>
      </dsp:nvSpPr>
      <dsp:spPr>
        <a:xfrm>
          <a:off x="755263" y="2910273"/>
          <a:ext cx="1406945" cy="40018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Swap Chain</a:t>
          </a:r>
          <a:endParaRPr lang="ko-KR" altLang="en-US" sz="1800" kern="1200"/>
        </a:p>
      </dsp:txBody>
      <dsp:txXfrm>
        <a:off x="766984" y="2921994"/>
        <a:ext cx="1383503" cy="376742"/>
      </dsp:txXfrm>
    </dsp:sp>
    <dsp:sp modelId="{9E90A916-680B-458D-AC9A-EFD5EA6682E7}">
      <dsp:nvSpPr>
        <dsp:cNvPr id="0" name=""/>
        <dsp:cNvSpPr/>
      </dsp:nvSpPr>
      <dsp:spPr>
        <a:xfrm>
          <a:off x="1413016" y="3310457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5AE7-6C65-4524-ACE4-139AC0BCFADF}">
      <dsp:nvSpPr>
        <dsp:cNvPr id="0" name=""/>
        <dsp:cNvSpPr/>
      </dsp:nvSpPr>
      <dsp:spPr>
        <a:xfrm>
          <a:off x="1036654" y="3771645"/>
          <a:ext cx="844164" cy="4177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Image</a:t>
          </a:r>
          <a:endParaRPr lang="ko-KR" altLang="en-US" sz="1800" kern="1200"/>
        </a:p>
      </dsp:txBody>
      <dsp:txXfrm>
        <a:off x="1048890" y="3783881"/>
        <a:ext cx="819692" cy="393283"/>
      </dsp:txXfrm>
    </dsp:sp>
    <dsp:sp modelId="{B0216AD0-3DA1-41D6-B787-0FE293EB49F7}">
      <dsp:nvSpPr>
        <dsp:cNvPr id="0" name=""/>
        <dsp:cNvSpPr/>
      </dsp:nvSpPr>
      <dsp:spPr>
        <a:xfrm>
          <a:off x="1413016" y="4189400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8E052-C9C4-40D6-B485-8CB87F66F8A2}">
      <dsp:nvSpPr>
        <dsp:cNvPr id="0" name=""/>
        <dsp:cNvSpPr/>
      </dsp:nvSpPr>
      <dsp:spPr>
        <a:xfrm>
          <a:off x="748173" y="4650588"/>
          <a:ext cx="1421127" cy="36769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Image View</a:t>
          </a:r>
          <a:endParaRPr lang="ko-KR" altLang="en-US" sz="1800" kern="1200"/>
        </a:p>
      </dsp:txBody>
      <dsp:txXfrm>
        <a:off x="758942" y="4661357"/>
        <a:ext cx="1399589" cy="346155"/>
      </dsp:txXfrm>
    </dsp:sp>
    <dsp:sp modelId="{E3AAFA69-A7F5-4A0E-A567-33262CD91E1C}">
      <dsp:nvSpPr>
        <dsp:cNvPr id="0" name=""/>
        <dsp:cNvSpPr/>
      </dsp:nvSpPr>
      <dsp:spPr>
        <a:xfrm>
          <a:off x="3500053" y="2449085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116264" y="0"/>
              </a:moveTo>
              <a:lnTo>
                <a:pt x="116264" y="230593"/>
              </a:lnTo>
              <a:lnTo>
                <a:pt x="45720" y="230593"/>
              </a:ln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2ABCD-4AEE-456F-B5BC-E1A8ECD87F24}">
      <dsp:nvSpPr>
        <dsp:cNvPr id="0" name=""/>
        <dsp:cNvSpPr/>
      </dsp:nvSpPr>
      <dsp:spPr>
        <a:xfrm>
          <a:off x="2681046" y="2910273"/>
          <a:ext cx="1729454" cy="39416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Render Pass</a:t>
          </a:r>
          <a:endParaRPr lang="ko-KR" altLang="en-US" sz="1800" kern="1200"/>
        </a:p>
      </dsp:txBody>
      <dsp:txXfrm>
        <a:off x="2692591" y="2921818"/>
        <a:ext cx="1706364" cy="371075"/>
      </dsp:txXfrm>
    </dsp:sp>
    <dsp:sp modelId="{E69BD718-C9E5-4EF4-B22B-4A178A61EE2C}">
      <dsp:nvSpPr>
        <dsp:cNvPr id="0" name=""/>
        <dsp:cNvSpPr/>
      </dsp:nvSpPr>
      <dsp:spPr>
        <a:xfrm>
          <a:off x="3616317" y="2449085"/>
          <a:ext cx="2087036" cy="46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93"/>
              </a:lnTo>
              <a:lnTo>
                <a:pt x="2087036" y="230593"/>
              </a:lnTo>
              <a:lnTo>
                <a:pt x="2087036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1070-A624-40FB-B0F5-4F852BD99FFC}">
      <dsp:nvSpPr>
        <dsp:cNvPr id="0" name=""/>
        <dsp:cNvSpPr/>
      </dsp:nvSpPr>
      <dsp:spPr>
        <a:xfrm>
          <a:off x="4929336" y="2910273"/>
          <a:ext cx="154803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QueueFamily</a:t>
          </a:r>
          <a:endParaRPr lang="ko-KR" altLang="en-US" sz="1800" kern="1200"/>
        </a:p>
      </dsp:txBody>
      <dsp:txXfrm>
        <a:off x="4941114" y="2922051"/>
        <a:ext cx="1524478" cy="378565"/>
      </dsp:txXfrm>
    </dsp:sp>
    <dsp:sp modelId="{AF075E99-421B-4256-8B12-CDBDED6A11C0}">
      <dsp:nvSpPr>
        <dsp:cNvPr id="0" name=""/>
        <dsp:cNvSpPr/>
      </dsp:nvSpPr>
      <dsp:spPr>
        <a:xfrm>
          <a:off x="4579208" y="3312394"/>
          <a:ext cx="1124145" cy="461187"/>
        </a:xfrm>
        <a:custGeom>
          <a:avLst/>
          <a:gdLst/>
          <a:ahLst/>
          <a:cxnLst/>
          <a:rect l="0" t="0" r="0" b="0"/>
          <a:pathLst>
            <a:path>
              <a:moveTo>
                <a:pt x="1124145" y="0"/>
              </a:moveTo>
              <a:lnTo>
                <a:pt x="1124145" y="230593"/>
              </a:lnTo>
              <a:lnTo>
                <a:pt x="0" y="230593"/>
              </a:lnTo>
              <a:lnTo>
                <a:pt x="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E2E5B-1740-40E5-9BFD-7A5116D133C6}">
      <dsp:nvSpPr>
        <dsp:cNvPr id="0" name=""/>
        <dsp:cNvSpPr/>
      </dsp:nvSpPr>
      <dsp:spPr>
        <a:xfrm>
          <a:off x="4127362" y="3773582"/>
          <a:ext cx="903691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</a:t>
          </a:r>
          <a:endParaRPr lang="ko-KR" altLang="en-US" sz="1800" kern="1200"/>
        </a:p>
      </dsp:txBody>
      <dsp:txXfrm>
        <a:off x="4139140" y="3785360"/>
        <a:ext cx="880135" cy="378565"/>
      </dsp:txXfrm>
    </dsp:sp>
    <dsp:sp modelId="{F466AE44-178A-4C32-8B38-CE5F2CAD5E10}">
      <dsp:nvSpPr>
        <dsp:cNvPr id="0" name=""/>
        <dsp:cNvSpPr/>
      </dsp:nvSpPr>
      <dsp:spPr>
        <a:xfrm>
          <a:off x="5703354" y="3312394"/>
          <a:ext cx="711264" cy="46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93"/>
              </a:lnTo>
              <a:lnTo>
                <a:pt x="711264" y="230593"/>
              </a:lnTo>
              <a:lnTo>
                <a:pt x="711264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5221B-530E-4AF6-B968-AADD9037C3FB}">
      <dsp:nvSpPr>
        <dsp:cNvPr id="0" name=""/>
        <dsp:cNvSpPr/>
      </dsp:nvSpPr>
      <dsp:spPr>
        <a:xfrm>
          <a:off x="5549891" y="3773582"/>
          <a:ext cx="172945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CommandPool</a:t>
          </a:r>
          <a:endParaRPr lang="ko-KR" altLang="en-US" sz="1800" kern="1200"/>
        </a:p>
      </dsp:txBody>
      <dsp:txXfrm>
        <a:off x="5561669" y="3785360"/>
        <a:ext cx="1705898" cy="378565"/>
      </dsp:txXfrm>
    </dsp:sp>
    <dsp:sp modelId="{2C0D3B4A-21B9-4AED-98F3-FA1CAA939F84}">
      <dsp:nvSpPr>
        <dsp:cNvPr id="0" name=""/>
        <dsp:cNvSpPr/>
      </dsp:nvSpPr>
      <dsp:spPr>
        <a:xfrm>
          <a:off x="6368898" y="4175703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E541-5313-40B1-B0A5-06562AEB36E2}">
      <dsp:nvSpPr>
        <dsp:cNvPr id="0" name=""/>
        <dsp:cNvSpPr/>
      </dsp:nvSpPr>
      <dsp:spPr>
        <a:xfrm>
          <a:off x="5449409" y="4636891"/>
          <a:ext cx="1930417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CommandBuffer</a:t>
          </a:r>
          <a:endParaRPr lang="ko-KR" altLang="en-US" sz="1800" kern="1200"/>
        </a:p>
      </dsp:txBody>
      <dsp:txXfrm>
        <a:off x="5461187" y="4648669"/>
        <a:ext cx="1906861" cy="3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9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268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Subset Hierarchy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23736B-E563-45A4-A226-1884089C0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68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85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03: First Triangle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Engine Hierarchy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5680CF9-FDEE-4923-B4F0-21911C70DF7D}"/>
              </a:ext>
            </a:extLst>
          </p:cNvPr>
          <p:cNvSpPr/>
          <p:nvPr/>
        </p:nvSpPr>
        <p:spPr>
          <a:xfrm>
            <a:off x="6726464" y="2866137"/>
            <a:ext cx="9375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FF4BE3-EE4A-43EC-8684-53A995CF7A74}"/>
              </a:ext>
            </a:extLst>
          </p:cNvPr>
          <p:cNvSpPr/>
          <p:nvPr/>
        </p:nvSpPr>
        <p:spPr>
          <a:xfrm>
            <a:off x="7771050" y="2178723"/>
            <a:ext cx="36404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(Physcial) Device is selected by checking: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required extensions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Vulkan version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family supporting: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queue family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supporting present(SurfaceSupport)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35585F9-F38E-4C94-9F61-4DF05C5B575A}"/>
              </a:ext>
            </a:extLst>
          </p:cNvPr>
          <p:cNvSpPr/>
          <p:nvPr/>
        </p:nvSpPr>
        <p:spPr>
          <a:xfrm>
            <a:off x="6598305" y="1544857"/>
            <a:ext cx="1065723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Instance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C651AF5-763A-48D6-A156-7DCB89FF9BAC}"/>
              </a:ext>
            </a:extLst>
          </p:cNvPr>
          <p:cNvCxnSpPr>
            <a:cxnSpLocks/>
          </p:cNvCxnSpPr>
          <p:nvPr/>
        </p:nvCxnSpPr>
        <p:spPr>
          <a:xfrm flipH="1">
            <a:off x="7195247" y="2602082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A3DC0B3-7FA5-4A50-AC59-AD0CD2C8E993}"/>
              </a:ext>
            </a:extLst>
          </p:cNvPr>
          <p:cNvSpPr/>
          <p:nvPr/>
        </p:nvSpPr>
        <p:spPr>
          <a:xfrm>
            <a:off x="3556697" y="2203888"/>
            <a:ext cx="2257424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Presentation Surface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E8583D-405D-4EBF-9C04-DBEBA8F45724}"/>
              </a:ext>
            </a:extLst>
          </p:cNvPr>
          <p:cNvCxnSpPr>
            <a:cxnSpLocks/>
          </p:cNvCxnSpPr>
          <p:nvPr/>
        </p:nvCxnSpPr>
        <p:spPr>
          <a:xfrm flipH="1">
            <a:off x="5810111" y="1937494"/>
            <a:ext cx="874757" cy="253199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B5ED96E-0C1B-45F8-A22E-EC61CBE8E615}"/>
              </a:ext>
            </a:extLst>
          </p:cNvPr>
          <p:cNvSpPr/>
          <p:nvPr/>
        </p:nvSpPr>
        <p:spPr>
          <a:xfrm>
            <a:off x="4167958" y="3573425"/>
            <a:ext cx="2080828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Present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9FAA3F-7343-4DFD-B4E2-CFB96B05BF90}"/>
              </a:ext>
            </a:extLst>
          </p:cNvPr>
          <p:cNvSpPr txBox="1"/>
          <p:nvPr/>
        </p:nvSpPr>
        <p:spPr>
          <a:xfrm>
            <a:off x="7531675" y="24865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25F763-CE8D-47FC-9A19-FC1F1134787B}"/>
              </a:ext>
            </a:extLst>
          </p:cNvPr>
          <p:cNvSpPr txBox="1"/>
          <p:nvPr/>
        </p:nvSpPr>
        <p:spPr>
          <a:xfrm>
            <a:off x="9924787" y="617990"/>
            <a:ext cx="111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Direct Subset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D3E1F1F-5D08-4C7A-B04D-3FBAE3347C62}"/>
              </a:ext>
            </a:extLst>
          </p:cNvPr>
          <p:cNvCxnSpPr>
            <a:cxnSpLocks/>
          </p:cNvCxnSpPr>
          <p:nvPr/>
        </p:nvCxnSpPr>
        <p:spPr>
          <a:xfrm>
            <a:off x="10491745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B971B-50EE-444B-8526-ACFCAC02C34A}"/>
              </a:ext>
            </a:extLst>
          </p:cNvPr>
          <p:cNvSpPr txBox="1"/>
          <p:nvPr/>
        </p:nvSpPr>
        <p:spPr>
          <a:xfrm>
            <a:off x="11190101" y="617990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Reference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EC3FA28-7A2E-4A00-A9E6-2226B4DDA031}"/>
              </a:ext>
            </a:extLst>
          </p:cNvPr>
          <p:cNvCxnSpPr>
            <a:cxnSpLocks/>
          </p:cNvCxnSpPr>
          <p:nvPr/>
        </p:nvCxnSpPr>
        <p:spPr>
          <a:xfrm>
            <a:off x="11622046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5878C5F-6A13-46AC-BD2D-C975647C7C05}"/>
              </a:ext>
            </a:extLst>
          </p:cNvPr>
          <p:cNvCxnSpPr>
            <a:cxnSpLocks/>
          </p:cNvCxnSpPr>
          <p:nvPr/>
        </p:nvCxnSpPr>
        <p:spPr>
          <a:xfrm>
            <a:off x="7195248" y="3267018"/>
            <a:ext cx="0" cy="27620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A97D06-83F5-4527-874B-EE94D195B557}"/>
              </a:ext>
            </a:extLst>
          </p:cNvPr>
          <p:cNvSpPr/>
          <p:nvPr/>
        </p:nvSpPr>
        <p:spPr>
          <a:xfrm>
            <a:off x="1853373" y="3572723"/>
            <a:ext cx="2202844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Graphics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7970829-B37E-4EE9-ADFB-D5153840F128}"/>
              </a:ext>
            </a:extLst>
          </p:cNvPr>
          <p:cNvCxnSpPr>
            <a:cxnSpLocks/>
          </p:cNvCxnSpPr>
          <p:nvPr/>
        </p:nvCxnSpPr>
        <p:spPr>
          <a:xfrm>
            <a:off x="5358016" y="2602082"/>
            <a:ext cx="1396030" cy="92638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EF40E00-DF22-4A30-825B-12816D12E1C3}"/>
              </a:ext>
            </a:extLst>
          </p:cNvPr>
          <p:cNvCxnSpPr>
            <a:cxnSpLocks/>
          </p:cNvCxnSpPr>
          <p:nvPr/>
        </p:nvCxnSpPr>
        <p:spPr>
          <a:xfrm flipH="1">
            <a:off x="6267450" y="3262410"/>
            <a:ext cx="670547" cy="29994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3A0AC51-AD6D-4D9B-A1CF-BDD33B4451B2}"/>
              </a:ext>
            </a:extLst>
          </p:cNvPr>
          <p:cNvSpPr/>
          <p:nvPr/>
        </p:nvSpPr>
        <p:spPr>
          <a:xfrm>
            <a:off x="3622283" y="4235674"/>
            <a:ext cx="791350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E72EA42-1FBA-46F1-9B43-F31C2DECF442}"/>
              </a:ext>
            </a:extLst>
          </p:cNvPr>
          <p:cNvCxnSpPr>
            <a:cxnSpLocks/>
          </p:cNvCxnSpPr>
          <p:nvPr/>
        </p:nvCxnSpPr>
        <p:spPr>
          <a:xfrm flipH="1">
            <a:off x="3853940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C87C29B-5D47-4256-8BCE-9252BE87FD81}"/>
              </a:ext>
            </a:extLst>
          </p:cNvPr>
          <p:cNvSpPr/>
          <p:nvPr/>
        </p:nvSpPr>
        <p:spPr>
          <a:xfrm>
            <a:off x="4544247" y="4235674"/>
            <a:ext cx="813769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48442D1-76BC-438B-BAAF-EA83B9F1E881}"/>
              </a:ext>
            </a:extLst>
          </p:cNvPr>
          <p:cNvCxnSpPr>
            <a:cxnSpLocks/>
          </p:cNvCxnSpPr>
          <p:nvPr/>
        </p:nvCxnSpPr>
        <p:spPr>
          <a:xfrm flipH="1">
            <a:off x="4951643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2584D3B-C5F3-489A-BD2B-175AD73E98A2}"/>
              </a:ext>
            </a:extLst>
          </p:cNvPr>
          <p:cNvSpPr/>
          <p:nvPr/>
        </p:nvSpPr>
        <p:spPr>
          <a:xfrm>
            <a:off x="5921142" y="2203888"/>
            <a:ext cx="1742887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Physical 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8CC0BE-1D96-4C68-BF53-AF9E29D2166B}"/>
              </a:ext>
            </a:extLst>
          </p:cNvPr>
          <p:cNvCxnSpPr>
            <a:cxnSpLocks/>
          </p:cNvCxnSpPr>
          <p:nvPr/>
        </p:nvCxnSpPr>
        <p:spPr>
          <a:xfrm flipH="1">
            <a:off x="7195247" y="1940336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D421B96-CFC5-480E-B3E4-8D33C3B8D9BF}"/>
              </a:ext>
            </a:extLst>
          </p:cNvPr>
          <p:cNvSpPr/>
          <p:nvPr/>
        </p:nvSpPr>
        <p:spPr>
          <a:xfrm>
            <a:off x="6371562" y="3573425"/>
            <a:ext cx="12924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Swap Chain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E798B4B-A1B8-4CDC-A04F-C9E7648165A9}"/>
              </a:ext>
            </a:extLst>
          </p:cNvPr>
          <p:cNvCxnSpPr>
            <a:cxnSpLocks/>
          </p:cNvCxnSpPr>
          <p:nvPr/>
        </p:nvCxnSpPr>
        <p:spPr>
          <a:xfrm>
            <a:off x="4686175" y="2602082"/>
            <a:ext cx="0" cy="93876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CFB1BAA-5637-414F-A9F8-6861EB89EEDF}"/>
              </a:ext>
            </a:extLst>
          </p:cNvPr>
          <p:cNvCxnSpPr>
            <a:cxnSpLocks/>
          </p:cNvCxnSpPr>
          <p:nvPr/>
        </p:nvCxnSpPr>
        <p:spPr>
          <a:xfrm flipH="1">
            <a:off x="5594350" y="2602632"/>
            <a:ext cx="578038" cy="92796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5B37A1B-5EA3-4C3D-8268-34C5AB20003F}"/>
              </a:ext>
            </a:extLst>
          </p:cNvPr>
          <p:cNvSpPr/>
          <p:nvPr/>
        </p:nvSpPr>
        <p:spPr>
          <a:xfrm>
            <a:off x="6906281" y="4235674"/>
            <a:ext cx="751507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7F9DDA6-F67A-4DB9-9F04-0E12BF4A13B5}"/>
              </a:ext>
            </a:extLst>
          </p:cNvPr>
          <p:cNvCxnSpPr>
            <a:cxnSpLocks/>
          </p:cNvCxnSpPr>
          <p:nvPr/>
        </p:nvCxnSpPr>
        <p:spPr>
          <a:xfrm flipH="1">
            <a:off x="7282032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0B03C38-BBC3-4378-B5A5-349FE67CC87B}"/>
              </a:ext>
            </a:extLst>
          </p:cNvPr>
          <p:cNvSpPr/>
          <p:nvPr/>
        </p:nvSpPr>
        <p:spPr>
          <a:xfrm>
            <a:off x="6906280" y="4897920"/>
            <a:ext cx="760445" cy="45609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 View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18D7F05-6FF2-4690-BD7A-1160734DAE16}"/>
              </a:ext>
            </a:extLst>
          </p:cNvPr>
          <p:cNvCxnSpPr>
            <a:cxnSpLocks/>
          </p:cNvCxnSpPr>
          <p:nvPr/>
        </p:nvCxnSpPr>
        <p:spPr>
          <a:xfrm flipH="1">
            <a:off x="7282033" y="4629746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1A895D-8C2E-4085-BF3C-BBC04B24264A}"/>
              </a:ext>
            </a:extLst>
          </p:cNvPr>
          <p:cNvSpPr txBox="1"/>
          <p:nvPr/>
        </p:nvSpPr>
        <p:spPr>
          <a:xfrm>
            <a:off x="8496949" y="935592"/>
            <a:ext cx="36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*otherwise noted, is a direct subset from ‘Device’</a:t>
            </a:r>
          </a:p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ex) Render Pass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CF62E1B-B59E-4AAB-ADB8-2A4193A4DEC5}"/>
              </a:ext>
            </a:extLst>
          </p:cNvPr>
          <p:cNvSpPr/>
          <p:nvPr/>
        </p:nvSpPr>
        <p:spPr>
          <a:xfrm>
            <a:off x="5488630" y="4235674"/>
            <a:ext cx="1292466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Render Pass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55D268D-64C4-4945-ADB0-9E106BE50BF2}"/>
              </a:ext>
            </a:extLst>
          </p:cNvPr>
          <p:cNvCxnSpPr>
            <a:cxnSpLocks/>
          </p:cNvCxnSpPr>
          <p:nvPr/>
        </p:nvCxnSpPr>
        <p:spPr>
          <a:xfrm flipH="1">
            <a:off x="6563575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812315D-9CBC-486E-9AFD-2A51F38DE4DB}"/>
              </a:ext>
            </a:extLst>
          </p:cNvPr>
          <p:cNvCxnSpPr>
            <a:cxnSpLocks/>
          </p:cNvCxnSpPr>
          <p:nvPr/>
        </p:nvCxnSpPr>
        <p:spPr>
          <a:xfrm flipH="1">
            <a:off x="6563575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999DF70-343E-4053-BF89-02062F92E19D}"/>
              </a:ext>
            </a:extLst>
          </p:cNvPr>
          <p:cNvSpPr/>
          <p:nvPr/>
        </p:nvSpPr>
        <p:spPr>
          <a:xfrm>
            <a:off x="6330903" y="5659381"/>
            <a:ext cx="13358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Frame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4C01A36-7C94-4E5F-A596-3D01754F9BAA}"/>
              </a:ext>
            </a:extLst>
          </p:cNvPr>
          <p:cNvCxnSpPr>
            <a:cxnSpLocks/>
          </p:cNvCxnSpPr>
          <p:nvPr/>
        </p:nvCxnSpPr>
        <p:spPr>
          <a:xfrm>
            <a:off x="7282031" y="5408060"/>
            <a:ext cx="1" cy="214312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024CA1D8-AA6F-4C57-AC98-2838B821BA1D}"/>
              </a:ext>
            </a:extLst>
          </p:cNvPr>
          <p:cNvSpPr/>
          <p:nvPr/>
        </p:nvSpPr>
        <p:spPr>
          <a:xfrm>
            <a:off x="5312676" y="5659381"/>
            <a:ext cx="9012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Pipeline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8C3FD77-3DDE-45AC-B4BF-AD4E992F55A1}"/>
              </a:ext>
            </a:extLst>
          </p:cNvPr>
          <p:cNvSpPr/>
          <p:nvPr/>
        </p:nvSpPr>
        <p:spPr>
          <a:xfrm>
            <a:off x="3081706" y="4892072"/>
            <a:ext cx="1582700" cy="46194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Pool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3EFD8F1-AC07-4E2D-99BB-21C5DE1C326F}"/>
              </a:ext>
            </a:extLst>
          </p:cNvPr>
          <p:cNvCxnSpPr>
            <a:cxnSpLocks/>
          </p:cNvCxnSpPr>
          <p:nvPr/>
        </p:nvCxnSpPr>
        <p:spPr>
          <a:xfrm flipH="1">
            <a:off x="3393338" y="3979018"/>
            <a:ext cx="1" cy="87865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6E1D6F0-1A6B-45B0-8B3F-784A7042FAB1}"/>
              </a:ext>
            </a:extLst>
          </p:cNvPr>
          <p:cNvCxnSpPr>
            <a:cxnSpLocks/>
          </p:cNvCxnSpPr>
          <p:nvPr/>
        </p:nvCxnSpPr>
        <p:spPr>
          <a:xfrm flipH="1">
            <a:off x="5763286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8A8BF1B-0363-4BE0-9FB0-9F9D424F94C6}"/>
              </a:ext>
            </a:extLst>
          </p:cNvPr>
          <p:cNvCxnSpPr>
            <a:cxnSpLocks/>
          </p:cNvCxnSpPr>
          <p:nvPr/>
        </p:nvCxnSpPr>
        <p:spPr>
          <a:xfrm flipH="1">
            <a:off x="4083050" y="3045769"/>
            <a:ext cx="2585689" cy="49753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7470AF6F-9AEE-4396-8329-2B02021D1F7C}"/>
              </a:ext>
            </a:extLst>
          </p:cNvPr>
          <p:cNvSpPr/>
          <p:nvPr/>
        </p:nvSpPr>
        <p:spPr>
          <a:xfrm>
            <a:off x="3518119" y="5659381"/>
            <a:ext cx="167755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A06AC8C-139C-482A-B871-8F9D80FE820A}"/>
              </a:ext>
            </a:extLst>
          </p:cNvPr>
          <p:cNvCxnSpPr>
            <a:cxnSpLocks/>
          </p:cNvCxnSpPr>
          <p:nvPr/>
        </p:nvCxnSpPr>
        <p:spPr>
          <a:xfrm flipH="1">
            <a:off x="4092483" y="5399723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EBE637F-43D8-414F-A9C2-AD3F21EC6579}"/>
              </a:ext>
            </a:extLst>
          </p:cNvPr>
          <p:cNvSpPr/>
          <p:nvPr/>
        </p:nvSpPr>
        <p:spPr>
          <a:xfrm>
            <a:off x="8988503" y="269032"/>
            <a:ext cx="625395" cy="246085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???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216775-6770-42F1-AD86-A1B85E178343}"/>
              </a:ext>
            </a:extLst>
          </p:cNvPr>
          <p:cNvSpPr txBox="1"/>
          <p:nvPr/>
        </p:nvSpPr>
        <p:spPr>
          <a:xfrm>
            <a:off x="8836565" y="61799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Object(ptr)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1A3CF7D-5D44-4221-B7FF-935C3D0F9052}"/>
              </a:ext>
            </a:extLst>
          </p:cNvPr>
          <p:cNvCxnSpPr>
            <a:cxnSpLocks/>
          </p:cNvCxnSpPr>
          <p:nvPr/>
        </p:nvCxnSpPr>
        <p:spPr>
          <a:xfrm flipH="1">
            <a:off x="5217952" y="4606503"/>
            <a:ext cx="1677050" cy="103928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85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FFF9E7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rgbClr val="FEC012"/>
                </a:solidFill>
              </a:rPr>
              <a:t>RenderPass</a:t>
            </a:r>
            <a:endParaRPr lang="ko-KR" altLang="en-US" sz="1100" b="1">
              <a:solidFill>
                <a:srgbClr val="FEC01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25830-171A-48F2-AAC3-A708970E8620}"/>
              </a:ext>
            </a:extLst>
          </p:cNvPr>
          <p:cNvSpPr/>
          <p:nvPr/>
        </p:nvSpPr>
        <p:spPr>
          <a:xfrm>
            <a:off x="5573949" y="2383866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DB9C57-259E-47D1-A795-DDB9B3525018}"/>
              </a:ext>
            </a:extLst>
          </p:cNvPr>
          <p:cNvSpPr/>
          <p:nvPr/>
        </p:nvSpPr>
        <p:spPr>
          <a:xfrm>
            <a:off x="5573949" y="3259567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F91E25-2BCF-4E54-8F02-666CF438F37B}"/>
              </a:ext>
            </a:extLst>
          </p:cNvPr>
          <p:cNvSpPr/>
          <p:nvPr/>
        </p:nvSpPr>
        <p:spPr>
          <a:xfrm>
            <a:off x="5573949" y="4135268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85B8C-D788-4BD2-BEAF-EF007555A6F7}"/>
              </a:ext>
            </a:extLst>
          </p:cNvPr>
          <p:cNvSpPr txBox="1"/>
          <p:nvPr/>
        </p:nvSpPr>
        <p:spPr>
          <a:xfrm>
            <a:off x="236225" y="2183969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Image + layout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876AE-A287-4A24-922E-F85C90C104FB}"/>
              </a:ext>
            </a:extLst>
          </p:cNvPr>
          <p:cNvCxnSpPr>
            <a:stCxn id="15" idx="1"/>
          </p:cNvCxnSpPr>
          <p:nvPr/>
        </p:nvCxnSpPr>
        <p:spPr>
          <a:xfrm flipV="1">
            <a:off x="2899957" y="2553299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C154DB-76E6-454D-9307-987008DE4703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4D184-5212-48CE-80B5-D486BB037EE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BD7FF7-2F65-410E-AADC-CA31C33D1CC7}"/>
              </a:ext>
            </a:extLst>
          </p:cNvPr>
          <p:cNvSpPr txBox="1"/>
          <p:nvPr/>
        </p:nvSpPr>
        <p:spPr>
          <a:xfrm>
            <a:off x="3540042" y="2261067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selected depending</a:t>
            </a:r>
          </a:p>
          <a:p>
            <a:pPr algn="ctr"/>
            <a:r>
              <a:rPr lang="en-US" altLang="ko-KR" sz="1200"/>
              <a:t>on layout</a:t>
            </a:r>
            <a:endParaRPr lang="ko-KR" alt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D5383-3EAE-40F1-86EA-B1F08C9EC541}"/>
              </a:ext>
            </a:extLst>
          </p:cNvPr>
          <p:cNvSpPr txBox="1"/>
          <p:nvPr/>
        </p:nvSpPr>
        <p:spPr>
          <a:xfrm>
            <a:off x="2432811" y="3290499"/>
            <a:ext cx="48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load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EE1250-9E13-4168-BA47-8210E0FAFA65}"/>
              </a:ext>
            </a:extLst>
          </p:cNvPr>
          <p:cNvSpPr txBox="1"/>
          <p:nvPr/>
        </p:nvSpPr>
        <p:spPr>
          <a:xfrm>
            <a:off x="9250331" y="3290499"/>
            <a:ext cx="5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store</a:t>
            </a:r>
            <a:endParaRPr lang="ko-KR" altLang="en-US" sz="12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1A42-3292-490F-BC88-A9D062F1D9B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05599" y="3428999"/>
            <a:ext cx="2544732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8202C7-03BE-4CB7-BE0E-CDCD053782E1}"/>
              </a:ext>
            </a:extLst>
          </p:cNvPr>
          <p:cNvCxnSpPr>
            <a:cxnSpLocks/>
          </p:cNvCxnSpPr>
          <p:nvPr/>
        </p:nvCxnSpPr>
        <p:spPr>
          <a:xfrm flipV="1">
            <a:off x="6705599" y="3429001"/>
            <a:ext cx="2542669" cy="8757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CF2797-B807-40B8-8DC3-D7538E8BA406}"/>
              </a:ext>
            </a:extLst>
          </p:cNvPr>
          <p:cNvCxnSpPr>
            <a:cxnSpLocks/>
          </p:cNvCxnSpPr>
          <p:nvPr/>
        </p:nvCxnSpPr>
        <p:spPr>
          <a:xfrm>
            <a:off x="6705599" y="2553296"/>
            <a:ext cx="2542669" cy="8639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D66019-55C7-4F4C-AF9F-54D504B0073B}"/>
              </a:ext>
            </a:extLst>
          </p:cNvPr>
          <p:cNvSpPr/>
          <p:nvPr/>
        </p:nvSpPr>
        <p:spPr>
          <a:xfrm>
            <a:off x="3655108" y="5564138"/>
            <a:ext cx="4881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* RenderPass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have their own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attachments.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* SubPass contains Layouts.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344EC-342B-4FED-A89E-2E63E04B3D3C}"/>
              </a:ext>
            </a:extLst>
          </p:cNvPr>
          <p:cNvSpPr txBox="1"/>
          <p:nvPr/>
        </p:nvSpPr>
        <p:spPr>
          <a:xfrm>
            <a:off x="285065" y="3229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FrameBuffer(s)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DF91F-BA33-4EF4-9E41-D5922D7A2883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1130008" y="2553301"/>
            <a:ext cx="5855" cy="6758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375110-5DE1-4927-93A8-CB7F87BD7674}"/>
              </a:ext>
            </a:extLst>
          </p:cNvPr>
          <p:cNvSpPr/>
          <p:nvPr/>
        </p:nvSpPr>
        <p:spPr>
          <a:xfrm>
            <a:off x="1130008" y="2736658"/>
            <a:ext cx="847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view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2DACF4-C200-4BDC-8657-5102215F30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974951" y="3428999"/>
            <a:ext cx="457860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A3AE5-04DD-462F-9EC7-BA92EAE25D1F}"/>
              </a:ext>
            </a:extLst>
          </p:cNvPr>
          <p:cNvSpPr/>
          <p:nvPr/>
        </p:nvSpPr>
        <p:spPr>
          <a:xfrm>
            <a:off x="194359" y="3566191"/>
            <a:ext cx="2998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*Framebuffer image count needs to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render pass attachment count</a:t>
            </a:r>
          </a:p>
        </p:txBody>
      </p:sp>
    </p:spTree>
    <p:extLst>
      <p:ext uri="{BB962C8B-B14F-4D97-AF65-F5344CB8AC3E}">
        <p14:creationId xmlns:p14="http://schemas.microsoft.com/office/powerpoint/2010/main" val="305349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415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 (Outdated)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lkan queueì ëí ì´ë¯¸ì§ ê²ìê²°ê³¼">
            <a:extLst>
              <a:ext uri="{FF2B5EF4-FFF2-40B4-BE49-F238E27FC236}">
                <a16:creationId xmlns:a16="http://schemas.microsoft.com/office/drawing/2014/main" id="{DB136F58-19D0-43DF-80D5-8278C30D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34" y="266700"/>
            <a:ext cx="3506346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ulkan queueì ëí ì´ë¯¸ì§ ê²ìê²°ê³¼">
            <a:extLst>
              <a:ext uri="{FF2B5EF4-FFF2-40B4-BE49-F238E27FC236}">
                <a16:creationId xmlns:a16="http://schemas.microsoft.com/office/drawing/2014/main" id="{8FCEA6F7-E81B-4271-AE5C-3CA3E04E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98" y="956346"/>
            <a:ext cx="8788604" cy="49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443</Words>
  <Application>Microsoft Office PowerPoint</Application>
  <PresentationFormat>와이드스크린</PresentationFormat>
  <Paragraphs>182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Cabbage</cp:lastModifiedBy>
  <cp:revision>235</cp:revision>
  <dcterms:created xsi:type="dcterms:W3CDTF">2018-06-10T08:41:46Z</dcterms:created>
  <dcterms:modified xsi:type="dcterms:W3CDTF">2019-10-07T17:03:55Z</dcterms:modified>
</cp:coreProperties>
</file>