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compound interest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jaymar cabbigat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</a:t>
            </a:r>
          </a:p>
          <a:p>
            <a:pPr lvl="0" indent="0" marL="0">
              <a:buNone/>
            </a:pPr>
            <a:r>
              <a:rPr/>
              <a:t>Compound interest is a crucial concept in finance, representing interest calculated on both the initial principal and accumulated interest from previous periods. Understanding compound interest is fundamental for financial planning and investment decisions.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Formula</a:t>
            </a:r>
          </a:p>
          <a:p>
            <a:pPr lvl="0" indent="0" marL="0">
              <a:buNone/>
            </a:pPr>
            <a:r>
              <a:rPr/>
              <a:t>The compound interest formula is given by:</a:t>
            </a:r>
          </a:p>
          <a:p>
            <a:pPr lvl="0" indent="0" marL="0">
              <a:buNone/>
            </a:pPr>
            <a:r>
              <a:rPr/>
              <a:t>[ A = P (1 + )^{nt} ]</a:t>
            </a:r>
          </a:p>
          <a:p>
            <a:pPr lvl="0"/>
            <a:r>
              <a:rPr/>
              <a:t>(A): Amount after (n) years</a:t>
            </a:r>
          </a:p>
          <a:p>
            <a:pPr lvl="0"/>
            <a:r>
              <a:rPr/>
              <a:t>(P): Principal amount</a:t>
            </a:r>
          </a:p>
          <a:p>
            <a:pPr lvl="0"/>
            <a:r>
              <a:rPr/>
              <a:t>(r): Annual interest rate (decimal)</a:t>
            </a:r>
          </a:p>
          <a:p>
            <a:pPr lvl="0"/>
            <a:r>
              <a:rPr/>
              <a:t>(n): Number of times interest is compounded per year</a:t>
            </a:r>
          </a:p>
          <a:p>
            <a:pPr lvl="0"/>
            <a:r>
              <a:rPr/>
              <a:t>(t): Time in years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1:</a:t>
            </a:r>
          </a:p>
          <a:p>
            <a:pPr lvl="0" indent="0" marL="0">
              <a:buNone/>
            </a:pPr>
            <a:r>
              <a:rPr/>
              <a:t>Let’s say you invest $1,000 at an annual interest rate of 5%, compounded quarterly for 3 years. The calculation would be:</a:t>
            </a:r>
          </a:p>
          <a:p>
            <a:pPr lvl="0" indent="0" marL="0">
              <a:buNone/>
            </a:pPr>
            <a:r>
              <a:rPr/>
              <a:t>[ A = 1000 (1 + )^{4 } 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2:</a:t>
            </a:r>
          </a:p>
          <a:p>
            <a:pPr lvl="0" indent="0" marL="0">
              <a:buNone/>
            </a:pPr>
            <a:r>
              <a:rPr/>
              <a:t>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Implementation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</a:t>
            </a:r>
          </a:p>
          <a:p>
            <a:pPr lvl="0" indent="0" marL="0">
              <a:buNone/>
            </a:pPr>
            <a:r>
              <a:rPr/>
              <a:t>```python def compound_interest(principal, rate, time, comp_per_year): return principal * (1 + rate/comp_per_year)**(comp_per_year*time)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 = 1000 r = 0.05 t = 3 n = 4 result = compound_interest(p, r, t, n) print(f”Compound Interest: ${result:.2f}“)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compound interest</dc:title>
  <dc:creator>michael jaymar cabbigat</dc:creator>
  <cp:keywords/>
  <dcterms:created xsi:type="dcterms:W3CDTF">2024-01-23T10:54:41Z</dcterms:created>
  <dcterms:modified xsi:type="dcterms:W3CDTF">2024-01-23T10:54:41Z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