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75" r:id="rId8"/>
    <p:sldId id="284" r:id="rId9"/>
    <p:sldId id="276" r:id="rId10"/>
    <p:sldId id="272" r:id="rId11"/>
    <p:sldId id="278" r:id="rId12"/>
    <p:sldId id="279" r:id="rId13"/>
    <p:sldId id="280" r:id="rId14"/>
    <p:sldId id="262" r:id="rId15"/>
    <p:sldId id="282" r:id="rId16"/>
    <p:sldId id="283" r:id="rId17"/>
    <p:sldId id="281"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1041" autoAdjust="0"/>
  </p:normalViewPr>
  <p:slideViewPr>
    <p:cSldViewPr snapToGrid="0">
      <p:cViewPr varScale="1">
        <p:scale>
          <a:sx n="101" d="100"/>
          <a:sy n="101" d="100"/>
        </p:scale>
        <p:origin x="162"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F1CD3-72C6-4AE5-A174-745090A58AA7}"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CFEB792D-6F8E-4031-B741-5F3DF5A5794F}">
      <dgm:prSet/>
      <dgm:spPr/>
      <dgm:t>
        <a:bodyPr/>
        <a:lstStyle/>
        <a:p>
          <a:r>
            <a:rPr lang="en-US" baseline="0"/>
            <a:t>Using the following libraries</a:t>
          </a:r>
          <a:endParaRPr lang="en-US"/>
        </a:p>
      </dgm:t>
    </dgm:pt>
    <dgm:pt modelId="{89F4DB21-BDDC-45A1-9EA0-5ED7514F3891}" type="parTrans" cxnId="{C910B8F6-0D25-4CE4-B574-F11FD2D4A49B}">
      <dgm:prSet/>
      <dgm:spPr/>
      <dgm:t>
        <a:bodyPr/>
        <a:lstStyle/>
        <a:p>
          <a:endParaRPr lang="en-US"/>
        </a:p>
      </dgm:t>
    </dgm:pt>
    <dgm:pt modelId="{2EED3C6D-8907-457E-AB22-8202DE26A93C}" type="sibTrans" cxnId="{C910B8F6-0D25-4CE4-B574-F11FD2D4A49B}">
      <dgm:prSet/>
      <dgm:spPr/>
      <dgm:t>
        <a:bodyPr/>
        <a:lstStyle/>
        <a:p>
          <a:endParaRPr lang="en-US"/>
        </a:p>
      </dgm:t>
    </dgm:pt>
    <dgm:pt modelId="{5DCBA960-AAF9-4B93-89BE-0D28396FF234}">
      <dgm:prSet/>
      <dgm:spPr/>
      <dgm:t>
        <a:bodyPr/>
        <a:lstStyle/>
        <a:p>
          <a:pPr>
            <a:buFont typeface="+mj-lt"/>
            <a:buAutoNum type="arabicPeriod"/>
          </a:pPr>
          <a:r>
            <a:rPr lang="en-US" baseline="0" dirty="0" err="1"/>
            <a:t>LangChain</a:t>
          </a:r>
          <a:r>
            <a:rPr lang="en-US" baseline="0" dirty="0"/>
            <a:t> – framework for apps using language models</a:t>
          </a:r>
          <a:endParaRPr lang="en-US" dirty="0"/>
        </a:p>
      </dgm:t>
    </dgm:pt>
    <dgm:pt modelId="{4B8ADA00-8E14-467F-98E4-86CFCAD62CEE}" type="parTrans" cxnId="{17CB00F1-DBAD-4369-8841-A934F276ED4A}">
      <dgm:prSet/>
      <dgm:spPr/>
      <dgm:t>
        <a:bodyPr/>
        <a:lstStyle/>
        <a:p>
          <a:endParaRPr lang="en-US"/>
        </a:p>
      </dgm:t>
    </dgm:pt>
    <dgm:pt modelId="{9C76C4ED-38BD-4EF5-9EFF-9605576827BF}" type="sibTrans" cxnId="{17CB00F1-DBAD-4369-8841-A934F276ED4A}">
      <dgm:prSet/>
      <dgm:spPr/>
      <dgm:t>
        <a:bodyPr/>
        <a:lstStyle/>
        <a:p>
          <a:endParaRPr lang="en-US"/>
        </a:p>
      </dgm:t>
    </dgm:pt>
    <dgm:pt modelId="{28595DD0-4DE2-42F0-9B06-1943478CDE88}">
      <dgm:prSet/>
      <dgm:spPr/>
      <dgm:t>
        <a:bodyPr/>
        <a:lstStyle/>
        <a:p>
          <a:r>
            <a:rPr lang="en-US" baseline="0"/>
            <a:t>Python-dotenv – virtual environment</a:t>
          </a:r>
          <a:endParaRPr lang="en-US"/>
        </a:p>
      </dgm:t>
    </dgm:pt>
    <dgm:pt modelId="{196F460E-7566-4B56-88D3-AAC1C872A6EC}" type="parTrans" cxnId="{2F53F76D-934C-4A33-AE8E-3027CDD018F6}">
      <dgm:prSet/>
      <dgm:spPr/>
      <dgm:t>
        <a:bodyPr/>
        <a:lstStyle/>
        <a:p>
          <a:endParaRPr lang="en-US"/>
        </a:p>
      </dgm:t>
    </dgm:pt>
    <dgm:pt modelId="{1C8581B2-81A3-487F-8D70-A4ABC98B5094}" type="sibTrans" cxnId="{2F53F76D-934C-4A33-AE8E-3027CDD018F6}">
      <dgm:prSet/>
      <dgm:spPr/>
      <dgm:t>
        <a:bodyPr/>
        <a:lstStyle/>
        <a:p>
          <a:endParaRPr lang="en-US"/>
        </a:p>
      </dgm:t>
    </dgm:pt>
    <dgm:pt modelId="{37DC2A02-F021-48A7-80D4-140422F39AD1}">
      <dgm:prSet/>
      <dgm:spPr/>
      <dgm:t>
        <a:bodyPr/>
        <a:lstStyle/>
        <a:p>
          <a:r>
            <a:rPr lang="en-US" baseline="0"/>
            <a:t>Pypdf2 – pdf reader</a:t>
          </a:r>
          <a:endParaRPr lang="en-US"/>
        </a:p>
      </dgm:t>
    </dgm:pt>
    <dgm:pt modelId="{6786856B-E688-452C-954A-2FAC6FE8B8E1}" type="parTrans" cxnId="{1BB59A96-C74C-413C-8969-A5754EF4D6AD}">
      <dgm:prSet/>
      <dgm:spPr/>
      <dgm:t>
        <a:bodyPr/>
        <a:lstStyle/>
        <a:p>
          <a:endParaRPr lang="en-US"/>
        </a:p>
      </dgm:t>
    </dgm:pt>
    <dgm:pt modelId="{ABBB6BF4-84E6-4452-B75C-B2BDCF59A3CE}" type="sibTrans" cxnId="{1BB59A96-C74C-413C-8969-A5754EF4D6AD}">
      <dgm:prSet/>
      <dgm:spPr/>
      <dgm:t>
        <a:bodyPr/>
        <a:lstStyle/>
        <a:p>
          <a:endParaRPr lang="en-US"/>
        </a:p>
      </dgm:t>
    </dgm:pt>
    <dgm:pt modelId="{4AE3169D-8B7E-461B-ADF7-CD99285063FD}">
      <dgm:prSet/>
      <dgm:spPr/>
      <dgm:t>
        <a:bodyPr/>
        <a:lstStyle/>
        <a:p>
          <a:r>
            <a:rPr lang="en-US" baseline="0"/>
            <a:t>Chromdb – vector store</a:t>
          </a:r>
          <a:endParaRPr lang="en-US"/>
        </a:p>
      </dgm:t>
    </dgm:pt>
    <dgm:pt modelId="{E1D7D265-7EA4-4417-9098-F0C9B5DB20D5}" type="parTrans" cxnId="{12576FDC-D91E-4391-97D0-E068E219CD04}">
      <dgm:prSet/>
      <dgm:spPr/>
      <dgm:t>
        <a:bodyPr/>
        <a:lstStyle/>
        <a:p>
          <a:endParaRPr lang="en-US"/>
        </a:p>
      </dgm:t>
    </dgm:pt>
    <dgm:pt modelId="{C2BBEA66-7630-4782-BCF3-4CBA0069E97F}" type="sibTrans" cxnId="{12576FDC-D91E-4391-97D0-E068E219CD04}">
      <dgm:prSet/>
      <dgm:spPr/>
      <dgm:t>
        <a:bodyPr/>
        <a:lstStyle/>
        <a:p>
          <a:endParaRPr lang="en-US"/>
        </a:p>
      </dgm:t>
    </dgm:pt>
    <dgm:pt modelId="{BE883FED-B5FF-4E25-8465-CA4553362CF4}">
      <dgm:prSet/>
      <dgm:spPr/>
      <dgm:t>
        <a:bodyPr/>
        <a:lstStyle/>
        <a:p>
          <a:r>
            <a:rPr lang="en-US" baseline="0"/>
            <a:t>Bcrypt – password encryption</a:t>
          </a:r>
          <a:endParaRPr lang="en-US"/>
        </a:p>
      </dgm:t>
    </dgm:pt>
    <dgm:pt modelId="{A6CFE72D-1D67-4F96-9156-57A788F193E8}" type="parTrans" cxnId="{D590ED6E-1C3D-4EE4-AA1C-B47229A114FD}">
      <dgm:prSet/>
      <dgm:spPr/>
      <dgm:t>
        <a:bodyPr/>
        <a:lstStyle/>
        <a:p>
          <a:endParaRPr lang="en-US"/>
        </a:p>
      </dgm:t>
    </dgm:pt>
    <dgm:pt modelId="{2A344F25-E71D-494B-93E3-FFEAF819FDDE}" type="sibTrans" cxnId="{D590ED6E-1C3D-4EE4-AA1C-B47229A114FD}">
      <dgm:prSet/>
      <dgm:spPr/>
      <dgm:t>
        <a:bodyPr/>
        <a:lstStyle/>
        <a:p>
          <a:endParaRPr lang="en-US"/>
        </a:p>
      </dgm:t>
    </dgm:pt>
    <dgm:pt modelId="{38D0183F-6688-4C59-9E38-B82FFAEC3656}">
      <dgm:prSet/>
      <dgm:spPr/>
      <dgm:t>
        <a:bodyPr/>
        <a:lstStyle/>
        <a:p>
          <a:r>
            <a:rPr lang="en-US" baseline="0"/>
            <a:t>Sqlalchemy – database ORM</a:t>
          </a:r>
          <a:endParaRPr lang="en-US"/>
        </a:p>
      </dgm:t>
    </dgm:pt>
    <dgm:pt modelId="{617B5762-3F23-44D2-9B76-93A5C75941E8}" type="parTrans" cxnId="{0387D45B-F638-40B8-8E15-19126754A900}">
      <dgm:prSet/>
      <dgm:spPr/>
      <dgm:t>
        <a:bodyPr/>
        <a:lstStyle/>
        <a:p>
          <a:endParaRPr lang="en-US"/>
        </a:p>
      </dgm:t>
    </dgm:pt>
    <dgm:pt modelId="{E6422028-5F22-4525-9B3C-6E8731B61685}" type="sibTrans" cxnId="{0387D45B-F638-40B8-8E15-19126754A900}">
      <dgm:prSet/>
      <dgm:spPr/>
      <dgm:t>
        <a:bodyPr/>
        <a:lstStyle/>
        <a:p>
          <a:endParaRPr lang="en-US"/>
        </a:p>
      </dgm:t>
    </dgm:pt>
    <dgm:pt modelId="{4940923E-C201-430E-86DD-568F98D9589F}">
      <dgm:prSet/>
      <dgm:spPr/>
      <dgm:t>
        <a:bodyPr/>
        <a:lstStyle/>
        <a:p>
          <a:r>
            <a:rPr lang="en-US" baseline="0"/>
            <a:t>Flask – web server for API support</a:t>
          </a:r>
          <a:endParaRPr lang="en-US"/>
        </a:p>
      </dgm:t>
    </dgm:pt>
    <dgm:pt modelId="{2A8D097A-EC24-4018-87EF-15ED2D5DF46F}" type="parTrans" cxnId="{979E27DC-A246-416B-A9F0-21A33D941DA9}">
      <dgm:prSet/>
      <dgm:spPr/>
      <dgm:t>
        <a:bodyPr/>
        <a:lstStyle/>
        <a:p>
          <a:endParaRPr lang="en-US"/>
        </a:p>
      </dgm:t>
    </dgm:pt>
    <dgm:pt modelId="{4B412CBF-E815-4B20-ACBB-0E1713DB395D}" type="sibTrans" cxnId="{979E27DC-A246-416B-A9F0-21A33D941DA9}">
      <dgm:prSet/>
      <dgm:spPr/>
      <dgm:t>
        <a:bodyPr/>
        <a:lstStyle/>
        <a:p>
          <a:endParaRPr lang="en-US"/>
        </a:p>
      </dgm:t>
    </dgm:pt>
    <dgm:pt modelId="{7913CCDB-C832-48F4-91EB-D0830019C605}" type="pres">
      <dgm:prSet presAssocID="{B5FF1CD3-72C6-4AE5-A174-745090A58AA7}" presName="vert0" presStyleCnt="0">
        <dgm:presLayoutVars>
          <dgm:dir/>
          <dgm:animOne val="branch"/>
          <dgm:animLvl val="lvl"/>
        </dgm:presLayoutVars>
      </dgm:prSet>
      <dgm:spPr/>
    </dgm:pt>
    <dgm:pt modelId="{A3E5DF66-34B9-4302-8801-4F20B1517702}" type="pres">
      <dgm:prSet presAssocID="{CFEB792D-6F8E-4031-B741-5F3DF5A5794F}" presName="thickLine" presStyleLbl="alignNode1" presStyleIdx="0" presStyleCnt="1"/>
      <dgm:spPr/>
    </dgm:pt>
    <dgm:pt modelId="{C583306D-8C6A-4C11-8490-4BD2DC9EC5DE}" type="pres">
      <dgm:prSet presAssocID="{CFEB792D-6F8E-4031-B741-5F3DF5A5794F}" presName="horz1" presStyleCnt="0"/>
      <dgm:spPr/>
    </dgm:pt>
    <dgm:pt modelId="{6EF53737-2412-4538-92EC-89A871A71ED2}" type="pres">
      <dgm:prSet presAssocID="{CFEB792D-6F8E-4031-B741-5F3DF5A5794F}" presName="tx1" presStyleLbl="revTx" presStyleIdx="0" presStyleCnt="8"/>
      <dgm:spPr/>
    </dgm:pt>
    <dgm:pt modelId="{0811EA69-4FC6-4E96-869A-5ABD44DFACD8}" type="pres">
      <dgm:prSet presAssocID="{CFEB792D-6F8E-4031-B741-5F3DF5A5794F}" presName="vert1" presStyleCnt="0"/>
      <dgm:spPr/>
    </dgm:pt>
    <dgm:pt modelId="{73B452BD-307F-486A-A100-8AC418BDE48B}" type="pres">
      <dgm:prSet presAssocID="{5DCBA960-AAF9-4B93-89BE-0D28396FF234}" presName="vertSpace2a" presStyleCnt="0"/>
      <dgm:spPr/>
    </dgm:pt>
    <dgm:pt modelId="{F31C038E-2188-4C70-932D-4EBA4FE209D1}" type="pres">
      <dgm:prSet presAssocID="{5DCBA960-AAF9-4B93-89BE-0D28396FF234}" presName="horz2" presStyleCnt="0"/>
      <dgm:spPr/>
    </dgm:pt>
    <dgm:pt modelId="{2EBA7425-A830-4A70-BB16-1BDDE0BF6724}" type="pres">
      <dgm:prSet presAssocID="{5DCBA960-AAF9-4B93-89BE-0D28396FF234}" presName="horzSpace2" presStyleCnt="0"/>
      <dgm:spPr/>
    </dgm:pt>
    <dgm:pt modelId="{29E38D12-1B21-472E-BCD6-B26F2A42FBAC}" type="pres">
      <dgm:prSet presAssocID="{5DCBA960-AAF9-4B93-89BE-0D28396FF234}" presName="tx2" presStyleLbl="revTx" presStyleIdx="1" presStyleCnt="8"/>
      <dgm:spPr/>
    </dgm:pt>
    <dgm:pt modelId="{C4E11881-6302-4802-8D16-B1F49A5EBBFA}" type="pres">
      <dgm:prSet presAssocID="{5DCBA960-AAF9-4B93-89BE-0D28396FF234}" presName="vert2" presStyleCnt="0"/>
      <dgm:spPr/>
    </dgm:pt>
    <dgm:pt modelId="{5E15B957-B08D-4A00-AD79-99DE377B5AA4}" type="pres">
      <dgm:prSet presAssocID="{5DCBA960-AAF9-4B93-89BE-0D28396FF234}" presName="thinLine2b" presStyleLbl="callout" presStyleIdx="0" presStyleCnt="7"/>
      <dgm:spPr/>
    </dgm:pt>
    <dgm:pt modelId="{604C7ABD-FC1C-4B23-A44B-0EA452FA8C6D}" type="pres">
      <dgm:prSet presAssocID="{5DCBA960-AAF9-4B93-89BE-0D28396FF234}" presName="vertSpace2b" presStyleCnt="0"/>
      <dgm:spPr/>
    </dgm:pt>
    <dgm:pt modelId="{E290893F-C2FA-44E5-8E1F-4DB24D983D54}" type="pres">
      <dgm:prSet presAssocID="{28595DD0-4DE2-42F0-9B06-1943478CDE88}" presName="horz2" presStyleCnt="0"/>
      <dgm:spPr/>
    </dgm:pt>
    <dgm:pt modelId="{E86A2E6E-2ACC-4CC0-BB32-AF12728ACDB1}" type="pres">
      <dgm:prSet presAssocID="{28595DD0-4DE2-42F0-9B06-1943478CDE88}" presName="horzSpace2" presStyleCnt="0"/>
      <dgm:spPr/>
    </dgm:pt>
    <dgm:pt modelId="{A14A2179-5C9C-4B8E-8FCE-4A66881383BB}" type="pres">
      <dgm:prSet presAssocID="{28595DD0-4DE2-42F0-9B06-1943478CDE88}" presName="tx2" presStyleLbl="revTx" presStyleIdx="2" presStyleCnt="8"/>
      <dgm:spPr/>
    </dgm:pt>
    <dgm:pt modelId="{E1577623-2396-4028-B31A-465A32C09A5C}" type="pres">
      <dgm:prSet presAssocID="{28595DD0-4DE2-42F0-9B06-1943478CDE88}" presName="vert2" presStyleCnt="0"/>
      <dgm:spPr/>
    </dgm:pt>
    <dgm:pt modelId="{4F83DFA7-61B0-4F24-A535-D711F1BB2736}" type="pres">
      <dgm:prSet presAssocID="{28595DD0-4DE2-42F0-9B06-1943478CDE88}" presName="thinLine2b" presStyleLbl="callout" presStyleIdx="1" presStyleCnt="7"/>
      <dgm:spPr/>
    </dgm:pt>
    <dgm:pt modelId="{B0111E0A-8F10-4921-8FCA-3C5D0E46D584}" type="pres">
      <dgm:prSet presAssocID="{28595DD0-4DE2-42F0-9B06-1943478CDE88}" presName="vertSpace2b" presStyleCnt="0"/>
      <dgm:spPr/>
    </dgm:pt>
    <dgm:pt modelId="{44E2A2B7-F68F-403C-9A08-FB30F402B3F0}" type="pres">
      <dgm:prSet presAssocID="{37DC2A02-F021-48A7-80D4-140422F39AD1}" presName="horz2" presStyleCnt="0"/>
      <dgm:spPr/>
    </dgm:pt>
    <dgm:pt modelId="{2D6B7484-0080-4DA4-A6E6-7484D48774B6}" type="pres">
      <dgm:prSet presAssocID="{37DC2A02-F021-48A7-80D4-140422F39AD1}" presName="horzSpace2" presStyleCnt="0"/>
      <dgm:spPr/>
    </dgm:pt>
    <dgm:pt modelId="{DB88C7AB-EBA5-4943-AE8E-04F06DA7730E}" type="pres">
      <dgm:prSet presAssocID="{37DC2A02-F021-48A7-80D4-140422F39AD1}" presName="tx2" presStyleLbl="revTx" presStyleIdx="3" presStyleCnt="8"/>
      <dgm:spPr/>
    </dgm:pt>
    <dgm:pt modelId="{F23357F6-51D1-4D36-8B2C-FED6DBDA9E4B}" type="pres">
      <dgm:prSet presAssocID="{37DC2A02-F021-48A7-80D4-140422F39AD1}" presName="vert2" presStyleCnt="0"/>
      <dgm:spPr/>
    </dgm:pt>
    <dgm:pt modelId="{D64D4B0E-849E-4229-994D-077130F99F76}" type="pres">
      <dgm:prSet presAssocID="{37DC2A02-F021-48A7-80D4-140422F39AD1}" presName="thinLine2b" presStyleLbl="callout" presStyleIdx="2" presStyleCnt="7"/>
      <dgm:spPr/>
    </dgm:pt>
    <dgm:pt modelId="{BE72732D-8DCF-494D-87B5-A9C8BE993F60}" type="pres">
      <dgm:prSet presAssocID="{37DC2A02-F021-48A7-80D4-140422F39AD1}" presName="vertSpace2b" presStyleCnt="0"/>
      <dgm:spPr/>
    </dgm:pt>
    <dgm:pt modelId="{A2456901-37CD-4708-B98B-4BE7BE978DB3}" type="pres">
      <dgm:prSet presAssocID="{4AE3169D-8B7E-461B-ADF7-CD99285063FD}" presName="horz2" presStyleCnt="0"/>
      <dgm:spPr/>
    </dgm:pt>
    <dgm:pt modelId="{002BFC8C-F556-4B69-B8EF-83383676F9B0}" type="pres">
      <dgm:prSet presAssocID="{4AE3169D-8B7E-461B-ADF7-CD99285063FD}" presName="horzSpace2" presStyleCnt="0"/>
      <dgm:spPr/>
    </dgm:pt>
    <dgm:pt modelId="{F1251F8E-B073-4B91-9FF7-1243D44D7E05}" type="pres">
      <dgm:prSet presAssocID="{4AE3169D-8B7E-461B-ADF7-CD99285063FD}" presName="tx2" presStyleLbl="revTx" presStyleIdx="4" presStyleCnt="8"/>
      <dgm:spPr/>
    </dgm:pt>
    <dgm:pt modelId="{F729F876-62EE-4153-B197-B123667CC821}" type="pres">
      <dgm:prSet presAssocID="{4AE3169D-8B7E-461B-ADF7-CD99285063FD}" presName="vert2" presStyleCnt="0"/>
      <dgm:spPr/>
    </dgm:pt>
    <dgm:pt modelId="{7336520B-30AA-444C-825F-4C1077741FD7}" type="pres">
      <dgm:prSet presAssocID="{4AE3169D-8B7E-461B-ADF7-CD99285063FD}" presName="thinLine2b" presStyleLbl="callout" presStyleIdx="3" presStyleCnt="7"/>
      <dgm:spPr/>
    </dgm:pt>
    <dgm:pt modelId="{504C8CD8-23F2-4876-926D-8A0BD4390829}" type="pres">
      <dgm:prSet presAssocID="{4AE3169D-8B7E-461B-ADF7-CD99285063FD}" presName="vertSpace2b" presStyleCnt="0"/>
      <dgm:spPr/>
    </dgm:pt>
    <dgm:pt modelId="{0CCA98A4-D033-472B-81BD-1F400A972AB4}" type="pres">
      <dgm:prSet presAssocID="{BE883FED-B5FF-4E25-8465-CA4553362CF4}" presName="horz2" presStyleCnt="0"/>
      <dgm:spPr/>
    </dgm:pt>
    <dgm:pt modelId="{42E41694-CAFB-497D-AF78-645D01E756C8}" type="pres">
      <dgm:prSet presAssocID="{BE883FED-B5FF-4E25-8465-CA4553362CF4}" presName="horzSpace2" presStyleCnt="0"/>
      <dgm:spPr/>
    </dgm:pt>
    <dgm:pt modelId="{080FD009-8CFF-4499-B166-3A2399240A64}" type="pres">
      <dgm:prSet presAssocID="{BE883FED-B5FF-4E25-8465-CA4553362CF4}" presName="tx2" presStyleLbl="revTx" presStyleIdx="5" presStyleCnt="8"/>
      <dgm:spPr/>
    </dgm:pt>
    <dgm:pt modelId="{F4A0A28B-BEBE-4A92-A57E-FA38A5EAA498}" type="pres">
      <dgm:prSet presAssocID="{BE883FED-B5FF-4E25-8465-CA4553362CF4}" presName="vert2" presStyleCnt="0"/>
      <dgm:spPr/>
    </dgm:pt>
    <dgm:pt modelId="{167C87F1-3A66-4DFD-8965-2EA63D1B4159}" type="pres">
      <dgm:prSet presAssocID="{BE883FED-B5FF-4E25-8465-CA4553362CF4}" presName="thinLine2b" presStyleLbl="callout" presStyleIdx="4" presStyleCnt="7"/>
      <dgm:spPr/>
    </dgm:pt>
    <dgm:pt modelId="{747BD523-D957-4813-A292-656CFF2B0AFD}" type="pres">
      <dgm:prSet presAssocID="{BE883FED-B5FF-4E25-8465-CA4553362CF4}" presName="vertSpace2b" presStyleCnt="0"/>
      <dgm:spPr/>
    </dgm:pt>
    <dgm:pt modelId="{28DC16AE-F32E-40E5-A6E8-D2F7E7D47C28}" type="pres">
      <dgm:prSet presAssocID="{38D0183F-6688-4C59-9E38-B82FFAEC3656}" presName="horz2" presStyleCnt="0"/>
      <dgm:spPr/>
    </dgm:pt>
    <dgm:pt modelId="{69E6CF57-F328-418B-AD2E-F8C8C6F67BB9}" type="pres">
      <dgm:prSet presAssocID="{38D0183F-6688-4C59-9E38-B82FFAEC3656}" presName="horzSpace2" presStyleCnt="0"/>
      <dgm:spPr/>
    </dgm:pt>
    <dgm:pt modelId="{B3C1B206-39C9-4AC1-9306-7E0E141D81B1}" type="pres">
      <dgm:prSet presAssocID="{38D0183F-6688-4C59-9E38-B82FFAEC3656}" presName="tx2" presStyleLbl="revTx" presStyleIdx="6" presStyleCnt="8"/>
      <dgm:spPr/>
    </dgm:pt>
    <dgm:pt modelId="{B21C72D4-4B44-4794-81B7-5D0BE2654CEC}" type="pres">
      <dgm:prSet presAssocID="{38D0183F-6688-4C59-9E38-B82FFAEC3656}" presName="vert2" presStyleCnt="0"/>
      <dgm:spPr/>
    </dgm:pt>
    <dgm:pt modelId="{EC425568-02A3-45A7-BF13-78117A52E06E}" type="pres">
      <dgm:prSet presAssocID="{38D0183F-6688-4C59-9E38-B82FFAEC3656}" presName="thinLine2b" presStyleLbl="callout" presStyleIdx="5" presStyleCnt="7"/>
      <dgm:spPr/>
    </dgm:pt>
    <dgm:pt modelId="{D99F5577-98D0-40E0-A2EB-6CD0B877D4B0}" type="pres">
      <dgm:prSet presAssocID="{38D0183F-6688-4C59-9E38-B82FFAEC3656}" presName="vertSpace2b" presStyleCnt="0"/>
      <dgm:spPr/>
    </dgm:pt>
    <dgm:pt modelId="{0B4324E9-9BF8-44FC-B25C-829E2C88B305}" type="pres">
      <dgm:prSet presAssocID="{4940923E-C201-430E-86DD-568F98D9589F}" presName="horz2" presStyleCnt="0"/>
      <dgm:spPr/>
    </dgm:pt>
    <dgm:pt modelId="{488ADADC-6D57-42B9-A2E2-8E4F6128D1D1}" type="pres">
      <dgm:prSet presAssocID="{4940923E-C201-430E-86DD-568F98D9589F}" presName="horzSpace2" presStyleCnt="0"/>
      <dgm:spPr/>
    </dgm:pt>
    <dgm:pt modelId="{36A9DCD5-AA93-4284-8815-BDD8E36F0B06}" type="pres">
      <dgm:prSet presAssocID="{4940923E-C201-430E-86DD-568F98D9589F}" presName="tx2" presStyleLbl="revTx" presStyleIdx="7" presStyleCnt="8"/>
      <dgm:spPr/>
    </dgm:pt>
    <dgm:pt modelId="{997439F1-0BD5-4A53-9DDF-A971D4500726}" type="pres">
      <dgm:prSet presAssocID="{4940923E-C201-430E-86DD-568F98D9589F}" presName="vert2" presStyleCnt="0"/>
      <dgm:spPr/>
    </dgm:pt>
    <dgm:pt modelId="{0AD5A209-F8E1-454B-8271-C7E02FA9F506}" type="pres">
      <dgm:prSet presAssocID="{4940923E-C201-430E-86DD-568F98D9589F}" presName="thinLine2b" presStyleLbl="callout" presStyleIdx="6" presStyleCnt="7"/>
      <dgm:spPr/>
    </dgm:pt>
    <dgm:pt modelId="{58D5BC43-88EB-423B-8FE0-0F01C3307FA8}" type="pres">
      <dgm:prSet presAssocID="{4940923E-C201-430E-86DD-568F98D9589F}" presName="vertSpace2b" presStyleCnt="0"/>
      <dgm:spPr/>
    </dgm:pt>
  </dgm:ptLst>
  <dgm:cxnLst>
    <dgm:cxn modelId="{BD011D05-99AA-44B6-AAA7-608CA7A1D9D5}" type="presOf" srcId="{4940923E-C201-430E-86DD-568F98D9589F}" destId="{36A9DCD5-AA93-4284-8815-BDD8E36F0B06}" srcOrd="0" destOrd="0" presId="urn:microsoft.com/office/officeart/2008/layout/LinedList"/>
    <dgm:cxn modelId="{43B7AF16-90A2-41C8-AA80-EBE95A29E574}" type="presOf" srcId="{37DC2A02-F021-48A7-80D4-140422F39AD1}" destId="{DB88C7AB-EBA5-4943-AE8E-04F06DA7730E}" srcOrd="0" destOrd="0" presId="urn:microsoft.com/office/officeart/2008/layout/LinedList"/>
    <dgm:cxn modelId="{FC2E1C1B-636E-4480-951E-48B45743670B}" type="presOf" srcId="{5DCBA960-AAF9-4B93-89BE-0D28396FF234}" destId="{29E38D12-1B21-472E-BCD6-B26F2A42FBAC}" srcOrd="0" destOrd="0" presId="urn:microsoft.com/office/officeart/2008/layout/LinedList"/>
    <dgm:cxn modelId="{294FF31D-9B73-4A10-95CB-510C938E113E}" type="presOf" srcId="{28595DD0-4DE2-42F0-9B06-1943478CDE88}" destId="{A14A2179-5C9C-4B8E-8FCE-4A66881383BB}" srcOrd="0" destOrd="0" presId="urn:microsoft.com/office/officeart/2008/layout/LinedList"/>
    <dgm:cxn modelId="{0387D45B-F638-40B8-8E15-19126754A900}" srcId="{CFEB792D-6F8E-4031-B741-5F3DF5A5794F}" destId="{38D0183F-6688-4C59-9E38-B82FFAEC3656}" srcOrd="5" destOrd="0" parTransId="{617B5762-3F23-44D2-9B76-93A5C75941E8}" sibTransId="{E6422028-5F22-4525-9B3C-6E8731B61685}"/>
    <dgm:cxn modelId="{0F78C24B-9DF6-41EC-8EF9-388F856C732D}" type="presOf" srcId="{B5FF1CD3-72C6-4AE5-A174-745090A58AA7}" destId="{7913CCDB-C832-48F4-91EB-D0830019C605}" srcOrd="0" destOrd="0" presId="urn:microsoft.com/office/officeart/2008/layout/LinedList"/>
    <dgm:cxn modelId="{2F53F76D-934C-4A33-AE8E-3027CDD018F6}" srcId="{CFEB792D-6F8E-4031-B741-5F3DF5A5794F}" destId="{28595DD0-4DE2-42F0-9B06-1943478CDE88}" srcOrd="1" destOrd="0" parTransId="{196F460E-7566-4B56-88D3-AAC1C872A6EC}" sibTransId="{1C8581B2-81A3-487F-8D70-A4ABC98B5094}"/>
    <dgm:cxn modelId="{D590ED6E-1C3D-4EE4-AA1C-B47229A114FD}" srcId="{CFEB792D-6F8E-4031-B741-5F3DF5A5794F}" destId="{BE883FED-B5FF-4E25-8465-CA4553362CF4}" srcOrd="4" destOrd="0" parTransId="{A6CFE72D-1D67-4F96-9156-57A788F193E8}" sibTransId="{2A344F25-E71D-494B-93E3-FFEAF819FDDE}"/>
    <dgm:cxn modelId="{5D0FB381-BCD0-472F-9C26-BB455D091C04}" type="presOf" srcId="{CFEB792D-6F8E-4031-B741-5F3DF5A5794F}" destId="{6EF53737-2412-4538-92EC-89A871A71ED2}" srcOrd="0" destOrd="0" presId="urn:microsoft.com/office/officeart/2008/layout/LinedList"/>
    <dgm:cxn modelId="{1BB59A96-C74C-413C-8969-A5754EF4D6AD}" srcId="{CFEB792D-6F8E-4031-B741-5F3DF5A5794F}" destId="{37DC2A02-F021-48A7-80D4-140422F39AD1}" srcOrd="2" destOrd="0" parTransId="{6786856B-E688-452C-954A-2FAC6FE8B8E1}" sibTransId="{ABBB6BF4-84E6-4452-B75C-B2BDCF59A3CE}"/>
    <dgm:cxn modelId="{ADEC00A0-1C34-46E9-845B-1AE752BCA6DB}" type="presOf" srcId="{4AE3169D-8B7E-461B-ADF7-CD99285063FD}" destId="{F1251F8E-B073-4B91-9FF7-1243D44D7E05}" srcOrd="0" destOrd="0" presId="urn:microsoft.com/office/officeart/2008/layout/LinedList"/>
    <dgm:cxn modelId="{E52A35DA-0D9C-470A-866C-F9D625E13206}" type="presOf" srcId="{BE883FED-B5FF-4E25-8465-CA4553362CF4}" destId="{080FD009-8CFF-4499-B166-3A2399240A64}" srcOrd="0" destOrd="0" presId="urn:microsoft.com/office/officeart/2008/layout/LinedList"/>
    <dgm:cxn modelId="{979E27DC-A246-416B-A9F0-21A33D941DA9}" srcId="{CFEB792D-6F8E-4031-B741-5F3DF5A5794F}" destId="{4940923E-C201-430E-86DD-568F98D9589F}" srcOrd="6" destOrd="0" parTransId="{2A8D097A-EC24-4018-87EF-15ED2D5DF46F}" sibTransId="{4B412CBF-E815-4B20-ACBB-0E1713DB395D}"/>
    <dgm:cxn modelId="{12576FDC-D91E-4391-97D0-E068E219CD04}" srcId="{CFEB792D-6F8E-4031-B741-5F3DF5A5794F}" destId="{4AE3169D-8B7E-461B-ADF7-CD99285063FD}" srcOrd="3" destOrd="0" parTransId="{E1D7D265-7EA4-4417-9098-F0C9B5DB20D5}" sibTransId="{C2BBEA66-7630-4782-BCF3-4CBA0069E97F}"/>
    <dgm:cxn modelId="{17CB00F1-DBAD-4369-8841-A934F276ED4A}" srcId="{CFEB792D-6F8E-4031-B741-5F3DF5A5794F}" destId="{5DCBA960-AAF9-4B93-89BE-0D28396FF234}" srcOrd="0" destOrd="0" parTransId="{4B8ADA00-8E14-467F-98E4-86CFCAD62CEE}" sibTransId="{9C76C4ED-38BD-4EF5-9EFF-9605576827BF}"/>
    <dgm:cxn modelId="{42334CF5-D1C7-4D6D-8FAF-F7AB916A6024}" type="presOf" srcId="{38D0183F-6688-4C59-9E38-B82FFAEC3656}" destId="{B3C1B206-39C9-4AC1-9306-7E0E141D81B1}" srcOrd="0" destOrd="0" presId="urn:microsoft.com/office/officeart/2008/layout/LinedList"/>
    <dgm:cxn modelId="{C910B8F6-0D25-4CE4-B574-F11FD2D4A49B}" srcId="{B5FF1CD3-72C6-4AE5-A174-745090A58AA7}" destId="{CFEB792D-6F8E-4031-B741-5F3DF5A5794F}" srcOrd="0" destOrd="0" parTransId="{89F4DB21-BDDC-45A1-9EA0-5ED7514F3891}" sibTransId="{2EED3C6D-8907-457E-AB22-8202DE26A93C}"/>
    <dgm:cxn modelId="{522D043A-8B88-4705-88F9-057A63BEB7E2}" type="presParOf" srcId="{7913CCDB-C832-48F4-91EB-D0830019C605}" destId="{A3E5DF66-34B9-4302-8801-4F20B1517702}" srcOrd="0" destOrd="0" presId="urn:microsoft.com/office/officeart/2008/layout/LinedList"/>
    <dgm:cxn modelId="{215BD1A8-1B5F-4936-8CAE-2FE2F49C29F8}" type="presParOf" srcId="{7913CCDB-C832-48F4-91EB-D0830019C605}" destId="{C583306D-8C6A-4C11-8490-4BD2DC9EC5DE}" srcOrd="1" destOrd="0" presId="urn:microsoft.com/office/officeart/2008/layout/LinedList"/>
    <dgm:cxn modelId="{F16AC186-984B-488A-9C11-6153ED21139A}" type="presParOf" srcId="{C583306D-8C6A-4C11-8490-4BD2DC9EC5DE}" destId="{6EF53737-2412-4538-92EC-89A871A71ED2}" srcOrd="0" destOrd="0" presId="urn:microsoft.com/office/officeart/2008/layout/LinedList"/>
    <dgm:cxn modelId="{5C3BA7B8-0705-4A00-BC18-5A83620E6D5C}" type="presParOf" srcId="{C583306D-8C6A-4C11-8490-4BD2DC9EC5DE}" destId="{0811EA69-4FC6-4E96-869A-5ABD44DFACD8}" srcOrd="1" destOrd="0" presId="urn:microsoft.com/office/officeart/2008/layout/LinedList"/>
    <dgm:cxn modelId="{C4076988-5C12-416A-95B3-4EB545E5ED7D}" type="presParOf" srcId="{0811EA69-4FC6-4E96-869A-5ABD44DFACD8}" destId="{73B452BD-307F-486A-A100-8AC418BDE48B}" srcOrd="0" destOrd="0" presId="urn:microsoft.com/office/officeart/2008/layout/LinedList"/>
    <dgm:cxn modelId="{42A33D98-97A5-4E71-8AFE-9F36DA8233A9}" type="presParOf" srcId="{0811EA69-4FC6-4E96-869A-5ABD44DFACD8}" destId="{F31C038E-2188-4C70-932D-4EBA4FE209D1}" srcOrd="1" destOrd="0" presId="urn:microsoft.com/office/officeart/2008/layout/LinedList"/>
    <dgm:cxn modelId="{A61E4467-B88D-41E9-8D66-15B4628C102D}" type="presParOf" srcId="{F31C038E-2188-4C70-932D-4EBA4FE209D1}" destId="{2EBA7425-A830-4A70-BB16-1BDDE0BF6724}" srcOrd="0" destOrd="0" presId="urn:microsoft.com/office/officeart/2008/layout/LinedList"/>
    <dgm:cxn modelId="{14C1A0F7-1966-4F7C-8FCD-B5C25CECB267}" type="presParOf" srcId="{F31C038E-2188-4C70-932D-4EBA4FE209D1}" destId="{29E38D12-1B21-472E-BCD6-B26F2A42FBAC}" srcOrd="1" destOrd="0" presId="urn:microsoft.com/office/officeart/2008/layout/LinedList"/>
    <dgm:cxn modelId="{40580AF7-A488-4758-825E-C21919D8329D}" type="presParOf" srcId="{F31C038E-2188-4C70-932D-4EBA4FE209D1}" destId="{C4E11881-6302-4802-8D16-B1F49A5EBBFA}" srcOrd="2" destOrd="0" presId="urn:microsoft.com/office/officeart/2008/layout/LinedList"/>
    <dgm:cxn modelId="{6F4E3778-1841-4EA8-9749-46FF53485ADD}" type="presParOf" srcId="{0811EA69-4FC6-4E96-869A-5ABD44DFACD8}" destId="{5E15B957-B08D-4A00-AD79-99DE377B5AA4}" srcOrd="2" destOrd="0" presId="urn:microsoft.com/office/officeart/2008/layout/LinedList"/>
    <dgm:cxn modelId="{7960A22A-B8F7-4CCA-92B1-A0290BF40C9D}" type="presParOf" srcId="{0811EA69-4FC6-4E96-869A-5ABD44DFACD8}" destId="{604C7ABD-FC1C-4B23-A44B-0EA452FA8C6D}" srcOrd="3" destOrd="0" presId="urn:microsoft.com/office/officeart/2008/layout/LinedList"/>
    <dgm:cxn modelId="{084F884D-4E33-4D6C-9BC6-92C18E935C0E}" type="presParOf" srcId="{0811EA69-4FC6-4E96-869A-5ABD44DFACD8}" destId="{E290893F-C2FA-44E5-8E1F-4DB24D983D54}" srcOrd="4" destOrd="0" presId="urn:microsoft.com/office/officeart/2008/layout/LinedList"/>
    <dgm:cxn modelId="{17C11985-B93E-4D0C-B85C-8DE52A564832}" type="presParOf" srcId="{E290893F-C2FA-44E5-8E1F-4DB24D983D54}" destId="{E86A2E6E-2ACC-4CC0-BB32-AF12728ACDB1}" srcOrd="0" destOrd="0" presId="urn:microsoft.com/office/officeart/2008/layout/LinedList"/>
    <dgm:cxn modelId="{0DE108EF-993F-41CC-B0D6-65F20CF7C293}" type="presParOf" srcId="{E290893F-C2FA-44E5-8E1F-4DB24D983D54}" destId="{A14A2179-5C9C-4B8E-8FCE-4A66881383BB}" srcOrd="1" destOrd="0" presId="urn:microsoft.com/office/officeart/2008/layout/LinedList"/>
    <dgm:cxn modelId="{3D2ED2BF-E023-43A1-A8AD-F08CDCB267F3}" type="presParOf" srcId="{E290893F-C2FA-44E5-8E1F-4DB24D983D54}" destId="{E1577623-2396-4028-B31A-465A32C09A5C}" srcOrd="2" destOrd="0" presId="urn:microsoft.com/office/officeart/2008/layout/LinedList"/>
    <dgm:cxn modelId="{B9B94AFD-C21C-43E9-8131-AD15AD7BDB46}" type="presParOf" srcId="{0811EA69-4FC6-4E96-869A-5ABD44DFACD8}" destId="{4F83DFA7-61B0-4F24-A535-D711F1BB2736}" srcOrd="5" destOrd="0" presId="urn:microsoft.com/office/officeart/2008/layout/LinedList"/>
    <dgm:cxn modelId="{D83F5D05-EB54-4293-A838-CCCF85ACF412}" type="presParOf" srcId="{0811EA69-4FC6-4E96-869A-5ABD44DFACD8}" destId="{B0111E0A-8F10-4921-8FCA-3C5D0E46D584}" srcOrd="6" destOrd="0" presId="urn:microsoft.com/office/officeart/2008/layout/LinedList"/>
    <dgm:cxn modelId="{2396E688-FCAD-46AE-9956-EF783558C0B9}" type="presParOf" srcId="{0811EA69-4FC6-4E96-869A-5ABD44DFACD8}" destId="{44E2A2B7-F68F-403C-9A08-FB30F402B3F0}" srcOrd="7" destOrd="0" presId="urn:microsoft.com/office/officeart/2008/layout/LinedList"/>
    <dgm:cxn modelId="{723FF8C2-92DB-49C8-A752-287F43DD2514}" type="presParOf" srcId="{44E2A2B7-F68F-403C-9A08-FB30F402B3F0}" destId="{2D6B7484-0080-4DA4-A6E6-7484D48774B6}" srcOrd="0" destOrd="0" presId="urn:microsoft.com/office/officeart/2008/layout/LinedList"/>
    <dgm:cxn modelId="{032FD8FC-FD8A-4B7C-9661-D75D107E2BA1}" type="presParOf" srcId="{44E2A2B7-F68F-403C-9A08-FB30F402B3F0}" destId="{DB88C7AB-EBA5-4943-AE8E-04F06DA7730E}" srcOrd="1" destOrd="0" presId="urn:microsoft.com/office/officeart/2008/layout/LinedList"/>
    <dgm:cxn modelId="{09FDA91C-3F7A-437C-A4B8-E049B13D2454}" type="presParOf" srcId="{44E2A2B7-F68F-403C-9A08-FB30F402B3F0}" destId="{F23357F6-51D1-4D36-8B2C-FED6DBDA9E4B}" srcOrd="2" destOrd="0" presId="urn:microsoft.com/office/officeart/2008/layout/LinedList"/>
    <dgm:cxn modelId="{C3FA0B7E-A3D9-4002-B909-37A556805A3C}" type="presParOf" srcId="{0811EA69-4FC6-4E96-869A-5ABD44DFACD8}" destId="{D64D4B0E-849E-4229-994D-077130F99F76}" srcOrd="8" destOrd="0" presId="urn:microsoft.com/office/officeart/2008/layout/LinedList"/>
    <dgm:cxn modelId="{9075DD4C-428B-4D7C-B876-88096377924D}" type="presParOf" srcId="{0811EA69-4FC6-4E96-869A-5ABD44DFACD8}" destId="{BE72732D-8DCF-494D-87B5-A9C8BE993F60}" srcOrd="9" destOrd="0" presId="urn:microsoft.com/office/officeart/2008/layout/LinedList"/>
    <dgm:cxn modelId="{BFF4B031-CC10-4F00-ACB6-7B4F83846989}" type="presParOf" srcId="{0811EA69-4FC6-4E96-869A-5ABD44DFACD8}" destId="{A2456901-37CD-4708-B98B-4BE7BE978DB3}" srcOrd="10" destOrd="0" presId="urn:microsoft.com/office/officeart/2008/layout/LinedList"/>
    <dgm:cxn modelId="{49722471-5527-44B2-8AE9-448BE8651462}" type="presParOf" srcId="{A2456901-37CD-4708-B98B-4BE7BE978DB3}" destId="{002BFC8C-F556-4B69-B8EF-83383676F9B0}" srcOrd="0" destOrd="0" presId="urn:microsoft.com/office/officeart/2008/layout/LinedList"/>
    <dgm:cxn modelId="{BBF21526-9352-432E-8BFF-DBFFBE8CD747}" type="presParOf" srcId="{A2456901-37CD-4708-B98B-4BE7BE978DB3}" destId="{F1251F8E-B073-4B91-9FF7-1243D44D7E05}" srcOrd="1" destOrd="0" presId="urn:microsoft.com/office/officeart/2008/layout/LinedList"/>
    <dgm:cxn modelId="{B70A559B-0041-49A5-AD26-A5BDA80ED04F}" type="presParOf" srcId="{A2456901-37CD-4708-B98B-4BE7BE978DB3}" destId="{F729F876-62EE-4153-B197-B123667CC821}" srcOrd="2" destOrd="0" presId="urn:microsoft.com/office/officeart/2008/layout/LinedList"/>
    <dgm:cxn modelId="{86692133-1B4F-4FDA-A500-2517BA5C0392}" type="presParOf" srcId="{0811EA69-4FC6-4E96-869A-5ABD44DFACD8}" destId="{7336520B-30AA-444C-825F-4C1077741FD7}" srcOrd="11" destOrd="0" presId="urn:microsoft.com/office/officeart/2008/layout/LinedList"/>
    <dgm:cxn modelId="{B6E9CB6D-AE87-4BAC-B6E4-DBFE7A89773E}" type="presParOf" srcId="{0811EA69-4FC6-4E96-869A-5ABD44DFACD8}" destId="{504C8CD8-23F2-4876-926D-8A0BD4390829}" srcOrd="12" destOrd="0" presId="urn:microsoft.com/office/officeart/2008/layout/LinedList"/>
    <dgm:cxn modelId="{96C69858-4E56-4F0D-BDD8-F19C74A06150}" type="presParOf" srcId="{0811EA69-4FC6-4E96-869A-5ABD44DFACD8}" destId="{0CCA98A4-D033-472B-81BD-1F400A972AB4}" srcOrd="13" destOrd="0" presId="urn:microsoft.com/office/officeart/2008/layout/LinedList"/>
    <dgm:cxn modelId="{DCD32175-4A5B-489B-9D63-B6129C1E1F0C}" type="presParOf" srcId="{0CCA98A4-D033-472B-81BD-1F400A972AB4}" destId="{42E41694-CAFB-497D-AF78-645D01E756C8}" srcOrd="0" destOrd="0" presId="urn:microsoft.com/office/officeart/2008/layout/LinedList"/>
    <dgm:cxn modelId="{C70CDBEF-EC06-499F-B710-CE20E00CE08E}" type="presParOf" srcId="{0CCA98A4-D033-472B-81BD-1F400A972AB4}" destId="{080FD009-8CFF-4499-B166-3A2399240A64}" srcOrd="1" destOrd="0" presId="urn:microsoft.com/office/officeart/2008/layout/LinedList"/>
    <dgm:cxn modelId="{59C8CD53-91C2-493F-B3A6-E1B7C40A4437}" type="presParOf" srcId="{0CCA98A4-D033-472B-81BD-1F400A972AB4}" destId="{F4A0A28B-BEBE-4A92-A57E-FA38A5EAA498}" srcOrd="2" destOrd="0" presId="urn:microsoft.com/office/officeart/2008/layout/LinedList"/>
    <dgm:cxn modelId="{8B88CE62-7A79-4C83-AD0A-0268F1F27959}" type="presParOf" srcId="{0811EA69-4FC6-4E96-869A-5ABD44DFACD8}" destId="{167C87F1-3A66-4DFD-8965-2EA63D1B4159}" srcOrd="14" destOrd="0" presId="urn:microsoft.com/office/officeart/2008/layout/LinedList"/>
    <dgm:cxn modelId="{061DBB72-6448-4137-AAF9-484EBC7D0146}" type="presParOf" srcId="{0811EA69-4FC6-4E96-869A-5ABD44DFACD8}" destId="{747BD523-D957-4813-A292-656CFF2B0AFD}" srcOrd="15" destOrd="0" presId="urn:microsoft.com/office/officeart/2008/layout/LinedList"/>
    <dgm:cxn modelId="{A5382A0A-DA11-4C71-93DE-464D9D186FE7}" type="presParOf" srcId="{0811EA69-4FC6-4E96-869A-5ABD44DFACD8}" destId="{28DC16AE-F32E-40E5-A6E8-D2F7E7D47C28}" srcOrd="16" destOrd="0" presId="urn:microsoft.com/office/officeart/2008/layout/LinedList"/>
    <dgm:cxn modelId="{14216915-55CF-4BC5-B7B1-85AF3C351246}" type="presParOf" srcId="{28DC16AE-F32E-40E5-A6E8-D2F7E7D47C28}" destId="{69E6CF57-F328-418B-AD2E-F8C8C6F67BB9}" srcOrd="0" destOrd="0" presId="urn:microsoft.com/office/officeart/2008/layout/LinedList"/>
    <dgm:cxn modelId="{9F5999EA-F5AE-4F27-BE71-5B8992510442}" type="presParOf" srcId="{28DC16AE-F32E-40E5-A6E8-D2F7E7D47C28}" destId="{B3C1B206-39C9-4AC1-9306-7E0E141D81B1}" srcOrd="1" destOrd="0" presId="urn:microsoft.com/office/officeart/2008/layout/LinedList"/>
    <dgm:cxn modelId="{3E7B080B-3255-4F97-B4CB-38A3F8E3E777}" type="presParOf" srcId="{28DC16AE-F32E-40E5-A6E8-D2F7E7D47C28}" destId="{B21C72D4-4B44-4794-81B7-5D0BE2654CEC}" srcOrd="2" destOrd="0" presId="urn:microsoft.com/office/officeart/2008/layout/LinedList"/>
    <dgm:cxn modelId="{6E629427-9029-4873-BEC9-84B50EF18786}" type="presParOf" srcId="{0811EA69-4FC6-4E96-869A-5ABD44DFACD8}" destId="{EC425568-02A3-45A7-BF13-78117A52E06E}" srcOrd="17" destOrd="0" presId="urn:microsoft.com/office/officeart/2008/layout/LinedList"/>
    <dgm:cxn modelId="{024AD453-3FC5-42DE-AA34-A69AE388AE02}" type="presParOf" srcId="{0811EA69-4FC6-4E96-869A-5ABD44DFACD8}" destId="{D99F5577-98D0-40E0-A2EB-6CD0B877D4B0}" srcOrd="18" destOrd="0" presId="urn:microsoft.com/office/officeart/2008/layout/LinedList"/>
    <dgm:cxn modelId="{EA1B060D-353E-4B0C-A70D-6635FC7A6D6D}" type="presParOf" srcId="{0811EA69-4FC6-4E96-869A-5ABD44DFACD8}" destId="{0B4324E9-9BF8-44FC-B25C-829E2C88B305}" srcOrd="19" destOrd="0" presId="urn:microsoft.com/office/officeart/2008/layout/LinedList"/>
    <dgm:cxn modelId="{30BFDD55-7EBE-4A48-9B70-3CC50E77FBB9}" type="presParOf" srcId="{0B4324E9-9BF8-44FC-B25C-829E2C88B305}" destId="{488ADADC-6D57-42B9-A2E2-8E4F6128D1D1}" srcOrd="0" destOrd="0" presId="urn:microsoft.com/office/officeart/2008/layout/LinedList"/>
    <dgm:cxn modelId="{4627AF31-A32D-4AA8-BF47-B377443529EC}" type="presParOf" srcId="{0B4324E9-9BF8-44FC-B25C-829E2C88B305}" destId="{36A9DCD5-AA93-4284-8815-BDD8E36F0B06}" srcOrd="1" destOrd="0" presId="urn:microsoft.com/office/officeart/2008/layout/LinedList"/>
    <dgm:cxn modelId="{750CFFB3-2A0F-4E9D-8955-C4126ABCBB8B}" type="presParOf" srcId="{0B4324E9-9BF8-44FC-B25C-829E2C88B305}" destId="{997439F1-0BD5-4A53-9DDF-A971D4500726}" srcOrd="2" destOrd="0" presId="urn:microsoft.com/office/officeart/2008/layout/LinedList"/>
    <dgm:cxn modelId="{613DE978-1F37-4FC6-AB83-139ABB27E3E8}" type="presParOf" srcId="{0811EA69-4FC6-4E96-869A-5ABD44DFACD8}" destId="{0AD5A209-F8E1-454B-8271-C7E02FA9F506}" srcOrd="20" destOrd="0" presId="urn:microsoft.com/office/officeart/2008/layout/LinedList"/>
    <dgm:cxn modelId="{ADC42BFB-A811-4925-B582-DCE3AB815775}" type="presParOf" srcId="{0811EA69-4FC6-4E96-869A-5ABD44DFACD8}" destId="{58D5BC43-88EB-423B-8FE0-0F01C3307FA8}"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3F00EC-0774-46B7-8A51-1313C0D7EC7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B66E04D-1E1D-42F4-973E-CCCD6F8801B4}">
      <dgm:prSet/>
      <dgm:spPr/>
      <dgm:t>
        <a:bodyPr/>
        <a:lstStyle/>
        <a:p>
          <a:r>
            <a:rPr lang="en-US"/>
            <a:t>Setup CI/CD pipeline for the app and deploy it.</a:t>
          </a:r>
        </a:p>
      </dgm:t>
    </dgm:pt>
    <dgm:pt modelId="{0308B22B-97FF-45DC-AC4C-AA1381023140}" type="parTrans" cxnId="{3547AD1A-7B73-4596-BEDF-E0F88CB4DA44}">
      <dgm:prSet/>
      <dgm:spPr/>
      <dgm:t>
        <a:bodyPr/>
        <a:lstStyle/>
        <a:p>
          <a:endParaRPr lang="en-US"/>
        </a:p>
      </dgm:t>
    </dgm:pt>
    <dgm:pt modelId="{2637216F-9E6C-461C-BCFB-6936C37AD4DE}" type="sibTrans" cxnId="{3547AD1A-7B73-4596-BEDF-E0F88CB4DA44}">
      <dgm:prSet/>
      <dgm:spPr/>
      <dgm:t>
        <a:bodyPr/>
        <a:lstStyle/>
        <a:p>
          <a:endParaRPr lang="en-US"/>
        </a:p>
      </dgm:t>
    </dgm:pt>
    <dgm:pt modelId="{FC6411BD-EED3-4F1D-B888-43DE6891ABC5}">
      <dgm:prSet/>
      <dgm:spPr/>
      <dgm:t>
        <a:bodyPr/>
        <a:lstStyle/>
        <a:p>
          <a:r>
            <a:rPr lang="en-US"/>
            <a:t>Explore free LLMs and embedding models which will allow me to put this site up for “free”.</a:t>
          </a:r>
        </a:p>
      </dgm:t>
    </dgm:pt>
    <dgm:pt modelId="{24F8E8C2-1E68-40A1-B1EF-5F8725D9413C}" type="parTrans" cxnId="{53B9E2BE-2A3B-48AD-82E8-E6DD3DEE5813}">
      <dgm:prSet/>
      <dgm:spPr/>
      <dgm:t>
        <a:bodyPr/>
        <a:lstStyle/>
        <a:p>
          <a:endParaRPr lang="en-US"/>
        </a:p>
      </dgm:t>
    </dgm:pt>
    <dgm:pt modelId="{6068C5C3-2AB5-4A94-9364-09F01E9987AB}" type="sibTrans" cxnId="{53B9E2BE-2A3B-48AD-82E8-E6DD3DEE5813}">
      <dgm:prSet/>
      <dgm:spPr/>
      <dgm:t>
        <a:bodyPr/>
        <a:lstStyle/>
        <a:p>
          <a:endParaRPr lang="en-US"/>
        </a:p>
      </dgm:t>
    </dgm:pt>
    <dgm:pt modelId="{29CA1A50-A38C-4F87-860E-BF8D79F92D68}">
      <dgm:prSet/>
      <dgm:spPr/>
      <dgm:t>
        <a:bodyPr/>
        <a:lstStyle/>
        <a:p>
          <a:r>
            <a:rPr lang="en-US"/>
            <a:t>Combine both ChromaDb’s and my applications SQLite databases, there’s no need to have two separate ones.</a:t>
          </a:r>
        </a:p>
      </dgm:t>
    </dgm:pt>
    <dgm:pt modelId="{E9238D2F-78B6-41DA-AADE-03F0B6229CD9}" type="parTrans" cxnId="{B575565D-5B44-4F04-A01C-747044E6FFF0}">
      <dgm:prSet/>
      <dgm:spPr/>
      <dgm:t>
        <a:bodyPr/>
        <a:lstStyle/>
        <a:p>
          <a:endParaRPr lang="en-US"/>
        </a:p>
      </dgm:t>
    </dgm:pt>
    <dgm:pt modelId="{C33FB159-03DE-425D-A2CA-CDA4BA69C160}" type="sibTrans" cxnId="{B575565D-5B44-4F04-A01C-747044E6FFF0}">
      <dgm:prSet/>
      <dgm:spPr/>
      <dgm:t>
        <a:bodyPr/>
        <a:lstStyle/>
        <a:p>
          <a:endParaRPr lang="en-US"/>
        </a:p>
      </dgm:t>
    </dgm:pt>
    <dgm:pt modelId="{99E97F58-DCF4-4039-8A64-EB2FFEC773A2}">
      <dgm:prSet/>
      <dgm:spPr/>
      <dgm:t>
        <a:bodyPr/>
        <a:lstStyle/>
        <a:p>
          <a:r>
            <a:rPr lang="en-US"/>
            <a:t>Update app to use third part authentication like Google Auth, etc. Current implementation is not the most secure approach.</a:t>
          </a:r>
        </a:p>
      </dgm:t>
    </dgm:pt>
    <dgm:pt modelId="{67028602-6484-4252-BB10-00BD52097097}" type="parTrans" cxnId="{AB1D990D-3169-488E-B3CB-546F35E0AC81}">
      <dgm:prSet/>
      <dgm:spPr/>
      <dgm:t>
        <a:bodyPr/>
        <a:lstStyle/>
        <a:p>
          <a:endParaRPr lang="en-US"/>
        </a:p>
      </dgm:t>
    </dgm:pt>
    <dgm:pt modelId="{1B8C47F9-6857-40C3-9F21-51AAC307EF24}" type="sibTrans" cxnId="{AB1D990D-3169-488E-B3CB-546F35E0AC81}">
      <dgm:prSet/>
      <dgm:spPr/>
      <dgm:t>
        <a:bodyPr/>
        <a:lstStyle/>
        <a:p>
          <a:endParaRPr lang="en-US"/>
        </a:p>
      </dgm:t>
    </dgm:pt>
    <dgm:pt modelId="{B2831F32-84EF-484B-BE34-EA474E33A208}" type="pres">
      <dgm:prSet presAssocID="{FD3F00EC-0774-46B7-8A51-1313C0D7EC7D}" presName="root" presStyleCnt="0">
        <dgm:presLayoutVars>
          <dgm:dir/>
          <dgm:resizeHandles val="exact"/>
        </dgm:presLayoutVars>
      </dgm:prSet>
      <dgm:spPr/>
    </dgm:pt>
    <dgm:pt modelId="{9F9BFC59-F5B1-46BD-AC44-6884D5A5D83F}" type="pres">
      <dgm:prSet presAssocID="{0B66E04D-1E1D-42F4-973E-CCCD6F8801B4}" presName="compNode" presStyleCnt="0"/>
      <dgm:spPr/>
    </dgm:pt>
    <dgm:pt modelId="{31DBDEF2-E2AA-47F0-A65C-5EEBD85F68E2}" type="pres">
      <dgm:prSet presAssocID="{0B66E04D-1E1D-42F4-973E-CCCD6F8801B4}" presName="bgRect" presStyleLbl="bgShp" presStyleIdx="0" presStyleCnt="4"/>
      <dgm:spPr/>
    </dgm:pt>
    <dgm:pt modelId="{AED4666D-8B1B-4BC5-AD4A-0F2524126771}" type="pres">
      <dgm:prSet presAssocID="{0B66E04D-1E1D-42F4-973E-CCCD6F8801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tical disc"/>
        </a:ext>
      </dgm:extLst>
    </dgm:pt>
    <dgm:pt modelId="{7366C350-DA09-4AAA-BF85-C4D55CACB82C}" type="pres">
      <dgm:prSet presAssocID="{0B66E04D-1E1D-42F4-973E-CCCD6F8801B4}" presName="spaceRect" presStyleCnt="0"/>
      <dgm:spPr/>
    </dgm:pt>
    <dgm:pt modelId="{D2337FE0-E3AC-45B6-8E54-9894040E18D9}" type="pres">
      <dgm:prSet presAssocID="{0B66E04D-1E1D-42F4-973E-CCCD6F8801B4}" presName="parTx" presStyleLbl="revTx" presStyleIdx="0" presStyleCnt="4">
        <dgm:presLayoutVars>
          <dgm:chMax val="0"/>
          <dgm:chPref val="0"/>
        </dgm:presLayoutVars>
      </dgm:prSet>
      <dgm:spPr/>
    </dgm:pt>
    <dgm:pt modelId="{0E4AD019-FB8E-4E76-BB39-5D3FA55864D7}" type="pres">
      <dgm:prSet presAssocID="{2637216F-9E6C-461C-BCFB-6936C37AD4DE}" presName="sibTrans" presStyleCnt="0"/>
      <dgm:spPr/>
    </dgm:pt>
    <dgm:pt modelId="{C218C78A-5CF3-4F89-B52F-3C13DF28DFEB}" type="pres">
      <dgm:prSet presAssocID="{FC6411BD-EED3-4F1D-B888-43DE6891ABC5}" presName="compNode" presStyleCnt="0"/>
      <dgm:spPr/>
    </dgm:pt>
    <dgm:pt modelId="{CAA544D0-88BA-467F-AD99-A720A50DBC87}" type="pres">
      <dgm:prSet presAssocID="{FC6411BD-EED3-4F1D-B888-43DE6891ABC5}" presName="bgRect" presStyleLbl="bgShp" presStyleIdx="1" presStyleCnt="4"/>
      <dgm:spPr/>
    </dgm:pt>
    <dgm:pt modelId="{C9878D38-017C-4192-A686-45F9B23370EA}" type="pres">
      <dgm:prSet presAssocID="{FC6411BD-EED3-4F1D-B888-43DE6891AB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5FF14001-A8F1-4A03-8BA9-D559D0DDD8DA}" type="pres">
      <dgm:prSet presAssocID="{FC6411BD-EED3-4F1D-B888-43DE6891ABC5}" presName="spaceRect" presStyleCnt="0"/>
      <dgm:spPr/>
    </dgm:pt>
    <dgm:pt modelId="{BCA96030-985E-4B7B-856E-2E1D39D262BC}" type="pres">
      <dgm:prSet presAssocID="{FC6411BD-EED3-4F1D-B888-43DE6891ABC5}" presName="parTx" presStyleLbl="revTx" presStyleIdx="1" presStyleCnt="4">
        <dgm:presLayoutVars>
          <dgm:chMax val="0"/>
          <dgm:chPref val="0"/>
        </dgm:presLayoutVars>
      </dgm:prSet>
      <dgm:spPr/>
    </dgm:pt>
    <dgm:pt modelId="{AEE9A4C6-2E1F-4064-B218-8F67DB95E9E5}" type="pres">
      <dgm:prSet presAssocID="{6068C5C3-2AB5-4A94-9364-09F01E9987AB}" presName="sibTrans" presStyleCnt="0"/>
      <dgm:spPr/>
    </dgm:pt>
    <dgm:pt modelId="{E9CC2CC0-805D-47A9-929E-EFAE1521657F}" type="pres">
      <dgm:prSet presAssocID="{29CA1A50-A38C-4F87-860E-BF8D79F92D68}" presName="compNode" presStyleCnt="0"/>
      <dgm:spPr/>
    </dgm:pt>
    <dgm:pt modelId="{E3C3F643-D69B-40B4-8D5B-9324A68F3ED9}" type="pres">
      <dgm:prSet presAssocID="{29CA1A50-A38C-4F87-860E-BF8D79F92D68}" presName="bgRect" presStyleLbl="bgShp" presStyleIdx="2" presStyleCnt="4"/>
      <dgm:spPr/>
    </dgm:pt>
    <dgm:pt modelId="{6BD9B2C1-131E-4D29-941E-A406DD1226C4}" type="pres">
      <dgm:prSet presAssocID="{29CA1A50-A38C-4F87-860E-BF8D79F92D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1AF5142-480F-4BEF-97AD-16988F9236FA}" type="pres">
      <dgm:prSet presAssocID="{29CA1A50-A38C-4F87-860E-BF8D79F92D68}" presName="spaceRect" presStyleCnt="0"/>
      <dgm:spPr/>
    </dgm:pt>
    <dgm:pt modelId="{9CF7873D-2735-4129-A1E0-69045FD30654}" type="pres">
      <dgm:prSet presAssocID="{29CA1A50-A38C-4F87-860E-BF8D79F92D68}" presName="parTx" presStyleLbl="revTx" presStyleIdx="2" presStyleCnt="4">
        <dgm:presLayoutVars>
          <dgm:chMax val="0"/>
          <dgm:chPref val="0"/>
        </dgm:presLayoutVars>
      </dgm:prSet>
      <dgm:spPr/>
    </dgm:pt>
    <dgm:pt modelId="{A0A5D064-4CF9-4F0A-AE56-AC14B3AD27ED}" type="pres">
      <dgm:prSet presAssocID="{C33FB159-03DE-425D-A2CA-CDA4BA69C160}" presName="sibTrans" presStyleCnt="0"/>
      <dgm:spPr/>
    </dgm:pt>
    <dgm:pt modelId="{21185951-F6EA-45E2-877D-ED5B82DAF0FD}" type="pres">
      <dgm:prSet presAssocID="{99E97F58-DCF4-4039-8A64-EB2FFEC773A2}" presName="compNode" presStyleCnt="0"/>
      <dgm:spPr/>
    </dgm:pt>
    <dgm:pt modelId="{287D3892-DE8F-425D-928C-772803420949}" type="pres">
      <dgm:prSet presAssocID="{99E97F58-DCF4-4039-8A64-EB2FFEC773A2}" presName="bgRect" presStyleLbl="bgShp" presStyleIdx="3" presStyleCnt="4"/>
      <dgm:spPr/>
    </dgm:pt>
    <dgm:pt modelId="{CFDEECE4-540B-491A-B814-C4F882A390B6}" type="pres">
      <dgm:prSet presAssocID="{99E97F58-DCF4-4039-8A64-EB2FFEC773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4E0CE249-883D-4D66-89F3-6AD291D50A03}" type="pres">
      <dgm:prSet presAssocID="{99E97F58-DCF4-4039-8A64-EB2FFEC773A2}" presName="spaceRect" presStyleCnt="0"/>
      <dgm:spPr/>
    </dgm:pt>
    <dgm:pt modelId="{B4FEEA72-7914-4CE0-A2F6-73353671EDB3}" type="pres">
      <dgm:prSet presAssocID="{99E97F58-DCF4-4039-8A64-EB2FFEC773A2}" presName="parTx" presStyleLbl="revTx" presStyleIdx="3" presStyleCnt="4">
        <dgm:presLayoutVars>
          <dgm:chMax val="0"/>
          <dgm:chPref val="0"/>
        </dgm:presLayoutVars>
      </dgm:prSet>
      <dgm:spPr/>
    </dgm:pt>
  </dgm:ptLst>
  <dgm:cxnLst>
    <dgm:cxn modelId="{AB1D990D-3169-488E-B3CB-546F35E0AC81}" srcId="{FD3F00EC-0774-46B7-8A51-1313C0D7EC7D}" destId="{99E97F58-DCF4-4039-8A64-EB2FFEC773A2}" srcOrd="3" destOrd="0" parTransId="{67028602-6484-4252-BB10-00BD52097097}" sibTransId="{1B8C47F9-6857-40C3-9F21-51AAC307EF24}"/>
    <dgm:cxn modelId="{3547AD1A-7B73-4596-BEDF-E0F88CB4DA44}" srcId="{FD3F00EC-0774-46B7-8A51-1313C0D7EC7D}" destId="{0B66E04D-1E1D-42F4-973E-CCCD6F8801B4}" srcOrd="0" destOrd="0" parTransId="{0308B22B-97FF-45DC-AC4C-AA1381023140}" sibTransId="{2637216F-9E6C-461C-BCFB-6936C37AD4DE}"/>
    <dgm:cxn modelId="{B575565D-5B44-4F04-A01C-747044E6FFF0}" srcId="{FD3F00EC-0774-46B7-8A51-1313C0D7EC7D}" destId="{29CA1A50-A38C-4F87-860E-BF8D79F92D68}" srcOrd="2" destOrd="0" parTransId="{E9238D2F-78B6-41DA-AADE-03F0B6229CD9}" sibTransId="{C33FB159-03DE-425D-A2CA-CDA4BA69C160}"/>
    <dgm:cxn modelId="{DC7AB379-BA32-4F47-8F7A-F051D07931F8}" type="presOf" srcId="{FC6411BD-EED3-4F1D-B888-43DE6891ABC5}" destId="{BCA96030-985E-4B7B-856E-2E1D39D262BC}" srcOrd="0" destOrd="0" presId="urn:microsoft.com/office/officeart/2018/2/layout/IconVerticalSolidList"/>
    <dgm:cxn modelId="{9150898B-D221-443D-87E5-5752805D213A}" type="presOf" srcId="{99E97F58-DCF4-4039-8A64-EB2FFEC773A2}" destId="{B4FEEA72-7914-4CE0-A2F6-73353671EDB3}" srcOrd="0" destOrd="0" presId="urn:microsoft.com/office/officeart/2018/2/layout/IconVerticalSolidList"/>
    <dgm:cxn modelId="{53B9E2BE-2A3B-48AD-82E8-E6DD3DEE5813}" srcId="{FD3F00EC-0774-46B7-8A51-1313C0D7EC7D}" destId="{FC6411BD-EED3-4F1D-B888-43DE6891ABC5}" srcOrd="1" destOrd="0" parTransId="{24F8E8C2-1E68-40A1-B1EF-5F8725D9413C}" sibTransId="{6068C5C3-2AB5-4A94-9364-09F01E9987AB}"/>
    <dgm:cxn modelId="{5A14FBD0-125E-49D9-AD78-0E4A9CC7045A}" type="presOf" srcId="{29CA1A50-A38C-4F87-860E-BF8D79F92D68}" destId="{9CF7873D-2735-4129-A1E0-69045FD30654}" srcOrd="0" destOrd="0" presId="urn:microsoft.com/office/officeart/2018/2/layout/IconVerticalSolidList"/>
    <dgm:cxn modelId="{009563DA-6CD9-4B31-BC70-B1A9F0760EEE}" type="presOf" srcId="{FD3F00EC-0774-46B7-8A51-1313C0D7EC7D}" destId="{B2831F32-84EF-484B-BE34-EA474E33A208}" srcOrd="0" destOrd="0" presId="urn:microsoft.com/office/officeart/2018/2/layout/IconVerticalSolidList"/>
    <dgm:cxn modelId="{A8E840F6-2055-4B6D-85CE-5BDAF4AE1E36}" type="presOf" srcId="{0B66E04D-1E1D-42F4-973E-CCCD6F8801B4}" destId="{D2337FE0-E3AC-45B6-8E54-9894040E18D9}" srcOrd="0" destOrd="0" presId="urn:microsoft.com/office/officeart/2018/2/layout/IconVerticalSolidList"/>
    <dgm:cxn modelId="{4A6AB734-24D5-42B7-9360-E3F0696CAECB}" type="presParOf" srcId="{B2831F32-84EF-484B-BE34-EA474E33A208}" destId="{9F9BFC59-F5B1-46BD-AC44-6884D5A5D83F}" srcOrd="0" destOrd="0" presId="urn:microsoft.com/office/officeart/2018/2/layout/IconVerticalSolidList"/>
    <dgm:cxn modelId="{D1E70227-879F-4C18-932C-EF4572FAD5E5}" type="presParOf" srcId="{9F9BFC59-F5B1-46BD-AC44-6884D5A5D83F}" destId="{31DBDEF2-E2AA-47F0-A65C-5EEBD85F68E2}" srcOrd="0" destOrd="0" presId="urn:microsoft.com/office/officeart/2018/2/layout/IconVerticalSolidList"/>
    <dgm:cxn modelId="{0492C03D-E329-4280-8449-D7738CDABB7F}" type="presParOf" srcId="{9F9BFC59-F5B1-46BD-AC44-6884D5A5D83F}" destId="{AED4666D-8B1B-4BC5-AD4A-0F2524126771}" srcOrd="1" destOrd="0" presId="urn:microsoft.com/office/officeart/2018/2/layout/IconVerticalSolidList"/>
    <dgm:cxn modelId="{0F38BAED-42EE-4C35-9235-82E1EAA42B9C}" type="presParOf" srcId="{9F9BFC59-F5B1-46BD-AC44-6884D5A5D83F}" destId="{7366C350-DA09-4AAA-BF85-C4D55CACB82C}" srcOrd="2" destOrd="0" presId="urn:microsoft.com/office/officeart/2018/2/layout/IconVerticalSolidList"/>
    <dgm:cxn modelId="{D0F777F6-966B-4E43-BE12-0B9FAB204A92}" type="presParOf" srcId="{9F9BFC59-F5B1-46BD-AC44-6884D5A5D83F}" destId="{D2337FE0-E3AC-45B6-8E54-9894040E18D9}" srcOrd="3" destOrd="0" presId="urn:microsoft.com/office/officeart/2018/2/layout/IconVerticalSolidList"/>
    <dgm:cxn modelId="{3864FCA2-B3D1-4750-978D-796A780CEB76}" type="presParOf" srcId="{B2831F32-84EF-484B-BE34-EA474E33A208}" destId="{0E4AD019-FB8E-4E76-BB39-5D3FA55864D7}" srcOrd="1" destOrd="0" presId="urn:microsoft.com/office/officeart/2018/2/layout/IconVerticalSolidList"/>
    <dgm:cxn modelId="{55457818-8301-4826-B8CB-C611A15EBDBE}" type="presParOf" srcId="{B2831F32-84EF-484B-BE34-EA474E33A208}" destId="{C218C78A-5CF3-4F89-B52F-3C13DF28DFEB}" srcOrd="2" destOrd="0" presId="urn:microsoft.com/office/officeart/2018/2/layout/IconVerticalSolidList"/>
    <dgm:cxn modelId="{5CC114B6-B058-4E81-BFD1-0F9678B18198}" type="presParOf" srcId="{C218C78A-5CF3-4F89-B52F-3C13DF28DFEB}" destId="{CAA544D0-88BA-467F-AD99-A720A50DBC87}" srcOrd="0" destOrd="0" presId="urn:microsoft.com/office/officeart/2018/2/layout/IconVerticalSolidList"/>
    <dgm:cxn modelId="{70FC497F-1C3D-4988-9C3C-B883C70A19D5}" type="presParOf" srcId="{C218C78A-5CF3-4F89-B52F-3C13DF28DFEB}" destId="{C9878D38-017C-4192-A686-45F9B23370EA}" srcOrd="1" destOrd="0" presId="urn:microsoft.com/office/officeart/2018/2/layout/IconVerticalSolidList"/>
    <dgm:cxn modelId="{02331199-1666-4B63-8008-6C7470555639}" type="presParOf" srcId="{C218C78A-5CF3-4F89-B52F-3C13DF28DFEB}" destId="{5FF14001-A8F1-4A03-8BA9-D559D0DDD8DA}" srcOrd="2" destOrd="0" presId="urn:microsoft.com/office/officeart/2018/2/layout/IconVerticalSolidList"/>
    <dgm:cxn modelId="{FD671BFB-913D-44E9-A5EB-042DFA9BC474}" type="presParOf" srcId="{C218C78A-5CF3-4F89-B52F-3C13DF28DFEB}" destId="{BCA96030-985E-4B7B-856E-2E1D39D262BC}" srcOrd="3" destOrd="0" presId="urn:microsoft.com/office/officeart/2018/2/layout/IconVerticalSolidList"/>
    <dgm:cxn modelId="{A1A90F74-5122-40ED-AFF4-7E91CDFEB8CB}" type="presParOf" srcId="{B2831F32-84EF-484B-BE34-EA474E33A208}" destId="{AEE9A4C6-2E1F-4064-B218-8F67DB95E9E5}" srcOrd="3" destOrd="0" presId="urn:microsoft.com/office/officeart/2018/2/layout/IconVerticalSolidList"/>
    <dgm:cxn modelId="{D05AEAFC-870D-47E7-B659-74F326427DCC}" type="presParOf" srcId="{B2831F32-84EF-484B-BE34-EA474E33A208}" destId="{E9CC2CC0-805D-47A9-929E-EFAE1521657F}" srcOrd="4" destOrd="0" presId="urn:microsoft.com/office/officeart/2018/2/layout/IconVerticalSolidList"/>
    <dgm:cxn modelId="{F844369E-A453-4F64-9B35-9EFB86813A76}" type="presParOf" srcId="{E9CC2CC0-805D-47A9-929E-EFAE1521657F}" destId="{E3C3F643-D69B-40B4-8D5B-9324A68F3ED9}" srcOrd="0" destOrd="0" presId="urn:microsoft.com/office/officeart/2018/2/layout/IconVerticalSolidList"/>
    <dgm:cxn modelId="{0E288285-4F74-42E7-864E-7C81D458C991}" type="presParOf" srcId="{E9CC2CC0-805D-47A9-929E-EFAE1521657F}" destId="{6BD9B2C1-131E-4D29-941E-A406DD1226C4}" srcOrd="1" destOrd="0" presId="urn:microsoft.com/office/officeart/2018/2/layout/IconVerticalSolidList"/>
    <dgm:cxn modelId="{FC0D2090-EF24-4E7B-BCD9-BE555763E12C}" type="presParOf" srcId="{E9CC2CC0-805D-47A9-929E-EFAE1521657F}" destId="{31AF5142-480F-4BEF-97AD-16988F9236FA}" srcOrd="2" destOrd="0" presId="urn:microsoft.com/office/officeart/2018/2/layout/IconVerticalSolidList"/>
    <dgm:cxn modelId="{43150802-3311-4DFF-A415-32C639F6AF83}" type="presParOf" srcId="{E9CC2CC0-805D-47A9-929E-EFAE1521657F}" destId="{9CF7873D-2735-4129-A1E0-69045FD30654}" srcOrd="3" destOrd="0" presId="urn:microsoft.com/office/officeart/2018/2/layout/IconVerticalSolidList"/>
    <dgm:cxn modelId="{95141EED-9741-4335-B2F4-2EE1E7B51C43}" type="presParOf" srcId="{B2831F32-84EF-484B-BE34-EA474E33A208}" destId="{A0A5D064-4CF9-4F0A-AE56-AC14B3AD27ED}" srcOrd="5" destOrd="0" presId="urn:microsoft.com/office/officeart/2018/2/layout/IconVerticalSolidList"/>
    <dgm:cxn modelId="{7A30743D-7376-4AEE-93C9-338415047C4A}" type="presParOf" srcId="{B2831F32-84EF-484B-BE34-EA474E33A208}" destId="{21185951-F6EA-45E2-877D-ED5B82DAF0FD}" srcOrd="6" destOrd="0" presId="urn:microsoft.com/office/officeart/2018/2/layout/IconVerticalSolidList"/>
    <dgm:cxn modelId="{B0B44629-5A23-43AB-A909-881B5F360970}" type="presParOf" srcId="{21185951-F6EA-45E2-877D-ED5B82DAF0FD}" destId="{287D3892-DE8F-425D-928C-772803420949}" srcOrd="0" destOrd="0" presId="urn:microsoft.com/office/officeart/2018/2/layout/IconVerticalSolidList"/>
    <dgm:cxn modelId="{1077A97C-27B4-4A21-AC63-847465DD5484}" type="presParOf" srcId="{21185951-F6EA-45E2-877D-ED5B82DAF0FD}" destId="{CFDEECE4-540B-491A-B814-C4F882A390B6}" srcOrd="1" destOrd="0" presId="urn:microsoft.com/office/officeart/2018/2/layout/IconVerticalSolidList"/>
    <dgm:cxn modelId="{32F1E451-5F3B-4590-BABF-390102749E6B}" type="presParOf" srcId="{21185951-F6EA-45E2-877D-ED5B82DAF0FD}" destId="{4E0CE249-883D-4D66-89F3-6AD291D50A03}" srcOrd="2" destOrd="0" presId="urn:microsoft.com/office/officeart/2018/2/layout/IconVerticalSolidList"/>
    <dgm:cxn modelId="{94D08E8E-CCC7-452C-A5A2-95BC84934B59}" type="presParOf" srcId="{21185951-F6EA-45E2-877D-ED5B82DAF0FD}" destId="{B4FEEA72-7914-4CE0-A2F6-73353671ED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D07054-19F5-4CF5-8F35-26A12142633C}" type="doc">
      <dgm:prSet loTypeId="urn:microsoft.com/office/officeart/2016/7/layout/LinearBlockProcessNumbered" loCatId="process" qsTypeId="urn:microsoft.com/office/officeart/2005/8/quickstyle/simple4" qsCatId="simple" csTypeId="urn:microsoft.com/office/officeart/2005/8/colors/accent2_2" csCatId="accent2" phldr="1"/>
      <dgm:spPr/>
      <dgm:t>
        <a:bodyPr/>
        <a:lstStyle/>
        <a:p>
          <a:endParaRPr lang="en-US"/>
        </a:p>
      </dgm:t>
    </dgm:pt>
    <dgm:pt modelId="{572DC0D4-18DB-49C1-B2BE-5C28B890DC27}">
      <dgm:prSet/>
      <dgm:spPr/>
      <dgm:t>
        <a:bodyPr/>
        <a:lstStyle/>
        <a:p>
          <a:r>
            <a:rPr lang="en-US" dirty="0"/>
            <a:t>I am definitely happy with the “final” product.</a:t>
          </a:r>
        </a:p>
      </dgm:t>
    </dgm:pt>
    <dgm:pt modelId="{E873EAFC-0B92-43C3-9E67-604C60ADA838}" type="parTrans" cxnId="{20571DD1-86CF-4078-B6DA-91C663A0C6B7}">
      <dgm:prSet/>
      <dgm:spPr/>
      <dgm:t>
        <a:bodyPr/>
        <a:lstStyle/>
        <a:p>
          <a:endParaRPr lang="en-US"/>
        </a:p>
      </dgm:t>
    </dgm:pt>
    <dgm:pt modelId="{FC83211B-B236-43A9-B157-AC2413BF61CE}" type="sibTrans" cxnId="{20571DD1-86CF-4078-B6DA-91C663A0C6B7}">
      <dgm:prSet phldrT="01" phldr="0"/>
      <dgm:spPr/>
      <dgm:t>
        <a:bodyPr/>
        <a:lstStyle/>
        <a:p>
          <a:r>
            <a:rPr lang="en-US"/>
            <a:t>01</a:t>
          </a:r>
        </a:p>
      </dgm:t>
    </dgm:pt>
    <dgm:pt modelId="{BEAD451A-E16B-4C40-A9A1-7D9907797690}">
      <dgm:prSet/>
      <dgm:spPr/>
      <dgm:t>
        <a:bodyPr/>
        <a:lstStyle/>
        <a:p>
          <a:r>
            <a:rPr lang="en-US" dirty="0"/>
            <a:t>There are more features I would like to add as discussed.</a:t>
          </a:r>
        </a:p>
      </dgm:t>
    </dgm:pt>
    <dgm:pt modelId="{C0C44BC8-15DF-4FF3-BCB7-919B7901F624}" type="parTrans" cxnId="{B12C55CB-5BD5-4DAA-A1E7-8C877004A43D}">
      <dgm:prSet/>
      <dgm:spPr/>
      <dgm:t>
        <a:bodyPr/>
        <a:lstStyle/>
        <a:p>
          <a:endParaRPr lang="en-US"/>
        </a:p>
      </dgm:t>
    </dgm:pt>
    <dgm:pt modelId="{D59F299A-3266-4919-8E7A-2B869CFE6D0C}" type="sibTrans" cxnId="{B12C55CB-5BD5-4DAA-A1E7-8C877004A43D}">
      <dgm:prSet phldrT="02" phldr="0"/>
      <dgm:spPr/>
      <dgm:t>
        <a:bodyPr/>
        <a:lstStyle/>
        <a:p>
          <a:r>
            <a:rPr lang="en-US"/>
            <a:t>02</a:t>
          </a:r>
        </a:p>
      </dgm:t>
    </dgm:pt>
    <dgm:pt modelId="{51347D55-399E-43A2-B18C-D0E822E210BA}">
      <dgm:prSet/>
      <dgm:spPr/>
      <dgm:t>
        <a:bodyPr/>
        <a:lstStyle/>
        <a:p>
          <a:r>
            <a:rPr lang="en-US" dirty="0"/>
            <a:t>Certain implementation aspects took longer than expected since I was not familiar with Python/Flask prior.</a:t>
          </a:r>
        </a:p>
      </dgm:t>
    </dgm:pt>
    <dgm:pt modelId="{532CC53B-7AC3-46F5-BC3C-96A2AE5EB941}" type="parTrans" cxnId="{99591834-0E69-4A58-9AD0-8CB319B60D34}">
      <dgm:prSet/>
      <dgm:spPr/>
      <dgm:t>
        <a:bodyPr/>
        <a:lstStyle/>
        <a:p>
          <a:endParaRPr lang="en-US"/>
        </a:p>
      </dgm:t>
    </dgm:pt>
    <dgm:pt modelId="{D1463B75-18C9-45E5-89CA-E067CC1610C7}" type="sibTrans" cxnId="{99591834-0E69-4A58-9AD0-8CB319B60D34}">
      <dgm:prSet phldrT="03" phldr="0"/>
      <dgm:spPr/>
      <dgm:t>
        <a:bodyPr/>
        <a:lstStyle/>
        <a:p>
          <a:r>
            <a:rPr lang="en-US"/>
            <a:t>03</a:t>
          </a:r>
        </a:p>
      </dgm:t>
    </dgm:pt>
    <dgm:pt modelId="{6453C272-7B78-4DA7-82AF-F8BC52FCE6D2}">
      <dgm:prSet/>
      <dgm:spPr/>
      <dgm:t>
        <a:bodyPr/>
        <a:lstStyle/>
        <a:p>
          <a:r>
            <a:rPr lang="en-US" dirty="0"/>
            <a:t>I would do code reviews as well as add unit tests.</a:t>
          </a:r>
        </a:p>
      </dgm:t>
    </dgm:pt>
    <dgm:pt modelId="{033173BF-7A4E-4567-89CE-D5A7ED22A5FE}" type="parTrans" cxnId="{FD59CD9E-1E71-4D9E-A622-ACBB6C635003}">
      <dgm:prSet/>
      <dgm:spPr/>
      <dgm:t>
        <a:bodyPr/>
        <a:lstStyle/>
        <a:p>
          <a:endParaRPr lang="en-US"/>
        </a:p>
      </dgm:t>
    </dgm:pt>
    <dgm:pt modelId="{B4D3CB7F-BA89-49E2-9BED-CCB180BBDF86}" type="sibTrans" cxnId="{FD59CD9E-1E71-4D9E-A622-ACBB6C635003}">
      <dgm:prSet phldrT="04" phldr="0"/>
      <dgm:spPr/>
      <dgm:t>
        <a:bodyPr/>
        <a:lstStyle/>
        <a:p>
          <a:r>
            <a:rPr lang="en-US"/>
            <a:t>04</a:t>
          </a:r>
        </a:p>
      </dgm:t>
    </dgm:pt>
    <dgm:pt modelId="{8BCBB652-C08E-4FC5-B69C-8186E024F5F3}">
      <dgm:prSet/>
      <dgm:spPr/>
      <dgm:t>
        <a:bodyPr/>
        <a:lstStyle/>
        <a:p>
          <a:r>
            <a:rPr lang="en-US" dirty="0"/>
            <a:t>Add more FE/BE user input validations.</a:t>
          </a:r>
        </a:p>
      </dgm:t>
    </dgm:pt>
    <dgm:pt modelId="{86B45FA1-1F68-4CA5-AF34-37DB2D131FBD}" type="parTrans" cxnId="{ECBE9E19-4C61-4D2A-AFE1-34B4D24689D9}">
      <dgm:prSet/>
      <dgm:spPr/>
      <dgm:t>
        <a:bodyPr/>
        <a:lstStyle/>
        <a:p>
          <a:endParaRPr lang="en-US"/>
        </a:p>
      </dgm:t>
    </dgm:pt>
    <dgm:pt modelId="{38C66E27-2B47-4E47-86D4-84D3A0DAC287}" type="sibTrans" cxnId="{ECBE9E19-4C61-4D2A-AFE1-34B4D24689D9}">
      <dgm:prSet phldrT="05" phldr="0"/>
      <dgm:spPr/>
      <dgm:t>
        <a:bodyPr/>
        <a:lstStyle/>
        <a:p>
          <a:r>
            <a:rPr lang="en-US"/>
            <a:t>05</a:t>
          </a:r>
        </a:p>
      </dgm:t>
    </dgm:pt>
    <dgm:pt modelId="{7342DD15-7BCC-4F63-807F-22BB8017AB01}" type="pres">
      <dgm:prSet presAssocID="{E9D07054-19F5-4CF5-8F35-26A12142633C}" presName="Name0" presStyleCnt="0">
        <dgm:presLayoutVars>
          <dgm:animLvl val="lvl"/>
          <dgm:resizeHandles val="exact"/>
        </dgm:presLayoutVars>
      </dgm:prSet>
      <dgm:spPr/>
    </dgm:pt>
    <dgm:pt modelId="{3472CA01-43B2-4249-8008-7720DAC5CD35}" type="pres">
      <dgm:prSet presAssocID="{572DC0D4-18DB-49C1-B2BE-5C28B890DC27}" presName="compositeNode" presStyleCnt="0">
        <dgm:presLayoutVars>
          <dgm:bulletEnabled val="1"/>
        </dgm:presLayoutVars>
      </dgm:prSet>
      <dgm:spPr/>
    </dgm:pt>
    <dgm:pt modelId="{77392719-58B8-4152-A816-DE89A66833FF}" type="pres">
      <dgm:prSet presAssocID="{572DC0D4-18DB-49C1-B2BE-5C28B890DC27}" presName="bgRect" presStyleLbl="alignNode1" presStyleIdx="0" presStyleCnt="5"/>
      <dgm:spPr/>
    </dgm:pt>
    <dgm:pt modelId="{27682284-10D2-4453-8924-3A4374A71E7C}" type="pres">
      <dgm:prSet presAssocID="{FC83211B-B236-43A9-B157-AC2413BF61CE}" presName="sibTransNodeRect" presStyleLbl="alignNode1" presStyleIdx="0" presStyleCnt="5">
        <dgm:presLayoutVars>
          <dgm:chMax val="0"/>
          <dgm:bulletEnabled val="1"/>
        </dgm:presLayoutVars>
      </dgm:prSet>
      <dgm:spPr/>
    </dgm:pt>
    <dgm:pt modelId="{4A6CB321-A649-4F4A-B2BB-1208DE551060}" type="pres">
      <dgm:prSet presAssocID="{572DC0D4-18DB-49C1-B2BE-5C28B890DC27}" presName="nodeRect" presStyleLbl="alignNode1" presStyleIdx="0" presStyleCnt="5">
        <dgm:presLayoutVars>
          <dgm:bulletEnabled val="1"/>
        </dgm:presLayoutVars>
      </dgm:prSet>
      <dgm:spPr/>
    </dgm:pt>
    <dgm:pt modelId="{224E724A-B9B9-4EE4-B7B5-1F2394E9C987}" type="pres">
      <dgm:prSet presAssocID="{FC83211B-B236-43A9-B157-AC2413BF61CE}" presName="sibTrans" presStyleCnt="0"/>
      <dgm:spPr/>
    </dgm:pt>
    <dgm:pt modelId="{2F793B06-F348-4725-BB63-08F6BBC34EF4}" type="pres">
      <dgm:prSet presAssocID="{BEAD451A-E16B-4C40-A9A1-7D9907797690}" presName="compositeNode" presStyleCnt="0">
        <dgm:presLayoutVars>
          <dgm:bulletEnabled val="1"/>
        </dgm:presLayoutVars>
      </dgm:prSet>
      <dgm:spPr/>
    </dgm:pt>
    <dgm:pt modelId="{A73F03D2-B937-41B2-98B2-7007A497722A}" type="pres">
      <dgm:prSet presAssocID="{BEAD451A-E16B-4C40-A9A1-7D9907797690}" presName="bgRect" presStyleLbl="alignNode1" presStyleIdx="1" presStyleCnt="5"/>
      <dgm:spPr/>
    </dgm:pt>
    <dgm:pt modelId="{720B84E1-6A40-4DC6-9485-EAFC2E64C387}" type="pres">
      <dgm:prSet presAssocID="{D59F299A-3266-4919-8E7A-2B869CFE6D0C}" presName="sibTransNodeRect" presStyleLbl="alignNode1" presStyleIdx="1" presStyleCnt="5">
        <dgm:presLayoutVars>
          <dgm:chMax val="0"/>
          <dgm:bulletEnabled val="1"/>
        </dgm:presLayoutVars>
      </dgm:prSet>
      <dgm:spPr/>
    </dgm:pt>
    <dgm:pt modelId="{F575FCEC-B481-4634-BAFE-CCF90DCCF6CB}" type="pres">
      <dgm:prSet presAssocID="{BEAD451A-E16B-4C40-A9A1-7D9907797690}" presName="nodeRect" presStyleLbl="alignNode1" presStyleIdx="1" presStyleCnt="5">
        <dgm:presLayoutVars>
          <dgm:bulletEnabled val="1"/>
        </dgm:presLayoutVars>
      </dgm:prSet>
      <dgm:spPr/>
    </dgm:pt>
    <dgm:pt modelId="{BD0C22D7-A7F0-48DE-8CD3-9662A0A05071}" type="pres">
      <dgm:prSet presAssocID="{D59F299A-3266-4919-8E7A-2B869CFE6D0C}" presName="sibTrans" presStyleCnt="0"/>
      <dgm:spPr/>
    </dgm:pt>
    <dgm:pt modelId="{EE28AC3F-B7F6-4985-B83C-22A8E6C00F3E}" type="pres">
      <dgm:prSet presAssocID="{51347D55-399E-43A2-B18C-D0E822E210BA}" presName="compositeNode" presStyleCnt="0">
        <dgm:presLayoutVars>
          <dgm:bulletEnabled val="1"/>
        </dgm:presLayoutVars>
      </dgm:prSet>
      <dgm:spPr/>
    </dgm:pt>
    <dgm:pt modelId="{89DA7A61-5F47-4CFF-AFD4-F51C70660361}" type="pres">
      <dgm:prSet presAssocID="{51347D55-399E-43A2-B18C-D0E822E210BA}" presName="bgRect" presStyleLbl="alignNode1" presStyleIdx="2" presStyleCnt="5"/>
      <dgm:spPr/>
    </dgm:pt>
    <dgm:pt modelId="{CE1BE17A-05CD-4119-A80B-AE0387307A95}" type="pres">
      <dgm:prSet presAssocID="{D1463B75-18C9-45E5-89CA-E067CC1610C7}" presName="sibTransNodeRect" presStyleLbl="alignNode1" presStyleIdx="2" presStyleCnt="5">
        <dgm:presLayoutVars>
          <dgm:chMax val="0"/>
          <dgm:bulletEnabled val="1"/>
        </dgm:presLayoutVars>
      </dgm:prSet>
      <dgm:spPr/>
    </dgm:pt>
    <dgm:pt modelId="{7926B027-4E1E-4A04-BD3A-98D9FFE227F1}" type="pres">
      <dgm:prSet presAssocID="{51347D55-399E-43A2-B18C-D0E822E210BA}" presName="nodeRect" presStyleLbl="alignNode1" presStyleIdx="2" presStyleCnt="5">
        <dgm:presLayoutVars>
          <dgm:bulletEnabled val="1"/>
        </dgm:presLayoutVars>
      </dgm:prSet>
      <dgm:spPr/>
    </dgm:pt>
    <dgm:pt modelId="{5C6C728B-A438-4D00-A13B-8BBFBEC842B8}" type="pres">
      <dgm:prSet presAssocID="{D1463B75-18C9-45E5-89CA-E067CC1610C7}" presName="sibTrans" presStyleCnt="0"/>
      <dgm:spPr/>
    </dgm:pt>
    <dgm:pt modelId="{0E6124A1-6EB1-4968-BA2F-79D09C9B71E4}" type="pres">
      <dgm:prSet presAssocID="{6453C272-7B78-4DA7-82AF-F8BC52FCE6D2}" presName="compositeNode" presStyleCnt="0">
        <dgm:presLayoutVars>
          <dgm:bulletEnabled val="1"/>
        </dgm:presLayoutVars>
      </dgm:prSet>
      <dgm:spPr/>
    </dgm:pt>
    <dgm:pt modelId="{20A2A0DA-F477-43E4-AFF5-2BB22BB784E1}" type="pres">
      <dgm:prSet presAssocID="{6453C272-7B78-4DA7-82AF-F8BC52FCE6D2}" presName="bgRect" presStyleLbl="alignNode1" presStyleIdx="3" presStyleCnt="5"/>
      <dgm:spPr/>
    </dgm:pt>
    <dgm:pt modelId="{9ABDF0F1-03B9-4E26-A054-6DF7C58A864B}" type="pres">
      <dgm:prSet presAssocID="{B4D3CB7F-BA89-49E2-9BED-CCB180BBDF86}" presName="sibTransNodeRect" presStyleLbl="alignNode1" presStyleIdx="3" presStyleCnt="5">
        <dgm:presLayoutVars>
          <dgm:chMax val="0"/>
          <dgm:bulletEnabled val="1"/>
        </dgm:presLayoutVars>
      </dgm:prSet>
      <dgm:spPr/>
    </dgm:pt>
    <dgm:pt modelId="{9997CB2E-6A2C-409E-879C-8E44A48C7114}" type="pres">
      <dgm:prSet presAssocID="{6453C272-7B78-4DA7-82AF-F8BC52FCE6D2}" presName="nodeRect" presStyleLbl="alignNode1" presStyleIdx="3" presStyleCnt="5">
        <dgm:presLayoutVars>
          <dgm:bulletEnabled val="1"/>
        </dgm:presLayoutVars>
      </dgm:prSet>
      <dgm:spPr/>
    </dgm:pt>
    <dgm:pt modelId="{EF203945-4918-4CDB-B403-391F342F4D96}" type="pres">
      <dgm:prSet presAssocID="{B4D3CB7F-BA89-49E2-9BED-CCB180BBDF86}" presName="sibTrans" presStyleCnt="0"/>
      <dgm:spPr/>
    </dgm:pt>
    <dgm:pt modelId="{9F890A5A-7109-4BB2-98F0-EA1D1A4377FD}" type="pres">
      <dgm:prSet presAssocID="{8BCBB652-C08E-4FC5-B69C-8186E024F5F3}" presName="compositeNode" presStyleCnt="0">
        <dgm:presLayoutVars>
          <dgm:bulletEnabled val="1"/>
        </dgm:presLayoutVars>
      </dgm:prSet>
      <dgm:spPr/>
    </dgm:pt>
    <dgm:pt modelId="{1230318C-FF7C-425C-837B-9502A0E8F99A}" type="pres">
      <dgm:prSet presAssocID="{8BCBB652-C08E-4FC5-B69C-8186E024F5F3}" presName="bgRect" presStyleLbl="alignNode1" presStyleIdx="4" presStyleCnt="5"/>
      <dgm:spPr/>
    </dgm:pt>
    <dgm:pt modelId="{2A762CC7-9A56-47EF-A3F3-BEA7B76D642E}" type="pres">
      <dgm:prSet presAssocID="{38C66E27-2B47-4E47-86D4-84D3A0DAC287}" presName="sibTransNodeRect" presStyleLbl="alignNode1" presStyleIdx="4" presStyleCnt="5">
        <dgm:presLayoutVars>
          <dgm:chMax val="0"/>
          <dgm:bulletEnabled val="1"/>
        </dgm:presLayoutVars>
      </dgm:prSet>
      <dgm:spPr/>
    </dgm:pt>
    <dgm:pt modelId="{F8E5E0AF-12D9-46F2-AF9C-02BFAF7D54B5}" type="pres">
      <dgm:prSet presAssocID="{8BCBB652-C08E-4FC5-B69C-8186E024F5F3}" presName="nodeRect" presStyleLbl="alignNode1" presStyleIdx="4" presStyleCnt="5">
        <dgm:presLayoutVars>
          <dgm:bulletEnabled val="1"/>
        </dgm:presLayoutVars>
      </dgm:prSet>
      <dgm:spPr/>
    </dgm:pt>
  </dgm:ptLst>
  <dgm:cxnLst>
    <dgm:cxn modelId="{B69A4407-9B7A-489E-9BD4-1D0CC5E13C24}" type="presOf" srcId="{D1463B75-18C9-45E5-89CA-E067CC1610C7}" destId="{CE1BE17A-05CD-4119-A80B-AE0387307A95}" srcOrd="0" destOrd="0" presId="urn:microsoft.com/office/officeart/2016/7/layout/LinearBlockProcessNumbered"/>
    <dgm:cxn modelId="{5F8B4309-FE84-46BA-998A-85FE0B5C2C15}" type="presOf" srcId="{BEAD451A-E16B-4C40-A9A1-7D9907797690}" destId="{F575FCEC-B481-4634-BAFE-CCF90DCCF6CB}" srcOrd="1" destOrd="0" presId="urn:microsoft.com/office/officeart/2016/7/layout/LinearBlockProcessNumbered"/>
    <dgm:cxn modelId="{A8A2F70F-177C-4740-8C37-7B4222EFE81F}" type="presOf" srcId="{51347D55-399E-43A2-B18C-D0E822E210BA}" destId="{7926B027-4E1E-4A04-BD3A-98D9FFE227F1}" srcOrd="1" destOrd="0" presId="urn:microsoft.com/office/officeart/2016/7/layout/LinearBlockProcessNumbered"/>
    <dgm:cxn modelId="{ECBE9E19-4C61-4D2A-AFE1-34B4D24689D9}" srcId="{E9D07054-19F5-4CF5-8F35-26A12142633C}" destId="{8BCBB652-C08E-4FC5-B69C-8186E024F5F3}" srcOrd="4" destOrd="0" parTransId="{86B45FA1-1F68-4CA5-AF34-37DB2D131FBD}" sibTransId="{38C66E27-2B47-4E47-86D4-84D3A0DAC287}"/>
    <dgm:cxn modelId="{A3537B27-6A33-427D-95C8-7F70B7125644}" type="presOf" srcId="{FC83211B-B236-43A9-B157-AC2413BF61CE}" destId="{27682284-10D2-4453-8924-3A4374A71E7C}" srcOrd="0" destOrd="0" presId="urn:microsoft.com/office/officeart/2016/7/layout/LinearBlockProcessNumbered"/>
    <dgm:cxn modelId="{0D57A632-EB77-40F7-BCEE-DBB9956CFDED}" type="presOf" srcId="{572DC0D4-18DB-49C1-B2BE-5C28B890DC27}" destId="{4A6CB321-A649-4F4A-B2BB-1208DE551060}" srcOrd="1" destOrd="0" presId="urn:microsoft.com/office/officeart/2016/7/layout/LinearBlockProcessNumbered"/>
    <dgm:cxn modelId="{99591834-0E69-4A58-9AD0-8CB319B60D34}" srcId="{E9D07054-19F5-4CF5-8F35-26A12142633C}" destId="{51347D55-399E-43A2-B18C-D0E822E210BA}" srcOrd="2" destOrd="0" parTransId="{532CC53B-7AC3-46F5-BC3C-96A2AE5EB941}" sibTransId="{D1463B75-18C9-45E5-89CA-E067CC1610C7}"/>
    <dgm:cxn modelId="{8395E545-307A-4F73-9588-8276ECE73F7C}" type="presOf" srcId="{B4D3CB7F-BA89-49E2-9BED-CCB180BBDF86}" destId="{9ABDF0F1-03B9-4E26-A054-6DF7C58A864B}" srcOrd="0" destOrd="0" presId="urn:microsoft.com/office/officeart/2016/7/layout/LinearBlockProcessNumbered"/>
    <dgm:cxn modelId="{77DA8770-271A-4E7D-A2BB-44CEE36E298D}" type="presOf" srcId="{BEAD451A-E16B-4C40-A9A1-7D9907797690}" destId="{A73F03D2-B937-41B2-98B2-7007A497722A}" srcOrd="0" destOrd="0" presId="urn:microsoft.com/office/officeart/2016/7/layout/LinearBlockProcessNumbered"/>
    <dgm:cxn modelId="{E052E893-D919-4126-AD2E-5231DCC8B585}" type="presOf" srcId="{8BCBB652-C08E-4FC5-B69C-8186E024F5F3}" destId="{1230318C-FF7C-425C-837B-9502A0E8F99A}" srcOrd="0" destOrd="0" presId="urn:microsoft.com/office/officeart/2016/7/layout/LinearBlockProcessNumbered"/>
    <dgm:cxn modelId="{3A42B59C-CEDF-4627-9ACE-8C99C3F55A50}" type="presOf" srcId="{E9D07054-19F5-4CF5-8F35-26A12142633C}" destId="{7342DD15-7BCC-4F63-807F-22BB8017AB01}" srcOrd="0" destOrd="0" presId="urn:microsoft.com/office/officeart/2016/7/layout/LinearBlockProcessNumbered"/>
    <dgm:cxn modelId="{FD59CD9E-1E71-4D9E-A622-ACBB6C635003}" srcId="{E9D07054-19F5-4CF5-8F35-26A12142633C}" destId="{6453C272-7B78-4DA7-82AF-F8BC52FCE6D2}" srcOrd="3" destOrd="0" parTransId="{033173BF-7A4E-4567-89CE-D5A7ED22A5FE}" sibTransId="{B4D3CB7F-BA89-49E2-9BED-CCB180BBDF86}"/>
    <dgm:cxn modelId="{8B652FA5-80AE-4190-B512-7889F6B89393}" type="presOf" srcId="{51347D55-399E-43A2-B18C-D0E822E210BA}" destId="{89DA7A61-5F47-4CFF-AFD4-F51C70660361}" srcOrd="0" destOrd="0" presId="urn:microsoft.com/office/officeart/2016/7/layout/LinearBlockProcessNumbered"/>
    <dgm:cxn modelId="{157E80A6-4797-456A-840E-4CF8EF8B9242}" type="presOf" srcId="{6453C272-7B78-4DA7-82AF-F8BC52FCE6D2}" destId="{20A2A0DA-F477-43E4-AFF5-2BB22BB784E1}" srcOrd="0" destOrd="0" presId="urn:microsoft.com/office/officeart/2016/7/layout/LinearBlockProcessNumbered"/>
    <dgm:cxn modelId="{B12C55CB-5BD5-4DAA-A1E7-8C877004A43D}" srcId="{E9D07054-19F5-4CF5-8F35-26A12142633C}" destId="{BEAD451A-E16B-4C40-A9A1-7D9907797690}" srcOrd="1" destOrd="0" parTransId="{C0C44BC8-15DF-4FF3-BCB7-919B7901F624}" sibTransId="{D59F299A-3266-4919-8E7A-2B869CFE6D0C}"/>
    <dgm:cxn modelId="{20571DD1-86CF-4078-B6DA-91C663A0C6B7}" srcId="{E9D07054-19F5-4CF5-8F35-26A12142633C}" destId="{572DC0D4-18DB-49C1-B2BE-5C28B890DC27}" srcOrd="0" destOrd="0" parTransId="{E873EAFC-0B92-43C3-9E67-604C60ADA838}" sibTransId="{FC83211B-B236-43A9-B157-AC2413BF61CE}"/>
    <dgm:cxn modelId="{433890D8-F28B-4AFE-8D33-3606BFBDA520}" type="presOf" srcId="{D59F299A-3266-4919-8E7A-2B869CFE6D0C}" destId="{720B84E1-6A40-4DC6-9485-EAFC2E64C387}" srcOrd="0" destOrd="0" presId="urn:microsoft.com/office/officeart/2016/7/layout/LinearBlockProcessNumbered"/>
    <dgm:cxn modelId="{E8EFE6E4-52D7-4B48-A94D-1AABBEC42A41}" type="presOf" srcId="{572DC0D4-18DB-49C1-B2BE-5C28B890DC27}" destId="{77392719-58B8-4152-A816-DE89A66833FF}" srcOrd="0" destOrd="0" presId="urn:microsoft.com/office/officeart/2016/7/layout/LinearBlockProcessNumbered"/>
    <dgm:cxn modelId="{8175AAE5-1792-41DA-9F65-9EFDAA29EAB0}" type="presOf" srcId="{38C66E27-2B47-4E47-86D4-84D3A0DAC287}" destId="{2A762CC7-9A56-47EF-A3F3-BEA7B76D642E}" srcOrd="0" destOrd="0" presId="urn:microsoft.com/office/officeart/2016/7/layout/LinearBlockProcessNumbered"/>
    <dgm:cxn modelId="{B13F15F1-F87B-4B7D-B5BE-1CDAC88543AC}" type="presOf" srcId="{8BCBB652-C08E-4FC5-B69C-8186E024F5F3}" destId="{F8E5E0AF-12D9-46F2-AF9C-02BFAF7D54B5}" srcOrd="1" destOrd="0" presId="urn:microsoft.com/office/officeart/2016/7/layout/LinearBlockProcessNumbered"/>
    <dgm:cxn modelId="{A7305AFC-8198-44E7-90EB-93B1AD042EFF}" type="presOf" srcId="{6453C272-7B78-4DA7-82AF-F8BC52FCE6D2}" destId="{9997CB2E-6A2C-409E-879C-8E44A48C7114}" srcOrd="1" destOrd="0" presId="urn:microsoft.com/office/officeart/2016/7/layout/LinearBlockProcessNumbered"/>
    <dgm:cxn modelId="{4B720007-0215-40CA-A080-FBC62D977D07}" type="presParOf" srcId="{7342DD15-7BCC-4F63-807F-22BB8017AB01}" destId="{3472CA01-43B2-4249-8008-7720DAC5CD35}" srcOrd="0" destOrd="0" presId="urn:microsoft.com/office/officeart/2016/7/layout/LinearBlockProcessNumbered"/>
    <dgm:cxn modelId="{D867E758-A8DA-4878-95A9-91D514D2681F}" type="presParOf" srcId="{3472CA01-43B2-4249-8008-7720DAC5CD35}" destId="{77392719-58B8-4152-A816-DE89A66833FF}" srcOrd="0" destOrd="0" presId="urn:microsoft.com/office/officeart/2016/7/layout/LinearBlockProcessNumbered"/>
    <dgm:cxn modelId="{E256622F-7246-4054-9A8F-1E15D0CEEC2F}" type="presParOf" srcId="{3472CA01-43B2-4249-8008-7720DAC5CD35}" destId="{27682284-10D2-4453-8924-3A4374A71E7C}" srcOrd="1" destOrd="0" presId="urn:microsoft.com/office/officeart/2016/7/layout/LinearBlockProcessNumbered"/>
    <dgm:cxn modelId="{FCA748E7-C313-4F07-AAA9-AB471CF71F2A}" type="presParOf" srcId="{3472CA01-43B2-4249-8008-7720DAC5CD35}" destId="{4A6CB321-A649-4F4A-B2BB-1208DE551060}" srcOrd="2" destOrd="0" presId="urn:microsoft.com/office/officeart/2016/7/layout/LinearBlockProcessNumbered"/>
    <dgm:cxn modelId="{55A19FA5-D675-41BC-B8EA-2D0B02878095}" type="presParOf" srcId="{7342DD15-7BCC-4F63-807F-22BB8017AB01}" destId="{224E724A-B9B9-4EE4-B7B5-1F2394E9C987}" srcOrd="1" destOrd="0" presId="urn:microsoft.com/office/officeart/2016/7/layout/LinearBlockProcessNumbered"/>
    <dgm:cxn modelId="{D09DF44E-5A95-41E8-877D-CD0D03D81F53}" type="presParOf" srcId="{7342DD15-7BCC-4F63-807F-22BB8017AB01}" destId="{2F793B06-F348-4725-BB63-08F6BBC34EF4}" srcOrd="2" destOrd="0" presId="urn:microsoft.com/office/officeart/2016/7/layout/LinearBlockProcessNumbered"/>
    <dgm:cxn modelId="{C03C001A-48DE-421C-A666-032EE2CA03E8}" type="presParOf" srcId="{2F793B06-F348-4725-BB63-08F6BBC34EF4}" destId="{A73F03D2-B937-41B2-98B2-7007A497722A}" srcOrd="0" destOrd="0" presId="urn:microsoft.com/office/officeart/2016/7/layout/LinearBlockProcessNumbered"/>
    <dgm:cxn modelId="{E237A84A-8271-4A82-9666-0A7D9230A818}" type="presParOf" srcId="{2F793B06-F348-4725-BB63-08F6BBC34EF4}" destId="{720B84E1-6A40-4DC6-9485-EAFC2E64C387}" srcOrd="1" destOrd="0" presId="urn:microsoft.com/office/officeart/2016/7/layout/LinearBlockProcessNumbered"/>
    <dgm:cxn modelId="{AED13B67-3C30-476E-94FD-B2B869E9D031}" type="presParOf" srcId="{2F793B06-F348-4725-BB63-08F6BBC34EF4}" destId="{F575FCEC-B481-4634-BAFE-CCF90DCCF6CB}" srcOrd="2" destOrd="0" presId="urn:microsoft.com/office/officeart/2016/7/layout/LinearBlockProcessNumbered"/>
    <dgm:cxn modelId="{EA2F3221-0E68-425E-A4A6-C29EAADF823E}" type="presParOf" srcId="{7342DD15-7BCC-4F63-807F-22BB8017AB01}" destId="{BD0C22D7-A7F0-48DE-8CD3-9662A0A05071}" srcOrd="3" destOrd="0" presId="urn:microsoft.com/office/officeart/2016/7/layout/LinearBlockProcessNumbered"/>
    <dgm:cxn modelId="{28AD57E2-D643-47B6-A616-0FDCE6DEBFAE}" type="presParOf" srcId="{7342DD15-7BCC-4F63-807F-22BB8017AB01}" destId="{EE28AC3F-B7F6-4985-B83C-22A8E6C00F3E}" srcOrd="4" destOrd="0" presId="urn:microsoft.com/office/officeart/2016/7/layout/LinearBlockProcessNumbered"/>
    <dgm:cxn modelId="{4ED66D28-71A0-403E-A7BA-8F90ECD67913}" type="presParOf" srcId="{EE28AC3F-B7F6-4985-B83C-22A8E6C00F3E}" destId="{89DA7A61-5F47-4CFF-AFD4-F51C70660361}" srcOrd="0" destOrd="0" presId="urn:microsoft.com/office/officeart/2016/7/layout/LinearBlockProcessNumbered"/>
    <dgm:cxn modelId="{4A28A391-275F-4D32-B039-064A7F733E5F}" type="presParOf" srcId="{EE28AC3F-B7F6-4985-B83C-22A8E6C00F3E}" destId="{CE1BE17A-05CD-4119-A80B-AE0387307A95}" srcOrd="1" destOrd="0" presId="urn:microsoft.com/office/officeart/2016/7/layout/LinearBlockProcessNumbered"/>
    <dgm:cxn modelId="{6EE2B921-E9F8-4E75-A13B-9BDCD584CEF5}" type="presParOf" srcId="{EE28AC3F-B7F6-4985-B83C-22A8E6C00F3E}" destId="{7926B027-4E1E-4A04-BD3A-98D9FFE227F1}" srcOrd="2" destOrd="0" presId="urn:microsoft.com/office/officeart/2016/7/layout/LinearBlockProcessNumbered"/>
    <dgm:cxn modelId="{7D17B022-99EB-450A-B008-A31592147EDE}" type="presParOf" srcId="{7342DD15-7BCC-4F63-807F-22BB8017AB01}" destId="{5C6C728B-A438-4D00-A13B-8BBFBEC842B8}" srcOrd="5" destOrd="0" presId="urn:microsoft.com/office/officeart/2016/7/layout/LinearBlockProcessNumbered"/>
    <dgm:cxn modelId="{C73B2B33-8BFD-4E5A-AC1D-3D6AACA17559}" type="presParOf" srcId="{7342DD15-7BCC-4F63-807F-22BB8017AB01}" destId="{0E6124A1-6EB1-4968-BA2F-79D09C9B71E4}" srcOrd="6" destOrd="0" presId="urn:microsoft.com/office/officeart/2016/7/layout/LinearBlockProcessNumbered"/>
    <dgm:cxn modelId="{22145113-334F-4318-965F-EB387BFF8590}" type="presParOf" srcId="{0E6124A1-6EB1-4968-BA2F-79D09C9B71E4}" destId="{20A2A0DA-F477-43E4-AFF5-2BB22BB784E1}" srcOrd="0" destOrd="0" presId="urn:microsoft.com/office/officeart/2016/7/layout/LinearBlockProcessNumbered"/>
    <dgm:cxn modelId="{8933411A-2D33-4C19-B84C-CE0F6AAF028D}" type="presParOf" srcId="{0E6124A1-6EB1-4968-BA2F-79D09C9B71E4}" destId="{9ABDF0F1-03B9-4E26-A054-6DF7C58A864B}" srcOrd="1" destOrd="0" presId="urn:microsoft.com/office/officeart/2016/7/layout/LinearBlockProcessNumbered"/>
    <dgm:cxn modelId="{5CA2B8EA-31B7-4842-A36B-FEEEF8F964CA}" type="presParOf" srcId="{0E6124A1-6EB1-4968-BA2F-79D09C9B71E4}" destId="{9997CB2E-6A2C-409E-879C-8E44A48C7114}" srcOrd="2" destOrd="0" presId="urn:microsoft.com/office/officeart/2016/7/layout/LinearBlockProcessNumbered"/>
    <dgm:cxn modelId="{2DB7CA8E-E66A-4FB2-845E-81A98898AEDD}" type="presParOf" srcId="{7342DD15-7BCC-4F63-807F-22BB8017AB01}" destId="{EF203945-4918-4CDB-B403-391F342F4D96}" srcOrd="7" destOrd="0" presId="urn:microsoft.com/office/officeart/2016/7/layout/LinearBlockProcessNumbered"/>
    <dgm:cxn modelId="{2C5C9814-A331-4052-9531-3F9B4949B0FF}" type="presParOf" srcId="{7342DD15-7BCC-4F63-807F-22BB8017AB01}" destId="{9F890A5A-7109-4BB2-98F0-EA1D1A4377FD}" srcOrd="8" destOrd="0" presId="urn:microsoft.com/office/officeart/2016/7/layout/LinearBlockProcessNumbered"/>
    <dgm:cxn modelId="{5B4529A7-E3D3-40DD-AB3D-6D4ECDA9D7D6}" type="presParOf" srcId="{9F890A5A-7109-4BB2-98F0-EA1D1A4377FD}" destId="{1230318C-FF7C-425C-837B-9502A0E8F99A}" srcOrd="0" destOrd="0" presId="urn:microsoft.com/office/officeart/2016/7/layout/LinearBlockProcessNumbered"/>
    <dgm:cxn modelId="{A66BD482-F73A-4C35-92DD-EBF0BFC687C3}" type="presParOf" srcId="{9F890A5A-7109-4BB2-98F0-EA1D1A4377FD}" destId="{2A762CC7-9A56-47EF-A3F3-BEA7B76D642E}" srcOrd="1" destOrd="0" presId="urn:microsoft.com/office/officeart/2016/7/layout/LinearBlockProcessNumbered"/>
    <dgm:cxn modelId="{4CEEEEBA-60B4-407C-A1D2-93C06F18597A}" type="presParOf" srcId="{9F890A5A-7109-4BB2-98F0-EA1D1A4377FD}" destId="{F8E5E0AF-12D9-46F2-AF9C-02BFAF7D54B5}"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5DF66-34B9-4302-8801-4F20B1517702}">
      <dsp:nvSpPr>
        <dsp:cNvPr id="0" name=""/>
        <dsp:cNvSpPr/>
      </dsp:nvSpPr>
      <dsp:spPr>
        <a:xfrm>
          <a:off x="0" y="0"/>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EF53737-2412-4538-92EC-89A871A71ED2}">
      <dsp:nvSpPr>
        <dsp:cNvPr id="0" name=""/>
        <dsp:cNvSpPr/>
      </dsp:nvSpPr>
      <dsp:spPr>
        <a:xfrm>
          <a:off x="0" y="0"/>
          <a:ext cx="2103120" cy="3744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baseline="0"/>
            <a:t>Using the following libraries</a:t>
          </a:r>
          <a:endParaRPr lang="en-US" sz="3600" kern="1200"/>
        </a:p>
      </dsp:txBody>
      <dsp:txXfrm>
        <a:off x="0" y="0"/>
        <a:ext cx="2103120" cy="3744913"/>
      </dsp:txXfrm>
    </dsp:sp>
    <dsp:sp modelId="{29E38D12-1B21-472E-BCD6-B26F2A42FBAC}">
      <dsp:nvSpPr>
        <dsp:cNvPr id="0" name=""/>
        <dsp:cNvSpPr/>
      </dsp:nvSpPr>
      <dsp:spPr>
        <a:xfrm>
          <a:off x="2260854" y="2527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mj-lt"/>
            <a:buNone/>
          </a:pPr>
          <a:r>
            <a:rPr lang="en-US" sz="2300" kern="1200" baseline="0" dirty="0" err="1"/>
            <a:t>LangChain</a:t>
          </a:r>
          <a:r>
            <a:rPr lang="en-US" sz="2300" kern="1200" baseline="0" dirty="0"/>
            <a:t> – framework for apps using language models</a:t>
          </a:r>
          <a:endParaRPr lang="en-US" sz="2300" kern="1200" dirty="0"/>
        </a:p>
      </dsp:txBody>
      <dsp:txXfrm>
        <a:off x="2260854" y="25279"/>
        <a:ext cx="8254746" cy="505599"/>
      </dsp:txXfrm>
    </dsp:sp>
    <dsp:sp modelId="{5E15B957-B08D-4A00-AD79-99DE377B5AA4}">
      <dsp:nvSpPr>
        <dsp:cNvPr id="0" name=""/>
        <dsp:cNvSpPr/>
      </dsp:nvSpPr>
      <dsp:spPr>
        <a:xfrm>
          <a:off x="2103120" y="530879"/>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14A2179-5C9C-4B8E-8FCE-4A66881383BB}">
      <dsp:nvSpPr>
        <dsp:cNvPr id="0" name=""/>
        <dsp:cNvSpPr/>
      </dsp:nvSpPr>
      <dsp:spPr>
        <a:xfrm>
          <a:off x="2260854" y="55615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Python-dotenv – virtual environment</a:t>
          </a:r>
          <a:endParaRPr lang="en-US" sz="2300" kern="1200"/>
        </a:p>
      </dsp:txBody>
      <dsp:txXfrm>
        <a:off x="2260854" y="556159"/>
        <a:ext cx="8254746" cy="505599"/>
      </dsp:txXfrm>
    </dsp:sp>
    <dsp:sp modelId="{4F83DFA7-61B0-4F24-A535-D711F1BB2736}">
      <dsp:nvSpPr>
        <dsp:cNvPr id="0" name=""/>
        <dsp:cNvSpPr/>
      </dsp:nvSpPr>
      <dsp:spPr>
        <a:xfrm>
          <a:off x="2103120" y="1061759"/>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B88C7AB-EBA5-4943-AE8E-04F06DA7730E}">
      <dsp:nvSpPr>
        <dsp:cNvPr id="0" name=""/>
        <dsp:cNvSpPr/>
      </dsp:nvSpPr>
      <dsp:spPr>
        <a:xfrm>
          <a:off x="2260854" y="108703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Pypdf2 – pdf reader</a:t>
          </a:r>
          <a:endParaRPr lang="en-US" sz="2300" kern="1200"/>
        </a:p>
      </dsp:txBody>
      <dsp:txXfrm>
        <a:off x="2260854" y="1087039"/>
        <a:ext cx="8254746" cy="505599"/>
      </dsp:txXfrm>
    </dsp:sp>
    <dsp:sp modelId="{D64D4B0E-849E-4229-994D-077130F99F76}">
      <dsp:nvSpPr>
        <dsp:cNvPr id="0" name=""/>
        <dsp:cNvSpPr/>
      </dsp:nvSpPr>
      <dsp:spPr>
        <a:xfrm>
          <a:off x="2103120" y="1592639"/>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1251F8E-B073-4B91-9FF7-1243D44D7E05}">
      <dsp:nvSpPr>
        <dsp:cNvPr id="0" name=""/>
        <dsp:cNvSpPr/>
      </dsp:nvSpPr>
      <dsp:spPr>
        <a:xfrm>
          <a:off x="2260854" y="161791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Chromdb – vector store</a:t>
          </a:r>
          <a:endParaRPr lang="en-US" sz="2300" kern="1200"/>
        </a:p>
      </dsp:txBody>
      <dsp:txXfrm>
        <a:off x="2260854" y="1617919"/>
        <a:ext cx="8254746" cy="505599"/>
      </dsp:txXfrm>
    </dsp:sp>
    <dsp:sp modelId="{7336520B-30AA-444C-825F-4C1077741FD7}">
      <dsp:nvSpPr>
        <dsp:cNvPr id="0" name=""/>
        <dsp:cNvSpPr/>
      </dsp:nvSpPr>
      <dsp:spPr>
        <a:xfrm>
          <a:off x="2103120" y="2123519"/>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080FD009-8CFF-4499-B166-3A2399240A64}">
      <dsp:nvSpPr>
        <dsp:cNvPr id="0" name=""/>
        <dsp:cNvSpPr/>
      </dsp:nvSpPr>
      <dsp:spPr>
        <a:xfrm>
          <a:off x="2260854" y="214879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Bcrypt – password encryption</a:t>
          </a:r>
          <a:endParaRPr lang="en-US" sz="2300" kern="1200"/>
        </a:p>
      </dsp:txBody>
      <dsp:txXfrm>
        <a:off x="2260854" y="2148799"/>
        <a:ext cx="8254746" cy="505599"/>
      </dsp:txXfrm>
    </dsp:sp>
    <dsp:sp modelId="{167C87F1-3A66-4DFD-8965-2EA63D1B4159}">
      <dsp:nvSpPr>
        <dsp:cNvPr id="0" name=""/>
        <dsp:cNvSpPr/>
      </dsp:nvSpPr>
      <dsp:spPr>
        <a:xfrm>
          <a:off x="2103120" y="2654399"/>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3C1B206-39C9-4AC1-9306-7E0E141D81B1}">
      <dsp:nvSpPr>
        <dsp:cNvPr id="0" name=""/>
        <dsp:cNvSpPr/>
      </dsp:nvSpPr>
      <dsp:spPr>
        <a:xfrm>
          <a:off x="2260854" y="2679679"/>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Sqlalchemy – database ORM</a:t>
          </a:r>
          <a:endParaRPr lang="en-US" sz="2300" kern="1200"/>
        </a:p>
      </dsp:txBody>
      <dsp:txXfrm>
        <a:off x="2260854" y="2679679"/>
        <a:ext cx="8254746" cy="505599"/>
      </dsp:txXfrm>
    </dsp:sp>
    <dsp:sp modelId="{EC425568-02A3-45A7-BF13-78117A52E06E}">
      <dsp:nvSpPr>
        <dsp:cNvPr id="0" name=""/>
        <dsp:cNvSpPr/>
      </dsp:nvSpPr>
      <dsp:spPr>
        <a:xfrm>
          <a:off x="2103120" y="3185278"/>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6A9DCD5-AA93-4284-8815-BDD8E36F0B06}">
      <dsp:nvSpPr>
        <dsp:cNvPr id="0" name=""/>
        <dsp:cNvSpPr/>
      </dsp:nvSpPr>
      <dsp:spPr>
        <a:xfrm>
          <a:off x="2260854" y="3210558"/>
          <a:ext cx="8254746" cy="50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Flask – web server for API support</a:t>
          </a:r>
          <a:endParaRPr lang="en-US" sz="2300" kern="1200"/>
        </a:p>
      </dsp:txBody>
      <dsp:txXfrm>
        <a:off x="2260854" y="3210558"/>
        <a:ext cx="8254746" cy="505599"/>
      </dsp:txXfrm>
    </dsp:sp>
    <dsp:sp modelId="{0AD5A209-F8E1-454B-8271-C7E02FA9F506}">
      <dsp:nvSpPr>
        <dsp:cNvPr id="0" name=""/>
        <dsp:cNvSpPr/>
      </dsp:nvSpPr>
      <dsp:spPr>
        <a:xfrm>
          <a:off x="2103120" y="3716158"/>
          <a:ext cx="8412480" cy="0"/>
        </a:xfrm>
        <a:prstGeom prst="line">
          <a:avLst/>
        </a:prstGeom>
        <a:noFill/>
        <a:ln w="6350" cap="flat" cmpd="sng" algn="ctr">
          <a:solidFill>
            <a:schemeClr val="accent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BDEF2-E2AA-47F0-A65C-5EEBD85F68E2}">
      <dsp:nvSpPr>
        <dsp:cNvPr id="0" name=""/>
        <dsp:cNvSpPr/>
      </dsp:nvSpPr>
      <dsp:spPr>
        <a:xfrm>
          <a:off x="0" y="1554"/>
          <a:ext cx="10515600" cy="78774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4666D-8B1B-4BC5-AD4A-0F2524126771}">
      <dsp:nvSpPr>
        <dsp:cNvPr id="0" name=""/>
        <dsp:cNvSpPr/>
      </dsp:nvSpPr>
      <dsp:spPr>
        <a:xfrm>
          <a:off x="238293" y="178797"/>
          <a:ext cx="433261" cy="43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337FE0-E3AC-45B6-8E54-9894040E18D9}">
      <dsp:nvSpPr>
        <dsp:cNvPr id="0" name=""/>
        <dsp:cNvSpPr/>
      </dsp:nvSpPr>
      <dsp:spPr>
        <a:xfrm>
          <a:off x="909849" y="1554"/>
          <a:ext cx="9605750" cy="787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370" tIns="83370" rIns="83370" bIns="83370" numCol="1" spcCol="1270" anchor="ctr" anchorCtr="0">
          <a:noAutofit/>
        </a:bodyPr>
        <a:lstStyle/>
        <a:p>
          <a:pPr marL="0" lvl="0" indent="0" algn="l" defTabSz="977900">
            <a:lnSpc>
              <a:spcPct val="90000"/>
            </a:lnSpc>
            <a:spcBef>
              <a:spcPct val="0"/>
            </a:spcBef>
            <a:spcAft>
              <a:spcPct val="35000"/>
            </a:spcAft>
            <a:buNone/>
          </a:pPr>
          <a:r>
            <a:rPr lang="en-US" sz="2200" kern="1200"/>
            <a:t>Setup CI/CD pipeline for the app and deploy it.</a:t>
          </a:r>
        </a:p>
      </dsp:txBody>
      <dsp:txXfrm>
        <a:off x="909849" y="1554"/>
        <a:ext cx="9605750" cy="787748"/>
      </dsp:txXfrm>
    </dsp:sp>
    <dsp:sp modelId="{CAA544D0-88BA-467F-AD99-A720A50DBC87}">
      <dsp:nvSpPr>
        <dsp:cNvPr id="0" name=""/>
        <dsp:cNvSpPr/>
      </dsp:nvSpPr>
      <dsp:spPr>
        <a:xfrm>
          <a:off x="0" y="986239"/>
          <a:ext cx="10515600" cy="78774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78D38-017C-4192-A686-45F9B23370EA}">
      <dsp:nvSpPr>
        <dsp:cNvPr id="0" name=""/>
        <dsp:cNvSpPr/>
      </dsp:nvSpPr>
      <dsp:spPr>
        <a:xfrm>
          <a:off x="238293" y="1163483"/>
          <a:ext cx="433261" cy="43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A96030-985E-4B7B-856E-2E1D39D262BC}">
      <dsp:nvSpPr>
        <dsp:cNvPr id="0" name=""/>
        <dsp:cNvSpPr/>
      </dsp:nvSpPr>
      <dsp:spPr>
        <a:xfrm>
          <a:off x="909849" y="986239"/>
          <a:ext cx="9605750" cy="787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370" tIns="83370" rIns="83370" bIns="83370" numCol="1" spcCol="1270" anchor="ctr" anchorCtr="0">
          <a:noAutofit/>
        </a:bodyPr>
        <a:lstStyle/>
        <a:p>
          <a:pPr marL="0" lvl="0" indent="0" algn="l" defTabSz="977900">
            <a:lnSpc>
              <a:spcPct val="90000"/>
            </a:lnSpc>
            <a:spcBef>
              <a:spcPct val="0"/>
            </a:spcBef>
            <a:spcAft>
              <a:spcPct val="35000"/>
            </a:spcAft>
            <a:buNone/>
          </a:pPr>
          <a:r>
            <a:rPr lang="en-US" sz="2200" kern="1200"/>
            <a:t>Explore free LLMs and embedding models which will allow me to put this site up for “free”.</a:t>
          </a:r>
        </a:p>
      </dsp:txBody>
      <dsp:txXfrm>
        <a:off x="909849" y="986239"/>
        <a:ext cx="9605750" cy="787748"/>
      </dsp:txXfrm>
    </dsp:sp>
    <dsp:sp modelId="{E3C3F643-D69B-40B4-8D5B-9324A68F3ED9}">
      <dsp:nvSpPr>
        <dsp:cNvPr id="0" name=""/>
        <dsp:cNvSpPr/>
      </dsp:nvSpPr>
      <dsp:spPr>
        <a:xfrm>
          <a:off x="0" y="1970925"/>
          <a:ext cx="10515600" cy="78774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9B2C1-131E-4D29-941E-A406DD1226C4}">
      <dsp:nvSpPr>
        <dsp:cNvPr id="0" name=""/>
        <dsp:cNvSpPr/>
      </dsp:nvSpPr>
      <dsp:spPr>
        <a:xfrm>
          <a:off x="238293" y="2148168"/>
          <a:ext cx="433261" cy="43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7873D-2735-4129-A1E0-69045FD30654}">
      <dsp:nvSpPr>
        <dsp:cNvPr id="0" name=""/>
        <dsp:cNvSpPr/>
      </dsp:nvSpPr>
      <dsp:spPr>
        <a:xfrm>
          <a:off x="909849" y="1970925"/>
          <a:ext cx="9605750" cy="787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370" tIns="83370" rIns="83370" bIns="83370" numCol="1" spcCol="1270" anchor="ctr" anchorCtr="0">
          <a:noAutofit/>
        </a:bodyPr>
        <a:lstStyle/>
        <a:p>
          <a:pPr marL="0" lvl="0" indent="0" algn="l" defTabSz="977900">
            <a:lnSpc>
              <a:spcPct val="90000"/>
            </a:lnSpc>
            <a:spcBef>
              <a:spcPct val="0"/>
            </a:spcBef>
            <a:spcAft>
              <a:spcPct val="35000"/>
            </a:spcAft>
            <a:buNone/>
          </a:pPr>
          <a:r>
            <a:rPr lang="en-US" sz="2200" kern="1200"/>
            <a:t>Combine both ChromaDb’s and my applications SQLite databases, there’s no need to have two separate ones.</a:t>
          </a:r>
        </a:p>
      </dsp:txBody>
      <dsp:txXfrm>
        <a:off x="909849" y="1970925"/>
        <a:ext cx="9605750" cy="787748"/>
      </dsp:txXfrm>
    </dsp:sp>
    <dsp:sp modelId="{287D3892-DE8F-425D-928C-772803420949}">
      <dsp:nvSpPr>
        <dsp:cNvPr id="0" name=""/>
        <dsp:cNvSpPr/>
      </dsp:nvSpPr>
      <dsp:spPr>
        <a:xfrm>
          <a:off x="0" y="2955610"/>
          <a:ext cx="10515600" cy="78774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EECE4-540B-491A-B814-C4F882A390B6}">
      <dsp:nvSpPr>
        <dsp:cNvPr id="0" name=""/>
        <dsp:cNvSpPr/>
      </dsp:nvSpPr>
      <dsp:spPr>
        <a:xfrm>
          <a:off x="238293" y="3132853"/>
          <a:ext cx="433261" cy="43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FEEA72-7914-4CE0-A2F6-73353671EDB3}">
      <dsp:nvSpPr>
        <dsp:cNvPr id="0" name=""/>
        <dsp:cNvSpPr/>
      </dsp:nvSpPr>
      <dsp:spPr>
        <a:xfrm>
          <a:off x="909849" y="2955610"/>
          <a:ext cx="9605750" cy="787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370" tIns="83370" rIns="83370" bIns="83370" numCol="1" spcCol="1270" anchor="ctr" anchorCtr="0">
          <a:noAutofit/>
        </a:bodyPr>
        <a:lstStyle/>
        <a:p>
          <a:pPr marL="0" lvl="0" indent="0" algn="l" defTabSz="977900">
            <a:lnSpc>
              <a:spcPct val="90000"/>
            </a:lnSpc>
            <a:spcBef>
              <a:spcPct val="0"/>
            </a:spcBef>
            <a:spcAft>
              <a:spcPct val="35000"/>
            </a:spcAft>
            <a:buNone/>
          </a:pPr>
          <a:r>
            <a:rPr lang="en-US" sz="2200" kern="1200"/>
            <a:t>Update app to use third part authentication like Google Auth, etc. Current implementation is not the most secure approach.</a:t>
          </a:r>
        </a:p>
      </dsp:txBody>
      <dsp:txXfrm>
        <a:off x="909849" y="2955610"/>
        <a:ext cx="9605750" cy="787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92719-58B8-4152-A816-DE89A66833FF}">
      <dsp:nvSpPr>
        <dsp:cNvPr id="0" name=""/>
        <dsp:cNvSpPr/>
      </dsp:nvSpPr>
      <dsp:spPr>
        <a:xfrm>
          <a:off x="6315" y="687910"/>
          <a:ext cx="1974242" cy="23690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I am definitely happy with the “final” product.</a:t>
          </a:r>
        </a:p>
      </dsp:txBody>
      <dsp:txXfrm>
        <a:off x="6315" y="1635546"/>
        <a:ext cx="1974242" cy="1421454"/>
      </dsp:txXfrm>
    </dsp:sp>
    <dsp:sp modelId="{27682284-10D2-4453-8924-3A4374A71E7C}">
      <dsp:nvSpPr>
        <dsp:cNvPr id="0" name=""/>
        <dsp:cNvSpPr/>
      </dsp:nvSpPr>
      <dsp:spPr>
        <a:xfrm>
          <a:off x="6315" y="687910"/>
          <a:ext cx="1974242" cy="94763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6315" y="687910"/>
        <a:ext cx="1974242" cy="947636"/>
      </dsp:txXfrm>
    </dsp:sp>
    <dsp:sp modelId="{A73F03D2-B937-41B2-98B2-7007A497722A}">
      <dsp:nvSpPr>
        <dsp:cNvPr id="0" name=""/>
        <dsp:cNvSpPr/>
      </dsp:nvSpPr>
      <dsp:spPr>
        <a:xfrm>
          <a:off x="2138497" y="687910"/>
          <a:ext cx="1974242" cy="23690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There are more features I would like to add as discussed.</a:t>
          </a:r>
        </a:p>
      </dsp:txBody>
      <dsp:txXfrm>
        <a:off x="2138497" y="1635546"/>
        <a:ext cx="1974242" cy="1421454"/>
      </dsp:txXfrm>
    </dsp:sp>
    <dsp:sp modelId="{720B84E1-6A40-4DC6-9485-EAFC2E64C387}">
      <dsp:nvSpPr>
        <dsp:cNvPr id="0" name=""/>
        <dsp:cNvSpPr/>
      </dsp:nvSpPr>
      <dsp:spPr>
        <a:xfrm>
          <a:off x="2138497" y="687910"/>
          <a:ext cx="1974242" cy="94763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38497" y="687910"/>
        <a:ext cx="1974242" cy="947636"/>
      </dsp:txXfrm>
    </dsp:sp>
    <dsp:sp modelId="{89DA7A61-5F47-4CFF-AFD4-F51C70660361}">
      <dsp:nvSpPr>
        <dsp:cNvPr id="0" name=""/>
        <dsp:cNvSpPr/>
      </dsp:nvSpPr>
      <dsp:spPr>
        <a:xfrm>
          <a:off x="4270678" y="687910"/>
          <a:ext cx="1974242" cy="23690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Certain implementation aspects took longer than expected since I was not familiar with Python/Flask prior.</a:t>
          </a:r>
        </a:p>
      </dsp:txBody>
      <dsp:txXfrm>
        <a:off x="4270678" y="1635546"/>
        <a:ext cx="1974242" cy="1421454"/>
      </dsp:txXfrm>
    </dsp:sp>
    <dsp:sp modelId="{CE1BE17A-05CD-4119-A80B-AE0387307A95}">
      <dsp:nvSpPr>
        <dsp:cNvPr id="0" name=""/>
        <dsp:cNvSpPr/>
      </dsp:nvSpPr>
      <dsp:spPr>
        <a:xfrm>
          <a:off x="4270678" y="687910"/>
          <a:ext cx="1974242" cy="94763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270678" y="687910"/>
        <a:ext cx="1974242" cy="947636"/>
      </dsp:txXfrm>
    </dsp:sp>
    <dsp:sp modelId="{20A2A0DA-F477-43E4-AFF5-2BB22BB784E1}">
      <dsp:nvSpPr>
        <dsp:cNvPr id="0" name=""/>
        <dsp:cNvSpPr/>
      </dsp:nvSpPr>
      <dsp:spPr>
        <a:xfrm>
          <a:off x="6402860" y="687910"/>
          <a:ext cx="1974242" cy="23690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I would do code reviews as well as add unit tests.</a:t>
          </a:r>
        </a:p>
      </dsp:txBody>
      <dsp:txXfrm>
        <a:off x="6402860" y="1635546"/>
        <a:ext cx="1974242" cy="1421454"/>
      </dsp:txXfrm>
    </dsp:sp>
    <dsp:sp modelId="{9ABDF0F1-03B9-4E26-A054-6DF7C58A864B}">
      <dsp:nvSpPr>
        <dsp:cNvPr id="0" name=""/>
        <dsp:cNvSpPr/>
      </dsp:nvSpPr>
      <dsp:spPr>
        <a:xfrm>
          <a:off x="6402860" y="687910"/>
          <a:ext cx="1974242" cy="94763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04</a:t>
          </a:r>
        </a:p>
      </dsp:txBody>
      <dsp:txXfrm>
        <a:off x="6402860" y="687910"/>
        <a:ext cx="1974242" cy="947636"/>
      </dsp:txXfrm>
    </dsp:sp>
    <dsp:sp modelId="{1230318C-FF7C-425C-837B-9502A0E8F99A}">
      <dsp:nvSpPr>
        <dsp:cNvPr id="0" name=""/>
        <dsp:cNvSpPr/>
      </dsp:nvSpPr>
      <dsp:spPr>
        <a:xfrm>
          <a:off x="8535042" y="687910"/>
          <a:ext cx="1974242" cy="236909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5011" tIns="0" rIns="195011" bIns="330200" numCol="1" spcCol="1270" anchor="t" anchorCtr="0">
          <a:noAutofit/>
        </a:bodyPr>
        <a:lstStyle/>
        <a:p>
          <a:pPr marL="0" lvl="0" indent="0" algn="l" defTabSz="577850">
            <a:lnSpc>
              <a:spcPct val="90000"/>
            </a:lnSpc>
            <a:spcBef>
              <a:spcPct val="0"/>
            </a:spcBef>
            <a:spcAft>
              <a:spcPct val="35000"/>
            </a:spcAft>
            <a:buNone/>
          </a:pPr>
          <a:r>
            <a:rPr lang="en-US" sz="1300" kern="1200" dirty="0"/>
            <a:t>Add more FE/BE user input validations.</a:t>
          </a:r>
        </a:p>
      </dsp:txBody>
      <dsp:txXfrm>
        <a:off x="8535042" y="1635546"/>
        <a:ext cx="1974242" cy="1421454"/>
      </dsp:txXfrm>
    </dsp:sp>
    <dsp:sp modelId="{2A762CC7-9A56-47EF-A3F3-BEA7B76D642E}">
      <dsp:nvSpPr>
        <dsp:cNvPr id="0" name=""/>
        <dsp:cNvSpPr/>
      </dsp:nvSpPr>
      <dsp:spPr>
        <a:xfrm>
          <a:off x="8535042" y="687910"/>
          <a:ext cx="1974242" cy="947636"/>
        </a:xfrm>
        <a:prstGeom prst="rect">
          <a:avLst/>
        </a:prstGeom>
        <a:noFill/>
        <a:ln w="635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95011" tIns="165100" rIns="195011" bIns="165100" numCol="1" spcCol="1270" anchor="ctr" anchorCtr="0">
          <a:noAutofit/>
        </a:bodyPr>
        <a:lstStyle/>
        <a:p>
          <a:pPr marL="0" lvl="0" indent="0" algn="l" defTabSz="2000250">
            <a:lnSpc>
              <a:spcPct val="90000"/>
            </a:lnSpc>
            <a:spcBef>
              <a:spcPct val="0"/>
            </a:spcBef>
            <a:spcAft>
              <a:spcPct val="35000"/>
            </a:spcAft>
            <a:buNone/>
          </a:pPr>
          <a:r>
            <a:rPr lang="en-US" sz="4500" kern="1200"/>
            <a:t>05</a:t>
          </a:r>
        </a:p>
      </dsp:txBody>
      <dsp:txXfrm>
        <a:off x="8535042" y="687910"/>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With everything AI and ML going on around us, I was interested to do a project like this.</a:t>
            </a:r>
          </a:p>
          <a:p>
            <a:pPr marL="228600" indent="-228600">
              <a:buAutoNum type="arabicPeriod"/>
            </a:pPr>
            <a:r>
              <a:rPr lang="en-US" dirty="0"/>
              <a:t>AI/ML space is growing and evolving quickly. I am realizing since having started this project, my project has quickly become absolute. ChatGPT now integrated image and file-based querying.</a:t>
            </a:r>
          </a:p>
          <a:p>
            <a:pPr marL="228600" indent="-228600">
              <a:buAutoNum type="arabicPeriod"/>
            </a:pPr>
            <a:r>
              <a:rPr lang="en-US" dirty="0"/>
              <a:t>I spent a lot of time reading articles on how to go about this and then I discovered </a:t>
            </a:r>
            <a:r>
              <a:rPr lang="en-US" dirty="0" err="1"/>
              <a:t>LangChain</a:t>
            </a:r>
            <a:r>
              <a:rPr lang="en-US" dirty="0"/>
              <a:t> and it made the project doable.</a:t>
            </a:r>
          </a:p>
          <a:p>
            <a:pPr marL="228600" indent="-228600">
              <a:buAutoNum type="arabicPeriod"/>
            </a:pPr>
            <a:r>
              <a:rPr lang="en-US" dirty="0" err="1"/>
              <a:t>LangChain</a:t>
            </a:r>
            <a:r>
              <a:rPr lang="en-US" dirty="0"/>
              <a:t> is a framework for developing applications powered by language models.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7049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 was able to follow the timeline and got caught on some of the development steps and was not able to complete the last two items on my list of milestones to hit. </a:t>
            </a:r>
          </a:p>
          <a:p>
            <a:pPr marL="0" indent="0">
              <a:buNone/>
            </a:pPr>
            <a:r>
              <a:rPr lang="en-US" dirty="0"/>
              <a:t>Those items to finish still are:</a:t>
            </a:r>
          </a:p>
          <a:p>
            <a:pPr marL="228600" indent="-228600">
              <a:buAutoNum type="arabicPeriod"/>
            </a:pPr>
            <a:r>
              <a:rPr lang="en-US" dirty="0"/>
              <a:t>Exploring free LLM/Embedding Models</a:t>
            </a:r>
          </a:p>
          <a:p>
            <a:pPr marL="228600" indent="-228600">
              <a:buAutoNum type="arabicPeriod"/>
            </a:pPr>
            <a:r>
              <a:rPr lang="en-US" dirty="0"/>
              <a:t>Setting up CI/CD pipeline and deploying the application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6189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quiet a bit of libraries that already</a:t>
            </a:r>
          </a:p>
          <a:p>
            <a:pPr marL="228600" indent="-228600">
              <a:buAutoNum type="arabicPeriod"/>
            </a:pPr>
            <a:r>
              <a:rPr lang="en-US" dirty="0"/>
              <a:t>There are free embedding models and LLM models that run locally on your machine</a:t>
            </a:r>
          </a:p>
          <a:p>
            <a:pPr marL="228600" indent="-228600">
              <a:buAutoNum type="arabicPeriod"/>
            </a:pPr>
            <a:r>
              <a:rPr lang="en-US" dirty="0"/>
              <a:t>Tradeoffs is that locally running models are slower</a:t>
            </a:r>
          </a:p>
          <a:p>
            <a:pPr marL="228600" indent="-228600">
              <a:buAutoNum type="arabicPeriod"/>
            </a:pPr>
            <a:r>
              <a:rPr lang="en-US" dirty="0"/>
              <a:t>OpenAI models are expensive</a:t>
            </a:r>
          </a:p>
          <a:p>
            <a:pPr marL="228600" indent="-228600">
              <a:buAutoNum type="arabicPeriod"/>
            </a:pPr>
            <a:r>
              <a:rPr lang="en-US" dirty="0"/>
              <a:t>This process is simplified with </a:t>
            </a:r>
            <a:r>
              <a:rPr lang="en-US" dirty="0" err="1"/>
              <a:t>LangChain</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1826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With this project, I went outside of my comfort zone and chose to do the BE in Python with Flask as the web framework to serve my API.</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 am very new to python, and I have found that AI/ML field is saturated with use of python, so I jumped on the band wagon.</a:t>
            </a:r>
          </a:p>
          <a:p>
            <a:pPr marL="228600" indent="-228600">
              <a:buAutoNum type="arabicPeriod"/>
            </a:pPr>
            <a:r>
              <a:rPr lang="en-US" dirty="0"/>
              <a:t>I built the FE with Vue.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11736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Decided to use SQLite for our database. </a:t>
            </a:r>
          </a:p>
          <a:p>
            <a:endParaRPr lang="en-US" dirty="0"/>
          </a:p>
          <a:p>
            <a:r>
              <a:rPr lang="en-US" dirty="0"/>
              <a:t>It is a lightweight file based relational </a:t>
            </a:r>
            <a:r>
              <a:rPr lang="en-US" dirty="0" err="1"/>
              <a:t>sql</a:t>
            </a:r>
            <a:r>
              <a:rPr lang="en-US" dirty="0"/>
              <a:t> database that is on disk.</a:t>
            </a:r>
          </a:p>
          <a:p>
            <a:endParaRPr lang="en-US" dirty="0"/>
          </a:p>
          <a:p>
            <a:r>
              <a:rPr lang="en-US" dirty="0"/>
              <a:t>Chose to work with SQLite because we don’t need to host the database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0074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78957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08973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I going to use this to study for my finals, absolutely yes!</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167980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abdulCiise/GVSU-CIS641-Project-TeamCiise/tree/master/sr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medium.com/@mutazyounes/bring-your-data-to-life-creating-a-chatbot-with-llm-langchain-vector-db-locally-on-docker-ed647e546f85"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657724" y="2809875"/>
            <a:ext cx="6696075" cy="1909763"/>
          </a:xfrm>
        </p:spPr>
        <p:txBody>
          <a:bodyPr anchor="b">
            <a:normAutofit/>
          </a:bodyPr>
          <a:lstStyle/>
          <a:p>
            <a:r>
              <a:rPr lang="en-US" dirty="0"/>
              <a:t>PDF Query tool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657725" y="5028803"/>
            <a:ext cx="6696074" cy="365125"/>
          </a:xfrm>
        </p:spPr>
        <p:txBody>
          <a:bodyPr anchor="ctr">
            <a:normAutofit/>
          </a:bodyPr>
          <a:lstStyle/>
          <a:p>
            <a:r>
              <a:rPr lang="en-US" dirty="0"/>
              <a:t>Cabdul Ciise</a:t>
            </a:r>
          </a:p>
        </p:txBody>
      </p:sp>
      <p:sp>
        <p:nvSpPr>
          <p:cNvPr id="8" name="Date Placeholder 3">
            <a:extLst>
              <a:ext uri="{FF2B5EF4-FFF2-40B4-BE49-F238E27FC236}">
                <a16:creationId xmlns:a16="http://schemas.microsoft.com/office/drawing/2014/main" id="{87A370D7-F6E0-AF91-F05A-9B6BE49A9BDB}"/>
              </a:ext>
            </a:extLst>
          </p:cNvPr>
          <p:cNvSpPr>
            <a:spLocks noGrp="1"/>
          </p:cNvSpPr>
          <p:nvPr>
            <p:ph type="dt" sz="half" idx="10"/>
          </p:nvPr>
        </p:nvSpPr>
        <p:spPr>
          <a:xfrm>
            <a:off x="4676774" y="6356350"/>
            <a:ext cx="1695450" cy="365125"/>
          </a:xfrm>
        </p:spPr>
        <p:txBody>
          <a:bodyPr/>
          <a:lstStyle/>
          <a:p>
            <a:pPr>
              <a:spcAft>
                <a:spcPts val="600"/>
              </a:spcAft>
            </a:pPr>
            <a:r>
              <a:rPr lang="en-US" dirty="0"/>
              <a:t>2023</a:t>
            </a:r>
          </a:p>
        </p:txBody>
      </p:sp>
      <p:sp>
        <p:nvSpPr>
          <p:cNvPr id="10" name="Footer Placeholder 4">
            <a:extLst>
              <a:ext uri="{FF2B5EF4-FFF2-40B4-BE49-F238E27FC236}">
                <a16:creationId xmlns:a16="http://schemas.microsoft.com/office/drawing/2014/main" id="{29A1DC04-C5B5-6A67-3F24-4CA9F13879B9}"/>
              </a:ext>
            </a:extLst>
          </p:cNvPr>
          <p:cNvSpPr>
            <a:spLocks noGrp="1"/>
          </p:cNvSpPr>
          <p:nvPr>
            <p:ph type="ftr" sz="quarter" idx="11"/>
          </p:nvPr>
        </p:nvSpPr>
        <p:spPr>
          <a:xfrm>
            <a:off x="6743699" y="6356350"/>
            <a:ext cx="2543175" cy="365125"/>
          </a:xfrm>
        </p:spPr>
        <p:txBody>
          <a:bodyPr/>
          <a:lstStyle/>
          <a:p>
            <a:pPr>
              <a:spcAft>
                <a:spcPts val="600"/>
              </a:spcAft>
            </a:pPr>
            <a:r>
              <a:rPr lang="en-US" dirty="0"/>
              <a:t>PDF Query Tool</a:t>
            </a:r>
          </a:p>
        </p:txBody>
      </p:sp>
      <p:sp>
        <p:nvSpPr>
          <p:cNvPr id="12" name="Slide Number Placeholder 5">
            <a:extLst>
              <a:ext uri="{FF2B5EF4-FFF2-40B4-BE49-F238E27FC236}">
                <a16:creationId xmlns:a16="http://schemas.microsoft.com/office/drawing/2014/main" id="{0C800163-2B04-8E8A-FD0C-E6BB9380383D}"/>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1</a:t>
            </a:fld>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4A329B8-D198-6D78-4D8C-BDBF4E9EB938}"/>
              </a:ext>
            </a:extLst>
          </p:cNvPr>
          <p:cNvSpPr>
            <a:spLocks noGrp="1"/>
          </p:cNvSpPr>
          <p:nvPr>
            <p:ph type="title"/>
          </p:nvPr>
        </p:nvSpPr>
        <p:spPr>
          <a:xfrm>
            <a:off x="1362075" y="612949"/>
            <a:ext cx="5111750" cy="977726"/>
          </a:xfrm>
        </p:spPr>
        <p:txBody>
          <a:bodyPr anchor="t">
            <a:normAutofit/>
          </a:bodyPr>
          <a:lstStyle/>
          <a:p>
            <a:r>
              <a:rPr lang="en-US" dirty="0"/>
              <a:t>Persistence</a:t>
            </a:r>
            <a:br>
              <a:rPr lang="en-US" dirty="0"/>
            </a:br>
            <a:r>
              <a:rPr lang="en-US" dirty="0"/>
              <a:t>	</a:t>
            </a:r>
            <a:r>
              <a:rPr lang="en-US" dirty="0" err="1"/>
              <a:t>ChromaDB</a:t>
            </a:r>
            <a:endParaRPr lang="en-US" dirty="0"/>
          </a:p>
        </p:txBody>
      </p:sp>
      <p:sp>
        <p:nvSpPr>
          <p:cNvPr id="2" name="Text Placeholder 1">
            <a:extLst>
              <a:ext uri="{FF2B5EF4-FFF2-40B4-BE49-F238E27FC236}">
                <a16:creationId xmlns:a16="http://schemas.microsoft.com/office/drawing/2014/main" id="{B3D455C3-3E82-125F-DD77-C27EC709402A}"/>
              </a:ext>
            </a:extLst>
          </p:cNvPr>
          <p:cNvSpPr>
            <a:spLocks noGrp="1"/>
          </p:cNvSpPr>
          <p:nvPr>
            <p:ph type="body" idx="1"/>
          </p:nvPr>
        </p:nvSpPr>
        <p:spPr>
          <a:xfrm>
            <a:off x="1447800" y="1908173"/>
            <a:ext cx="5111750" cy="2844801"/>
          </a:xfrm>
        </p:spPr>
        <p:txBody>
          <a:bodyPr>
            <a:normAutofit/>
          </a:bodyPr>
          <a:lstStyle/>
          <a:p>
            <a:pPr marL="285750" indent="-285750">
              <a:buFont typeface="Arial" panose="020B0604020202020204" pitchFamily="34" charset="0"/>
              <a:buChar char="•"/>
            </a:pPr>
            <a:r>
              <a:rPr lang="en-US" dirty="0" err="1"/>
              <a:t>ChromaDB</a:t>
            </a:r>
            <a:r>
              <a:rPr lang="en-US" dirty="0"/>
              <a:t> python library creates a SQLite database on instantiation if one does not exist.</a:t>
            </a:r>
          </a:p>
          <a:p>
            <a:pPr marL="285750" indent="-285750">
              <a:buFont typeface="Arial" panose="020B0604020202020204" pitchFamily="34" charset="0"/>
              <a:buChar char="•"/>
            </a:pPr>
            <a:r>
              <a:rPr lang="en-US" dirty="0"/>
              <a:t>This is where the knowledge base lives – the vector embeddings.</a:t>
            </a:r>
          </a:p>
          <a:p>
            <a:pPr marL="285750" indent="-285750">
              <a:buFont typeface="Arial" panose="020B0604020202020204" pitchFamily="34" charset="0"/>
              <a:buChar char="•"/>
            </a:pPr>
            <a:r>
              <a:rPr lang="en-US" dirty="0"/>
              <a:t>Semantic search is run against this knowledge base to get top N matches for user prompts.</a:t>
            </a:r>
          </a:p>
          <a:p>
            <a:pPr marL="285750" indent="-285750">
              <a:buFont typeface="Arial" panose="020B0604020202020204" pitchFamily="34" charset="0"/>
              <a:buChar char="•"/>
            </a:pPr>
            <a:r>
              <a:rPr lang="en-US" dirty="0"/>
              <a:t>My fav motto is, “If it </a:t>
            </a:r>
            <a:r>
              <a:rPr lang="en-US" dirty="0" err="1"/>
              <a:t>ain’t</a:t>
            </a:r>
            <a:r>
              <a:rPr lang="en-US" dirty="0"/>
              <a:t> broke, don’t fix it”, but with more time, I would have chosen to combine both </a:t>
            </a:r>
            <a:r>
              <a:rPr lang="en-US" dirty="0" err="1"/>
              <a:t>ChromaDB’s</a:t>
            </a:r>
            <a:r>
              <a:rPr lang="en-US" dirty="0"/>
              <a:t> database with my application’s SQLite database.</a:t>
            </a:r>
          </a:p>
          <a:p>
            <a:endParaRPr lang="en-US" dirty="0"/>
          </a:p>
        </p:txBody>
      </p:sp>
      <p:sp>
        <p:nvSpPr>
          <p:cNvPr id="4" name="Date Placeholder 3">
            <a:extLst>
              <a:ext uri="{FF2B5EF4-FFF2-40B4-BE49-F238E27FC236}">
                <a16:creationId xmlns:a16="http://schemas.microsoft.com/office/drawing/2014/main" id="{74B4BD00-4B71-86A4-E4B7-DD3C499AFC56}"/>
              </a:ext>
            </a:extLst>
          </p:cNvPr>
          <p:cNvSpPr>
            <a:spLocks noGrp="1"/>
          </p:cNvSpPr>
          <p:nvPr>
            <p:ph type="dt" sz="half" idx="10"/>
          </p:nvPr>
        </p:nvSpPr>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EABF7B1B-AF0B-E3FE-EA85-B3B79FA3B5A8}"/>
              </a:ext>
            </a:extLst>
          </p:cNvPr>
          <p:cNvSpPr>
            <a:spLocks noGrp="1"/>
          </p:cNvSpPr>
          <p:nvPr>
            <p:ph type="ftr" sz="quarter" idx="11"/>
          </p:nvPr>
        </p:nvSpPr>
        <p:spPr/>
        <p:txBody>
          <a:bodyPr anchor="ctr">
            <a:normAutofit/>
          </a:bodyPr>
          <a:lstStyle/>
          <a:p>
            <a:pPr>
              <a:spcAft>
                <a:spcPts val="600"/>
              </a:spcAft>
            </a:pPr>
            <a:r>
              <a:rPr lang="en-US" dirty="0"/>
              <a:t>PDF Query Tool</a:t>
            </a:r>
          </a:p>
        </p:txBody>
      </p:sp>
      <p:sp>
        <p:nvSpPr>
          <p:cNvPr id="6" name="Slide Number Placeholder 5">
            <a:extLst>
              <a:ext uri="{FF2B5EF4-FFF2-40B4-BE49-F238E27FC236}">
                <a16:creationId xmlns:a16="http://schemas.microsoft.com/office/drawing/2014/main" id="{60879A03-B9F7-F7B7-A20B-C7B9243E385C}"/>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202788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Demo time</a:t>
            </a:r>
          </a:p>
        </p:txBody>
      </p:sp>
    </p:spTree>
    <p:extLst>
      <p:ext uri="{BB962C8B-B14F-4D97-AF65-F5344CB8AC3E}">
        <p14:creationId xmlns:p14="http://schemas.microsoft.com/office/powerpoint/2010/main" val="37972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F7B7E-EB61-1944-067E-05476022A6D2}"/>
              </a:ext>
            </a:extLst>
          </p:cNvPr>
          <p:cNvSpPr>
            <a:spLocks noGrp="1"/>
          </p:cNvSpPr>
          <p:nvPr>
            <p:ph type="title"/>
          </p:nvPr>
        </p:nvSpPr>
        <p:spPr>
          <a:xfrm>
            <a:off x="838200" y="134303"/>
            <a:ext cx="10515600" cy="1325563"/>
          </a:xfrm>
        </p:spPr>
        <p:txBody>
          <a:bodyPr anchor="b">
            <a:normAutofit/>
          </a:bodyPr>
          <a:lstStyle/>
          <a:p>
            <a:r>
              <a:rPr lang="en-US" dirty="0"/>
              <a:t>Future Features</a:t>
            </a:r>
          </a:p>
        </p:txBody>
      </p:sp>
      <p:sp>
        <p:nvSpPr>
          <p:cNvPr id="11" name="Date Placeholder 3">
            <a:extLst>
              <a:ext uri="{FF2B5EF4-FFF2-40B4-BE49-F238E27FC236}">
                <a16:creationId xmlns:a16="http://schemas.microsoft.com/office/drawing/2014/main" id="{0C162C05-E391-0955-18C8-391EEEB774F9}"/>
              </a:ext>
            </a:extLst>
          </p:cNvPr>
          <p:cNvSpPr>
            <a:spLocks noGrp="1"/>
          </p:cNvSpPr>
          <p:nvPr>
            <p:ph type="dt" sz="half" idx="10"/>
          </p:nvPr>
        </p:nvSpPr>
        <p:spPr>
          <a:xfrm>
            <a:off x="838200" y="6356350"/>
            <a:ext cx="2743200" cy="365125"/>
          </a:xfrm>
        </p:spPr>
        <p:txBody>
          <a:bodyPr/>
          <a:lstStyle/>
          <a:p>
            <a:pPr>
              <a:spcAft>
                <a:spcPts val="600"/>
              </a:spcAft>
            </a:pPr>
            <a:r>
              <a:rPr lang="en-US" dirty="0"/>
              <a:t>2023</a:t>
            </a:r>
          </a:p>
        </p:txBody>
      </p:sp>
      <p:sp>
        <p:nvSpPr>
          <p:cNvPr id="13" name="Footer Placeholder 4">
            <a:extLst>
              <a:ext uri="{FF2B5EF4-FFF2-40B4-BE49-F238E27FC236}">
                <a16:creationId xmlns:a16="http://schemas.microsoft.com/office/drawing/2014/main" id="{AE03ED3C-793C-9B19-1ED3-536E26B2B1D8}"/>
              </a:ext>
            </a:extLst>
          </p:cNvPr>
          <p:cNvSpPr>
            <a:spLocks noGrp="1"/>
          </p:cNvSpPr>
          <p:nvPr>
            <p:ph type="ftr" sz="quarter" idx="11"/>
          </p:nvPr>
        </p:nvSpPr>
        <p:spPr>
          <a:xfrm>
            <a:off x="4038600" y="6356350"/>
            <a:ext cx="4114800" cy="365125"/>
          </a:xfrm>
        </p:spPr>
        <p:txBody>
          <a:bodyPr/>
          <a:lstStyle/>
          <a:p>
            <a:pPr>
              <a:spcAft>
                <a:spcPts val="600"/>
              </a:spcAft>
            </a:pPr>
            <a:r>
              <a:rPr lang="en-US" dirty="0"/>
              <a:t>PDF Query Tool</a:t>
            </a:r>
          </a:p>
        </p:txBody>
      </p:sp>
      <p:sp>
        <p:nvSpPr>
          <p:cNvPr id="15" name="Slide Number Placeholder 5">
            <a:extLst>
              <a:ext uri="{FF2B5EF4-FFF2-40B4-BE49-F238E27FC236}">
                <a16:creationId xmlns:a16="http://schemas.microsoft.com/office/drawing/2014/main" id="{28F70ECE-68E3-BA86-A1E6-73A836C13B8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12</a:t>
            </a:fld>
            <a:endParaRPr lang="en-US"/>
          </a:p>
        </p:txBody>
      </p:sp>
      <p:graphicFrame>
        <p:nvGraphicFramePr>
          <p:cNvPr id="8" name="Text Placeholder 4">
            <a:extLst>
              <a:ext uri="{FF2B5EF4-FFF2-40B4-BE49-F238E27FC236}">
                <a16:creationId xmlns:a16="http://schemas.microsoft.com/office/drawing/2014/main" id="{027209CE-56D1-7949-0828-1A43410E2CDE}"/>
              </a:ext>
            </a:extLst>
          </p:cNvPr>
          <p:cNvGraphicFramePr/>
          <p:nvPr>
            <p:extLst>
              <p:ext uri="{D42A27DB-BD31-4B8C-83A1-F6EECF244321}">
                <p14:modId xmlns:p14="http://schemas.microsoft.com/office/powerpoint/2010/main" val="1961698363"/>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00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F7B7E-EB61-1944-067E-05476022A6D2}"/>
              </a:ext>
            </a:extLst>
          </p:cNvPr>
          <p:cNvSpPr>
            <a:spLocks noGrp="1"/>
          </p:cNvSpPr>
          <p:nvPr>
            <p:ph type="title"/>
          </p:nvPr>
        </p:nvSpPr>
        <p:spPr>
          <a:xfrm>
            <a:off x="1333500" y="291403"/>
            <a:ext cx="2895600" cy="2054606"/>
          </a:xfrm>
        </p:spPr>
        <p:txBody>
          <a:bodyPr anchor="b">
            <a:normAutofit/>
          </a:bodyPr>
          <a:lstStyle/>
          <a:p>
            <a:r>
              <a:rPr lang="en-US" dirty="0"/>
              <a:t>You can run this app</a:t>
            </a:r>
          </a:p>
        </p:txBody>
      </p:sp>
      <p:sp>
        <p:nvSpPr>
          <p:cNvPr id="5" name="Text Placeholder 4">
            <a:extLst>
              <a:ext uri="{FF2B5EF4-FFF2-40B4-BE49-F238E27FC236}">
                <a16:creationId xmlns:a16="http://schemas.microsoft.com/office/drawing/2014/main" id="{641DB27A-402A-F450-7443-018C765A6C1A}"/>
              </a:ext>
            </a:extLst>
          </p:cNvPr>
          <p:cNvSpPr>
            <a:spLocks noGrp="1"/>
          </p:cNvSpPr>
          <p:nvPr>
            <p:ph idx="1"/>
          </p:nvPr>
        </p:nvSpPr>
        <p:spPr>
          <a:xfrm>
            <a:off x="1333499" y="2476500"/>
            <a:ext cx="3819229" cy="3514725"/>
          </a:xfrm>
        </p:spPr>
        <p:txBody>
          <a:bodyPr>
            <a:normAutofit/>
          </a:bodyPr>
          <a:lstStyle/>
          <a:p>
            <a:pPr marL="285750" indent="-285750">
              <a:buFont typeface="Arial" panose="020B0604020202020204" pitchFamily="34" charset="0"/>
              <a:buChar char="•"/>
            </a:pPr>
            <a:r>
              <a:rPr lang="en-US" dirty="0"/>
              <a:t>The app can only be run locally (for now).</a:t>
            </a:r>
          </a:p>
          <a:p>
            <a:pPr marL="285750" indent="-285750">
              <a:buFont typeface="Arial" panose="020B0604020202020204" pitchFamily="34" charset="0"/>
              <a:buChar char="•"/>
            </a:pPr>
            <a:r>
              <a:rPr lang="en-US" dirty="0"/>
              <a:t>I made the GitHub repository public, so anyone can clone the repo and run the app locally.</a:t>
            </a:r>
          </a:p>
          <a:p>
            <a:pPr marL="285750" indent="-285750">
              <a:buFont typeface="Arial" panose="020B0604020202020204" pitchFamily="34" charset="0"/>
              <a:buChar char="•"/>
            </a:pPr>
            <a:r>
              <a:rPr lang="en-US" dirty="0"/>
              <a:t>I only ask if you do use the app, let me know what you think about it (over email).</a:t>
            </a:r>
          </a:p>
          <a:p>
            <a:pPr marL="285750" indent="-285750">
              <a:buFont typeface="Arial" panose="020B0604020202020204" pitchFamily="34" charset="0"/>
              <a:buChar char="•"/>
            </a:pPr>
            <a:r>
              <a:rPr lang="en-US" dirty="0"/>
              <a:t>Just follow the instructions on the source </a:t>
            </a:r>
            <a:r>
              <a:rPr lang="en-US" dirty="0">
                <a:hlinkClick r:id="rId3"/>
              </a:rPr>
              <a:t>README</a:t>
            </a:r>
            <a:r>
              <a:rPr lang="en-US" dirty="0"/>
              <a:t>.</a:t>
            </a:r>
          </a:p>
        </p:txBody>
      </p:sp>
      <p:sp>
        <p:nvSpPr>
          <p:cNvPr id="16" name="Date Placeholder 3">
            <a:extLst>
              <a:ext uri="{FF2B5EF4-FFF2-40B4-BE49-F238E27FC236}">
                <a16:creationId xmlns:a16="http://schemas.microsoft.com/office/drawing/2014/main" id="{23DA27C6-19BF-1466-62CC-B8004674BF3E}"/>
              </a:ext>
            </a:extLst>
          </p:cNvPr>
          <p:cNvSpPr>
            <a:spLocks noGrp="1"/>
          </p:cNvSpPr>
          <p:nvPr>
            <p:ph type="dt" sz="half" idx="10"/>
          </p:nvPr>
        </p:nvSpPr>
        <p:spPr>
          <a:xfrm>
            <a:off x="1333500" y="6356350"/>
            <a:ext cx="985157" cy="365125"/>
          </a:xfrm>
        </p:spPr>
        <p:txBody>
          <a:bodyPr/>
          <a:lstStyle/>
          <a:p>
            <a:pPr>
              <a:spcAft>
                <a:spcPts val="600"/>
              </a:spcAft>
            </a:pPr>
            <a:r>
              <a:rPr lang="en-US"/>
              <a:t>20XX</a:t>
            </a:r>
          </a:p>
        </p:txBody>
      </p:sp>
      <p:sp>
        <p:nvSpPr>
          <p:cNvPr id="17" name="Footer Placeholder 4">
            <a:extLst>
              <a:ext uri="{FF2B5EF4-FFF2-40B4-BE49-F238E27FC236}">
                <a16:creationId xmlns:a16="http://schemas.microsoft.com/office/drawing/2014/main" id="{1BECFB44-21C6-4547-930D-DB3EB8E614DE}"/>
              </a:ext>
            </a:extLst>
          </p:cNvPr>
          <p:cNvSpPr>
            <a:spLocks noGrp="1"/>
          </p:cNvSpPr>
          <p:nvPr>
            <p:ph type="ftr" sz="quarter" idx="11"/>
          </p:nvPr>
        </p:nvSpPr>
        <p:spPr>
          <a:xfrm>
            <a:off x="2669886" y="6356349"/>
            <a:ext cx="2482842" cy="365125"/>
          </a:xfrm>
        </p:spPr>
        <p:txBody>
          <a:bodyPr/>
          <a:lstStyle/>
          <a:p>
            <a:pPr>
              <a:spcAft>
                <a:spcPts val="600"/>
              </a:spcAft>
            </a:pPr>
            <a:r>
              <a:rPr lang="en-US"/>
              <a:t>PRESENTATION TITLE</a:t>
            </a:r>
          </a:p>
        </p:txBody>
      </p:sp>
      <p:sp>
        <p:nvSpPr>
          <p:cNvPr id="18" name="Slide Number Placeholder 5">
            <a:extLst>
              <a:ext uri="{FF2B5EF4-FFF2-40B4-BE49-F238E27FC236}">
                <a16:creationId xmlns:a16="http://schemas.microsoft.com/office/drawing/2014/main" id="{0C86316A-1703-D10E-81D2-F1F5450A4E61}"/>
              </a:ext>
            </a:extLst>
          </p:cNvPr>
          <p:cNvSpPr>
            <a:spLocks noGrp="1"/>
          </p:cNvSpPr>
          <p:nvPr>
            <p:ph type="sldNum" sz="quarter" idx="12"/>
          </p:nvPr>
        </p:nvSpPr>
        <p:spPr>
          <a:xfrm>
            <a:off x="5536305" y="6356350"/>
            <a:ext cx="987552" cy="365125"/>
          </a:xfrm>
        </p:spPr>
        <p:txBody>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2868065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F7B7E-EB61-1944-067E-05476022A6D2}"/>
              </a:ext>
            </a:extLst>
          </p:cNvPr>
          <p:cNvSpPr>
            <a:spLocks noGrp="1"/>
          </p:cNvSpPr>
          <p:nvPr>
            <p:ph type="title"/>
          </p:nvPr>
        </p:nvSpPr>
        <p:spPr>
          <a:xfrm>
            <a:off x="838200" y="134303"/>
            <a:ext cx="10515600" cy="1325563"/>
          </a:xfrm>
        </p:spPr>
        <p:txBody>
          <a:bodyPr anchor="b">
            <a:normAutofit/>
          </a:bodyPr>
          <a:lstStyle/>
          <a:p>
            <a:r>
              <a:rPr lang="en-US" dirty="0"/>
              <a:t>Reflection</a:t>
            </a:r>
          </a:p>
        </p:txBody>
      </p:sp>
      <p:sp>
        <p:nvSpPr>
          <p:cNvPr id="11" name="Date Placeholder 3">
            <a:extLst>
              <a:ext uri="{FF2B5EF4-FFF2-40B4-BE49-F238E27FC236}">
                <a16:creationId xmlns:a16="http://schemas.microsoft.com/office/drawing/2014/main" id="{364FC7EE-DD52-8EC0-215B-B40D28BE37DB}"/>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13" name="Footer Placeholder 4">
            <a:extLst>
              <a:ext uri="{FF2B5EF4-FFF2-40B4-BE49-F238E27FC236}">
                <a16:creationId xmlns:a16="http://schemas.microsoft.com/office/drawing/2014/main" id="{526248AB-E36E-31B7-5F4E-A52E91CA400A}"/>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PDF Query Tool</a:t>
            </a:r>
          </a:p>
        </p:txBody>
      </p:sp>
      <p:sp>
        <p:nvSpPr>
          <p:cNvPr id="15" name="Slide Number Placeholder 5">
            <a:extLst>
              <a:ext uri="{FF2B5EF4-FFF2-40B4-BE49-F238E27FC236}">
                <a16:creationId xmlns:a16="http://schemas.microsoft.com/office/drawing/2014/main" id="{6060D87F-61E9-EB7F-9EAB-BECD42ABBA5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graphicFrame>
        <p:nvGraphicFramePr>
          <p:cNvPr id="8" name="Text Placeholder 4">
            <a:extLst>
              <a:ext uri="{FF2B5EF4-FFF2-40B4-BE49-F238E27FC236}">
                <a16:creationId xmlns:a16="http://schemas.microsoft.com/office/drawing/2014/main" id="{7D4ACFD5-A48D-4A13-AA78-1D807AA1E9B4}"/>
              </a:ext>
            </a:extLst>
          </p:cNvPr>
          <p:cNvGraphicFramePr/>
          <p:nvPr>
            <p:extLst>
              <p:ext uri="{D42A27DB-BD31-4B8C-83A1-F6EECF244321}">
                <p14:modId xmlns:p14="http://schemas.microsoft.com/office/powerpoint/2010/main" val="3562852919"/>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62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Any questions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Introduction</a:t>
            </a:r>
          </a:p>
          <a:p>
            <a:r>
              <a:rPr lang="en-US" dirty="0"/>
              <a:t>Project Timeline</a:t>
            </a:r>
          </a:p>
          <a:p>
            <a:r>
              <a:rPr lang="en-US" dirty="0"/>
              <a:t>High Level Architecture</a:t>
            </a:r>
          </a:p>
          <a:p>
            <a:r>
              <a:rPr lang="en-US" dirty="0"/>
              <a:t>BE/FE Implementation</a:t>
            </a:r>
          </a:p>
          <a:p>
            <a:r>
              <a:rPr lang="en-US" dirty="0"/>
              <a:t>Persistence Layer</a:t>
            </a:r>
          </a:p>
          <a:p>
            <a:r>
              <a:rPr lang="en-US" dirty="0"/>
              <a:t>Demo</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PDF Query Tool</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1304916"/>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74125"/>
            <a:ext cx="5111750" cy="3650251"/>
          </a:xfrm>
        </p:spPr>
        <p:txBody>
          <a:bodyPr/>
          <a:lstStyle/>
          <a:p>
            <a:r>
              <a:rPr lang="en-US" dirty="0"/>
              <a:t>With the growth and adoption of AI and ML around us, I was interested to take on a project in this space.</a:t>
            </a:r>
          </a:p>
          <a:p>
            <a:r>
              <a:rPr lang="en-US" dirty="0"/>
              <a:t>This project is focused on creating an MVP: an app that takes in a collection of PDFs and coupled with a LLM, provide a chat-like interaction for querying documents.</a:t>
            </a:r>
            <a:br>
              <a:rPr lang="en-US" dirty="0"/>
            </a:br>
            <a:br>
              <a:rPr lang="en-US" dirty="0"/>
            </a:br>
            <a:r>
              <a:rPr lang="en-US" dirty="0"/>
              <a:t>Essentially, ChatGPT for your PDFs.</a:t>
            </a:r>
            <a:br>
              <a:rPr lang="en-US" dirty="0"/>
            </a:br>
            <a:br>
              <a:rPr lang="en-US" dirty="0"/>
            </a:br>
            <a:r>
              <a:rPr lang="en-US" dirty="0"/>
              <a:t>The bigger goal after this project is to take what I’ve learned and wrap this question answering bot in something like an Azure function so we can provide our customers with an easy to integrate solution….unless there’s something out there that does it already cheaply…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2023</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PDF Query Tool</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PDF Query Tool – Team Ciise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3" name="Picture 2">
            <a:extLst>
              <a:ext uri="{FF2B5EF4-FFF2-40B4-BE49-F238E27FC236}">
                <a16:creationId xmlns:a16="http://schemas.microsoft.com/office/drawing/2014/main" id="{E7634FF4-DB47-B0AC-A0F3-E10B1159635A}"/>
              </a:ext>
            </a:extLst>
          </p:cNvPr>
          <p:cNvPicPr>
            <a:picLocks noChangeAspect="1"/>
          </p:cNvPicPr>
          <p:nvPr/>
        </p:nvPicPr>
        <p:blipFill rotWithShape="1">
          <a:blip r:embed="rId3"/>
          <a:srcRect t="11250"/>
          <a:stretch/>
        </p:blipFill>
        <p:spPr>
          <a:xfrm>
            <a:off x="-63109" y="0"/>
            <a:ext cx="12288331" cy="6858000"/>
          </a:xfrm>
          <a:prstGeom prst="rect">
            <a:avLst/>
          </a:prstGeom>
        </p:spPr>
      </p:pic>
    </p:spTree>
    <p:extLst>
      <p:ext uri="{BB962C8B-B14F-4D97-AF65-F5344CB8AC3E}">
        <p14:creationId xmlns:p14="http://schemas.microsoft.com/office/powerpoint/2010/main" val="37541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A6DD771-ED6D-156C-F6AE-3D2FE5AF309F}"/>
              </a:ext>
            </a:extLst>
          </p:cNvPr>
          <p:cNvSpPr>
            <a:spLocks noGrp="1"/>
          </p:cNvSpPr>
          <p:nvPr>
            <p:ph type="ctrTitle"/>
          </p:nvPr>
        </p:nvSpPr>
        <p:spPr>
          <a:xfrm>
            <a:off x="4267200" y="351693"/>
            <a:ext cx="5581650" cy="857982"/>
          </a:xfrm>
        </p:spPr>
        <p:txBody>
          <a:bodyPr/>
          <a:lstStyle/>
          <a:p>
            <a:r>
              <a:rPr lang="en-US" dirty="0"/>
              <a:t>Use Case diagrams</a:t>
            </a:r>
          </a:p>
        </p:txBody>
      </p:sp>
      <p:sp>
        <p:nvSpPr>
          <p:cNvPr id="4" name="Date Placeholder 3">
            <a:extLst>
              <a:ext uri="{FF2B5EF4-FFF2-40B4-BE49-F238E27FC236}">
                <a16:creationId xmlns:a16="http://schemas.microsoft.com/office/drawing/2014/main" id="{7BA5B1E1-9900-392B-97AA-027176CF67B6}"/>
              </a:ext>
            </a:extLst>
          </p:cNvPr>
          <p:cNvSpPr>
            <a:spLocks noGrp="1"/>
          </p:cNvSpPr>
          <p:nvPr>
            <p:ph type="dt" sz="half" idx="10"/>
          </p:nvPr>
        </p:nvSpPr>
        <p:spPr>
          <a:xfrm>
            <a:off x="4267200" y="6356350"/>
            <a:ext cx="1774371"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C288DE5-4E84-2C98-1AF5-28E5461200A2}"/>
              </a:ext>
            </a:extLst>
          </p:cNvPr>
          <p:cNvSpPr>
            <a:spLocks noGrp="1"/>
          </p:cNvSpPr>
          <p:nvPr>
            <p:ph type="ftr" sz="quarter" idx="11"/>
          </p:nvPr>
        </p:nvSpPr>
        <p:spPr>
          <a:xfrm>
            <a:off x="6479721" y="6356350"/>
            <a:ext cx="2661557"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532D6CC7-FEC8-4627-D7AB-3451A1A80745}"/>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pic>
        <p:nvPicPr>
          <p:cNvPr id="10" name="Picture 9">
            <a:extLst>
              <a:ext uri="{FF2B5EF4-FFF2-40B4-BE49-F238E27FC236}">
                <a16:creationId xmlns:a16="http://schemas.microsoft.com/office/drawing/2014/main" id="{D458524B-6AB2-E7FC-7254-42480F7232CF}"/>
              </a:ext>
            </a:extLst>
          </p:cNvPr>
          <p:cNvPicPr>
            <a:picLocks noChangeAspect="1"/>
          </p:cNvPicPr>
          <p:nvPr/>
        </p:nvPicPr>
        <p:blipFill>
          <a:blip r:embed="rId2"/>
          <a:stretch>
            <a:fillRect/>
          </a:stretch>
        </p:blipFill>
        <p:spPr>
          <a:xfrm>
            <a:off x="322079" y="1209675"/>
            <a:ext cx="5431994" cy="3905250"/>
          </a:xfrm>
          <a:prstGeom prst="rect">
            <a:avLst/>
          </a:prstGeom>
        </p:spPr>
      </p:pic>
      <p:pic>
        <p:nvPicPr>
          <p:cNvPr id="12" name="Picture 11">
            <a:extLst>
              <a:ext uri="{FF2B5EF4-FFF2-40B4-BE49-F238E27FC236}">
                <a16:creationId xmlns:a16="http://schemas.microsoft.com/office/drawing/2014/main" id="{62200301-148C-A399-5EE1-A53D70E50BFF}"/>
              </a:ext>
            </a:extLst>
          </p:cNvPr>
          <p:cNvPicPr>
            <a:picLocks noChangeAspect="1"/>
          </p:cNvPicPr>
          <p:nvPr/>
        </p:nvPicPr>
        <p:blipFill>
          <a:blip r:embed="rId3"/>
          <a:stretch>
            <a:fillRect/>
          </a:stretch>
        </p:blipFill>
        <p:spPr>
          <a:xfrm>
            <a:off x="5901878" y="2590800"/>
            <a:ext cx="5968043" cy="3765551"/>
          </a:xfrm>
          <a:prstGeom prst="rect">
            <a:avLst/>
          </a:prstGeom>
        </p:spPr>
      </p:pic>
    </p:spTree>
    <p:extLst>
      <p:ext uri="{BB962C8B-B14F-4D97-AF65-F5344CB8AC3E}">
        <p14:creationId xmlns:p14="http://schemas.microsoft.com/office/powerpoint/2010/main" val="244156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High Level architecture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PDF Query Tool</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2052" name="Picture 4" descr="Bring Your Data to Life: Creating a Chatbot with LLM, LangChain, Vector DB  (Locally on Docker), and Streamlit | by mutaz younes | Sep, 2023 | Medium">
            <a:extLst>
              <a:ext uri="{FF2B5EF4-FFF2-40B4-BE49-F238E27FC236}">
                <a16:creationId xmlns:a16="http://schemas.microsoft.com/office/drawing/2014/main" id="{65492979-B0A2-0771-4FAF-04AC05957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431" y="1459866"/>
            <a:ext cx="8339137" cy="477722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0218EEF0-7BE7-44F8-2287-E88749A6A6F5}"/>
              </a:ext>
            </a:extLst>
          </p:cNvPr>
          <p:cNvSpPr txBox="1">
            <a:spLocks/>
          </p:cNvSpPr>
          <p:nvPr/>
        </p:nvSpPr>
        <p:spPr>
          <a:xfrm>
            <a:off x="838199" y="5915850"/>
            <a:ext cx="1200151" cy="440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hlinkClick r:id="rId4"/>
              </a:rPr>
              <a:t>Source</a:t>
            </a:r>
            <a:endParaRPr lang="en-US" sz="1800" dirty="0"/>
          </a:p>
        </p:txBody>
      </p:sp>
    </p:spTree>
    <p:extLst>
      <p:ext uri="{BB962C8B-B14F-4D97-AF65-F5344CB8AC3E}">
        <p14:creationId xmlns:p14="http://schemas.microsoft.com/office/powerpoint/2010/main" val="255306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134303"/>
            <a:ext cx="10515600" cy="1325563"/>
          </a:xfrm>
        </p:spPr>
        <p:txBody>
          <a:bodyPr anchor="b">
            <a:normAutofit/>
          </a:bodyPr>
          <a:lstStyle/>
          <a:p>
            <a:r>
              <a:rPr lang="en-US" dirty="0"/>
              <a:t>BE Python/Flask implementation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PDF Query Tool</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10" name="Text Placeholder 2">
            <a:extLst>
              <a:ext uri="{FF2B5EF4-FFF2-40B4-BE49-F238E27FC236}">
                <a16:creationId xmlns:a16="http://schemas.microsoft.com/office/drawing/2014/main" id="{7FAAD0EB-94A5-AB59-08FD-B0C7D95F621F}"/>
              </a:ext>
            </a:extLst>
          </p:cNvPr>
          <p:cNvGraphicFramePr/>
          <p:nvPr>
            <p:extLst>
              <p:ext uri="{D42A27DB-BD31-4B8C-83A1-F6EECF244321}">
                <p14:modId xmlns:p14="http://schemas.microsoft.com/office/powerpoint/2010/main" val="58339021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758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43128E2-DDFF-1D90-316D-13C561ACD05E}"/>
              </a:ext>
            </a:extLst>
          </p:cNvPr>
          <p:cNvSpPr>
            <a:spLocks noGrp="1"/>
          </p:cNvSpPr>
          <p:nvPr>
            <p:ph type="ctrTitle"/>
          </p:nvPr>
        </p:nvSpPr>
        <p:spPr>
          <a:xfrm>
            <a:off x="4267200" y="351693"/>
            <a:ext cx="4179570" cy="1277082"/>
          </a:xfrm>
        </p:spPr>
        <p:txBody>
          <a:bodyPr vert="horz" lIns="91440" tIns="45720" rIns="91440" bIns="45720" rtlCol="0" anchor="b" anchorCtr="0">
            <a:normAutofit/>
          </a:bodyPr>
          <a:lstStyle/>
          <a:p>
            <a:r>
              <a:rPr lang="en-US" kern="1200" cap="all" spc="150" baseline="0" dirty="0">
                <a:latin typeface="+mj-lt"/>
                <a:ea typeface="+mj-ea"/>
                <a:cs typeface="+mj-cs"/>
              </a:rPr>
              <a:t>FE Vue </a:t>
            </a:r>
            <a:br>
              <a:rPr lang="en-US" kern="1200" cap="all" spc="150" baseline="0" dirty="0">
                <a:latin typeface="+mj-lt"/>
                <a:ea typeface="+mj-ea"/>
                <a:cs typeface="+mj-cs"/>
              </a:rPr>
            </a:br>
            <a:r>
              <a:rPr lang="en-US" kern="1200" cap="all" spc="150" baseline="0" dirty="0">
                <a:latin typeface="+mj-lt"/>
                <a:ea typeface="+mj-ea"/>
                <a:cs typeface="+mj-cs"/>
              </a:rPr>
              <a:t>implementation</a:t>
            </a:r>
          </a:p>
        </p:txBody>
      </p:sp>
      <p:sp>
        <p:nvSpPr>
          <p:cNvPr id="10" name="Text Placeholder 2">
            <a:extLst>
              <a:ext uri="{FF2B5EF4-FFF2-40B4-BE49-F238E27FC236}">
                <a16:creationId xmlns:a16="http://schemas.microsoft.com/office/drawing/2014/main" id="{1E710048-AD90-4655-14D7-6E362B7C3414}"/>
              </a:ext>
            </a:extLst>
          </p:cNvPr>
          <p:cNvSpPr txBox="1">
            <a:spLocks/>
          </p:cNvSpPr>
          <p:nvPr/>
        </p:nvSpPr>
        <p:spPr>
          <a:xfrm>
            <a:off x="4267200" y="1933575"/>
            <a:ext cx="5619750" cy="421005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sz="1500" b="1" kern="1200" spc="50" baseline="0" dirty="0">
                <a:latin typeface="+mn-lt"/>
                <a:ea typeface="+mn-ea"/>
                <a:cs typeface="+mn-cs"/>
              </a:rPr>
              <a:t>Using following dependencies </a:t>
            </a:r>
          </a:p>
          <a:p>
            <a:pPr marL="342900" indent="-342900">
              <a:lnSpc>
                <a:spcPct val="140000"/>
              </a:lnSpc>
              <a:buFont typeface="+mj-lt"/>
              <a:buAutoNum type="arabicPeriod"/>
            </a:pPr>
            <a:r>
              <a:rPr lang="en-US" sz="1300" b="1" kern="1200" spc="50" baseline="0" dirty="0" err="1">
                <a:latin typeface="+mn-lt"/>
                <a:ea typeface="+mn-ea"/>
                <a:cs typeface="+mn-cs"/>
              </a:rPr>
              <a:t>Vite</a:t>
            </a:r>
            <a:r>
              <a:rPr lang="en-US" sz="1300" kern="1200" spc="50" baseline="0" dirty="0">
                <a:latin typeface="+mn-lt"/>
                <a:ea typeface="+mn-ea"/>
                <a:cs typeface="+mn-cs"/>
              </a:rPr>
              <a:t> – FE local development server</a:t>
            </a:r>
          </a:p>
          <a:p>
            <a:pPr marL="342900" indent="-342900">
              <a:lnSpc>
                <a:spcPct val="140000"/>
              </a:lnSpc>
              <a:buFont typeface="+mj-lt"/>
              <a:buAutoNum type="arabicPeriod"/>
            </a:pPr>
            <a:r>
              <a:rPr lang="en-US" sz="1300" b="1" kern="1200" spc="50" baseline="0" dirty="0">
                <a:latin typeface="+mn-lt"/>
                <a:ea typeface="+mn-ea"/>
                <a:cs typeface="+mn-cs"/>
              </a:rPr>
              <a:t>Vue</a:t>
            </a:r>
            <a:r>
              <a:rPr lang="en-US" sz="1300" kern="1200" spc="50" baseline="0" dirty="0">
                <a:latin typeface="+mn-lt"/>
                <a:ea typeface="+mn-ea"/>
                <a:cs typeface="+mn-cs"/>
              </a:rPr>
              <a:t> – JS framework for building UI, like react and angular</a:t>
            </a:r>
          </a:p>
          <a:p>
            <a:pPr marL="342900" indent="-342900">
              <a:lnSpc>
                <a:spcPct val="140000"/>
              </a:lnSpc>
              <a:buFont typeface="+mj-lt"/>
              <a:buAutoNum type="arabicPeriod"/>
            </a:pPr>
            <a:r>
              <a:rPr lang="en-US" sz="1300" b="1" kern="1200" spc="50" baseline="0" dirty="0">
                <a:latin typeface="+mn-lt"/>
                <a:ea typeface="+mn-ea"/>
                <a:cs typeface="+mn-cs"/>
              </a:rPr>
              <a:t>Vue-Router</a:t>
            </a:r>
            <a:r>
              <a:rPr lang="en-US" sz="1300" kern="1200" spc="50" baseline="0" dirty="0">
                <a:latin typeface="+mn-lt"/>
                <a:ea typeface="+mn-ea"/>
                <a:cs typeface="+mn-cs"/>
              </a:rPr>
              <a:t> – FE page routing</a:t>
            </a:r>
          </a:p>
          <a:p>
            <a:pPr marL="342900" indent="-342900">
              <a:lnSpc>
                <a:spcPct val="140000"/>
              </a:lnSpc>
              <a:buFont typeface="+mj-lt"/>
              <a:buAutoNum type="arabicPeriod"/>
            </a:pPr>
            <a:r>
              <a:rPr lang="en-US" sz="1300" b="1" kern="1200" spc="50" baseline="0" dirty="0" err="1">
                <a:latin typeface="+mn-lt"/>
                <a:ea typeface="+mn-ea"/>
                <a:cs typeface="+mn-cs"/>
              </a:rPr>
              <a:t>Axios</a:t>
            </a:r>
            <a:r>
              <a:rPr lang="en-US" sz="1300" kern="1200" spc="50" baseline="0" dirty="0">
                <a:latin typeface="+mn-lt"/>
                <a:ea typeface="+mn-ea"/>
                <a:cs typeface="+mn-cs"/>
              </a:rPr>
              <a:t> – for making API calls</a:t>
            </a:r>
          </a:p>
          <a:p>
            <a:pPr marL="342900" indent="-342900">
              <a:lnSpc>
                <a:spcPct val="140000"/>
              </a:lnSpc>
              <a:buFont typeface="+mj-lt"/>
              <a:buAutoNum type="arabicPeriod"/>
            </a:pPr>
            <a:r>
              <a:rPr lang="en-US" sz="1300" b="1" kern="1200" spc="50" baseline="0" dirty="0">
                <a:latin typeface="+mn-lt"/>
                <a:ea typeface="+mn-ea"/>
                <a:cs typeface="+mn-cs"/>
              </a:rPr>
              <a:t>Fetch</a:t>
            </a:r>
            <a:r>
              <a:rPr lang="en-US" sz="1300" kern="1200" spc="50" baseline="0" dirty="0">
                <a:latin typeface="+mn-lt"/>
                <a:ea typeface="+mn-ea"/>
                <a:cs typeface="+mn-cs"/>
              </a:rPr>
              <a:t> – for making streaming API call responses </a:t>
            </a:r>
            <a:br>
              <a:rPr lang="en-US" sz="1300" kern="1200" spc="50" baseline="0" dirty="0">
                <a:latin typeface="+mn-lt"/>
                <a:ea typeface="+mn-ea"/>
                <a:cs typeface="+mn-cs"/>
              </a:rPr>
            </a:br>
            <a:r>
              <a:rPr lang="en-US" sz="1300" kern="1200" spc="50" baseline="0" dirty="0">
                <a:latin typeface="+mn-lt"/>
                <a:ea typeface="+mn-ea"/>
                <a:cs typeface="+mn-cs"/>
              </a:rPr>
              <a:t>(</a:t>
            </a:r>
            <a:r>
              <a:rPr lang="en-US" sz="1300" kern="1200" spc="50" baseline="0" dirty="0" err="1">
                <a:latin typeface="+mn-lt"/>
                <a:ea typeface="+mn-ea"/>
                <a:cs typeface="+mn-cs"/>
              </a:rPr>
              <a:t>axios</a:t>
            </a:r>
            <a:r>
              <a:rPr lang="en-US" sz="1300" kern="1200" spc="50" baseline="0" dirty="0">
                <a:latin typeface="+mn-lt"/>
                <a:ea typeface="+mn-ea"/>
                <a:cs typeface="+mn-cs"/>
              </a:rPr>
              <a:t> does not support streaming from client side)</a:t>
            </a:r>
          </a:p>
          <a:p>
            <a:pPr marL="342900" indent="-342900">
              <a:lnSpc>
                <a:spcPct val="140000"/>
              </a:lnSpc>
              <a:buFont typeface="+mj-lt"/>
              <a:buAutoNum type="arabicPeriod"/>
            </a:pPr>
            <a:r>
              <a:rPr lang="en-US" sz="1300" b="1" kern="1200" spc="50" baseline="0" dirty="0">
                <a:latin typeface="+mn-lt"/>
                <a:ea typeface="+mn-ea"/>
                <a:cs typeface="+mn-cs"/>
              </a:rPr>
              <a:t>Moment</a:t>
            </a:r>
            <a:r>
              <a:rPr lang="en-US" sz="1300" kern="1200" spc="50" baseline="0" dirty="0">
                <a:latin typeface="+mn-lt"/>
                <a:ea typeface="+mn-ea"/>
                <a:cs typeface="+mn-cs"/>
              </a:rPr>
              <a:t> – formatting datetime</a:t>
            </a:r>
          </a:p>
          <a:p>
            <a:pPr marL="342900" indent="-342900">
              <a:lnSpc>
                <a:spcPct val="140000"/>
              </a:lnSpc>
              <a:buFont typeface="+mj-lt"/>
              <a:buAutoNum type="arabicPeriod"/>
            </a:pPr>
            <a:r>
              <a:rPr lang="en-US" sz="1300" b="1" kern="1200" spc="50" baseline="0" dirty="0" err="1">
                <a:latin typeface="+mn-lt"/>
                <a:ea typeface="+mn-ea"/>
                <a:cs typeface="+mn-cs"/>
              </a:rPr>
              <a:t>PrimeVue</a:t>
            </a:r>
            <a:r>
              <a:rPr lang="en-US" sz="1300" kern="1200" spc="50" baseline="0" dirty="0">
                <a:latin typeface="+mn-lt"/>
                <a:ea typeface="+mn-ea"/>
                <a:cs typeface="+mn-cs"/>
              </a:rPr>
              <a:t> – UI components (Theme, </a:t>
            </a:r>
            <a:r>
              <a:rPr lang="en-US" sz="1300" kern="1200" spc="50" baseline="0" dirty="0" err="1">
                <a:latin typeface="+mn-lt"/>
                <a:ea typeface="+mn-ea"/>
                <a:cs typeface="+mn-cs"/>
              </a:rPr>
              <a:t>Datatable</a:t>
            </a:r>
            <a:r>
              <a:rPr lang="en-US" sz="1300" kern="1200" spc="50" baseline="0" dirty="0">
                <a:latin typeface="+mn-lt"/>
                <a:ea typeface="+mn-ea"/>
                <a:cs typeface="+mn-cs"/>
              </a:rPr>
              <a:t>, Dialogs, Buttons, </a:t>
            </a:r>
            <a:r>
              <a:rPr lang="en-US" sz="1300" kern="1200" spc="50" baseline="0" dirty="0" err="1">
                <a:latin typeface="+mn-lt"/>
                <a:ea typeface="+mn-ea"/>
                <a:cs typeface="+mn-cs"/>
              </a:rPr>
              <a:t>InputTexts</a:t>
            </a:r>
            <a:r>
              <a:rPr lang="en-US" sz="1300" kern="1200" spc="50" baseline="0" dirty="0">
                <a:latin typeface="+mn-lt"/>
                <a:ea typeface="+mn-ea"/>
                <a:cs typeface="+mn-cs"/>
              </a:rPr>
              <a:t>, </a:t>
            </a:r>
            <a:r>
              <a:rPr lang="en-US" sz="1300" kern="1200" spc="50" baseline="0" dirty="0" err="1">
                <a:latin typeface="+mn-lt"/>
                <a:ea typeface="+mn-ea"/>
                <a:cs typeface="+mn-cs"/>
              </a:rPr>
              <a:t>TextArea</a:t>
            </a:r>
            <a:r>
              <a:rPr lang="en-US" sz="1300" kern="1200" spc="50" baseline="0" dirty="0">
                <a:latin typeface="+mn-lt"/>
                <a:ea typeface="+mn-ea"/>
                <a:cs typeface="+mn-cs"/>
              </a:rPr>
              <a:t>)</a:t>
            </a:r>
          </a:p>
          <a:p>
            <a:pPr marL="342900" indent="-342900">
              <a:lnSpc>
                <a:spcPct val="140000"/>
              </a:lnSpc>
              <a:buFont typeface="+mj-lt"/>
              <a:buAutoNum type="arabicPeriod"/>
            </a:pPr>
            <a:r>
              <a:rPr lang="en-US" sz="1300" b="1" kern="1200" spc="50" baseline="0" dirty="0" err="1">
                <a:latin typeface="+mn-lt"/>
                <a:ea typeface="+mn-ea"/>
                <a:cs typeface="+mn-cs"/>
              </a:rPr>
              <a:t>PrimeIcons</a:t>
            </a:r>
            <a:r>
              <a:rPr lang="en-US" sz="1300" kern="1200" spc="50" baseline="0" dirty="0">
                <a:latin typeface="+mn-lt"/>
                <a:ea typeface="+mn-ea"/>
                <a:cs typeface="+mn-cs"/>
              </a:rPr>
              <a:t> – UI icons</a:t>
            </a:r>
          </a:p>
          <a:p>
            <a:pPr>
              <a:lnSpc>
                <a:spcPct val="140000"/>
              </a:lnSpc>
            </a:pPr>
            <a:endParaRPr lang="en-US" sz="1200" kern="1200" spc="50" baseline="0" dirty="0">
              <a:latin typeface="+mn-lt"/>
              <a:ea typeface="+mn-ea"/>
              <a:cs typeface="+mn-cs"/>
            </a:endParaRPr>
          </a:p>
        </p:txBody>
      </p:sp>
      <p:sp>
        <p:nvSpPr>
          <p:cNvPr id="4" name="Date Placeholder 3">
            <a:extLst>
              <a:ext uri="{FF2B5EF4-FFF2-40B4-BE49-F238E27FC236}">
                <a16:creationId xmlns:a16="http://schemas.microsoft.com/office/drawing/2014/main" id="{2C92B733-7D9F-E2B8-2EEE-C4EBB50AF91C}"/>
              </a:ext>
            </a:extLst>
          </p:cNvPr>
          <p:cNvSpPr>
            <a:spLocks noGrp="1"/>
          </p:cNvSpPr>
          <p:nvPr>
            <p:ph type="dt" sz="half" idx="10"/>
          </p:nvPr>
        </p:nvSpPr>
        <p:spPr>
          <a:xfrm>
            <a:off x="4267200" y="6356350"/>
            <a:ext cx="1774371" cy="365125"/>
          </a:xfrm>
        </p:spPr>
        <p:txBody>
          <a:bodyPr vert="horz" lIns="91440" tIns="45720" rIns="91440" bIns="45720" rtlCol="0" anchor="ctr">
            <a:normAutofit/>
          </a:bodyPr>
          <a:lstStyle/>
          <a:p>
            <a:pPr>
              <a:spcAft>
                <a:spcPts val="600"/>
              </a:spcAft>
            </a:pPr>
            <a:r>
              <a:rPr lang="en-US" kern="1200">
                <a:latin typeface="+mn-lt"/>
                <a:ea typeface="+mn-ea"/>
                <a:cs typeface="+mn-cs"/>
              </a:rPr>
              <a:t>2023</a:t>
            </a:r>
          </a:p>
        </p:txBody>
      </p:sp>
      <p:sp>
        <p:nvSpPr>
          <p:cNvPr id="5" name="Footer Placeholder 4">
            <a:extLst>
              <a:ext uri="{FF2B5EF4-FFF2-40B4-BE49-F238E27FC236}">
                <a16:creationId xmlns:a16="http://schemas.microsoft.com/office/drawing/2014/main" id="{8BC784E0-64A7-47E1-5567-7AAE5AE11EC9}"/>
              </a:ext>
            </a:extLst>
          </p:cNvPr>
          <p:cNvSpPr>
            <a:spLocks noGrp="1"/>
          </p:cNvSpPr>
          <p:nvPr>
            <p:ph type="ftr" sz="quarter" idx="11"/>
          </p:nvPr>
        </p:nvSpPr>
        <p:spPr>
          <a:xfrm>
            <a:off x="6479721" y="6356350"/>
            <a:ext cx="2661557" cy="365125"/>
          </a:xfrm>
        </p:spPr>
        <p:txBody>
          <a:bodyPr vert="horz" lIns="91440" tIns="45720" rIns="91440" bIns="45720" rtlCol="0" anchor="ctr">
            <a:normAutofit/>
          </a:bodyPr>
          <a:lstStyle/>
          <a:p>
            <a:pPr>
              <a:spcAft>
                <a:spcPts val="600"/>
              </a:spcAft>
            </a:pPr>
            <a:r>
              <a:rPr lang="en-US" kern="1200">
                <a:latin typeface="+mn-lt"/>
                <a:ea typeface="+mn-ea"/>
                <a:cs typeface="+mn-cs"/>
              </a:rPr>
              <a:t>PDF Query Tool</a:t>
            </a:r>
          </a:p>
        </p:txBody>
      </p:sp>
      <p:sp>
        <p:nvSpPr>
          <p:cNvPr id="6" name="Slide Number Placeholder 5">
            <a:extLst>
              <a:ext uri="{FF2B5EF4-FFF2-40B4-BE49-F238E27FC236}">
                <a16:creationId xmlns:a16="http://schemas.microsoft.com/office/drawing/2014/main" id="{F61A5CF0-3B20-84AC-422D-D7D98B3A02CE}"/>
              </a:ext>
            </a:extLst>
          </p:cNvPr>
          <p:cNvSpPr>
            <a:spLocks noGrp="1"/>
          </p:cNvSpPr>
          <p:nvPr>
            <p:ph type="sldNum" sz="quarter" idx="12"/>
          </p:nvPr>
        </p:nvSpPr>
        <p:spPr>
          <a:xfrm>
            <a:off x="9579428" y="6356350"/>
            <a:ext cx="1774371"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132538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4A329B8-D198-6D78-4D8C-BDBF4E9EB938}"/>
              </a:ext>
            </a:extLst>
          </p:cNvPr>
          <p:cNvSpPr>
            <a:spLocks noGrp="1"/>
          </p:cNvSpPr>
          <p:nvPr>
            <p:ph type="title"/>
          </p:nvPr>
        </p:nvSpPr>
        <p:spPr>
          <a:xfrm>
            <a:off x="1333499" y="291403"/>
            <a:ext cx="4352925" cy="784922"/>
          </a:xfrm>
        </p:spPr>
        <p:txBody>
          <a:bodyPr anchor="t">
            <a:normAutofit fontScale="90000"/>
          </a:bodyPr>
          <a:lstStyle/>
          <a:p>
            <a:r>
              <a:rPr lang="en-US" dirty="0"/>
              <a:t>Persistence (</a:t>
            </a:r>
            <a:r>
              <a:rPr lang="en-US" dirty="0" err="1"/>
              <a:t>Sqlite</a:t>
            </a:r>
            <a:r>
              <a:rPr lang="en-US" dirty="0"/>
              <a:t>)</a:t>
            </a:r>
            <a:br>
              <a:rPr lang="en-US" dirty="0"/>
            </a:br>
            <a:r>
              <a:rPr lang="en-US" dirty="0"/>
              <a:t>	Class Diagram</a:t>
            </a:r>
          </a:p>
        </p:txBody>
      </p:sp>
      <p:sp>
        <p:nvSpPr>
          <p:cNvPr id="4" name="Date Placeholder 3">
            <a:extLst>
              <a:ext uri="{FF2B5EF4-FFF2-40B4-BE49-F238E27FC236}">
                <a16:creationId xmlns:a16="http://schemas.microsoft.com/office/drawing/2014/main" id="{74B4BD00-4B71-86A4-E4B7-DD3C499AFC56}"/>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EABF7B1B-AF0B-E3FE-EA85-B3B79FA3B5A8}"/>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PDF Query Tool</a:t>
            </a:r>
          </a:p>
        </p:txBody>
      </p:sp>
      <p:sp>
        <p:nvSpPr>
          <p:cNvPr id="6" name="Slide Number Placeholder 5">
            <a:extLst>
              <a:ext uri="{FF2B5EF4-FFF2-40B4-BE49-F238E27FC236}">
                <a16:creationId xmlns:a16="http://schemas.microsoft.com/office/drawing/2014/main" id="{60879A03-B9F7-F7B7-A20B-C7B9243E385C}"/>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10" name="Picture 9">
            <a:extLst>
              <a:ext uri="{FF2B5EF4-FFF2-40B4-BE49-F238E27FC236}">
                <a16:creationId xmlns:a16="http://schemas.microsoft.com/office/drawing/2014/main" id="{2B77D2C7-CC1B-0672-1395-A471D37E8B5F}"/>
              </a:ext>
            </a:extLst>
          </p:cNvPr>
          <p:cNvPicPr>
            <a:picLocks noChangeAspect="1"/>
          </p:cNvPicPr>
          <p:nvPr/>
        </p:nvPicPr>
        <p:blipFill rotWithShape="1">
          <a:blip r:embed="rId3"/>
          <a:srcRect b="57778"/>
          <a:stretch/>
        </p:blipFill>
        <p:spPr>
          <a:xfrm>
            <a:off x="479136" y="1386818"/>
            <a:ext cx="6743700" cy="3627164"/>
          </a:xfrm>
          <a:prstGeom prst="rect">
            <a:avLst/>
          </a:prstGeom>
          <a:noFill/>
        </p:spPr>
      </p:pic>
      <p:pic>
        <p:nvPicPr>
          <p:cNvPr id="12" name="Picture 11">
            <a:extLst>
              <a:ext uri="{FF2B5EF4-FFF2-40B4-BE49-F238E27FC236}">
                <a16:creationId xmlns:a16="http://schemas.microsoft.com/office/drawing/2014/main" id="{903C16CC-957D-3059-07F6-19A711B93E0A}"/>
              </a:ext>
            </a:extLst>
          </p:cNvPr>
          <p:cNvPicPr>
            <a:picLocks noChangeAspect="1"/>
          </p:cNvPicPr>
          <p:nvPr/>
        </p:nvPicPr>
        <p:blipFill rotWithShape="1">
          <a:blip r:embed="rId3"/>
          <a:srcRect t="46389"/>
          <a:stretch/>
        </p:blipFill>
        <p:spPr>
          <a:xfrm>
            <a:off x="4743449" y="2062578"/>
            <a:ext cx="6267451" cy="4280309"/>
          </a:xfrm>
          <a:prstGeom prst="rect">
            <a:avLst/>
          </a:prstGeom>
          <a:noFill/>
        </p:spPr>
      </p:pic>
    </p:spTree>
    <p:extLst>
      <p:ext uri="{BB962C8B-B14F-4D97-AF65-F5344CB8AC3E}">
        <p14:creationId xmlns:p14="http://schemas.microsoft.com/office/powerpoint/2010/main" val="132245473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5327A-3F11-4B74-87F2-F91762B92A4E}">
  <ds:schemaRefs>
    <ds:schemaRef ds:uri="http://schemas.microsoft.com/office/2006/documentManagement/types"/>
    <ds:schemaRef ds:uri="http://www.w3.org/XML/1998/namespace"/>
    <ds:schemaRef ds:uri="http://schemas.microsoft.com/office/infopath/2007/PartnerControls"/>
    <ds:schemaRef ds:uri="http://schemas.microsoft.com/sharepoint/v3"/>
    <ds:schemaRef ds:uri="http://purl.org/dc/terms/"/>
    <ds:schemaRef ds:uri="http://purl.org/dc/elements/1.1/"/>
    <ds:schemaRef ds:uri="http://schemas.microsoft.com/office/2006/metadata/properties"/>
    <ds:schemaRef ds:uri="230e9df3-be65-4c73-a93b-d1236ebd677e"/>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{F2DEACAF-968A-4BAE-865B-38B4D23961FE}tf67328976_win32</Template>
  <TotalTime>1669</TotalTime>
  <Words>955</Words>
  <Application>Microsoft Office PowerPoint</Application>
  <PresentationFormat>Widescreen</PresentationFormat>
  <Paragraphs>136</Paragraphs>
  <Slides>15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Custom</vt:lpstr>
      <vt:lpstr>PDF Query tool</vt:lpstr>
      <vt:lpstr>AGENDA</vt:lpstr>
      <vt:lpstr>INTRODUCTION</vt:lpstr>
      <vt:lpstr>PowerPoint Presentation</vt:lpstr>
      <vt:lpstr>Use Case diagrams</vt:lpstr>
      <vt:lpstr>High Level architecture</vt:lpstr>
      <vt:lpstr>BE Python/Flask implementation</vt:lpstr>
      <vt:lpstr>FE Vue  implementation</vt:lpstr>
      <vt:lpstr>Persistence (Sqlite)  Class Diagram</vt:lpstr>
      <vt:lpstr>Persistence  ChromaDB</vt:lpstr>
      <vt:lpstr>Demo time</vt:lpstr>
      <vt:lpstr>Future Features</vt:lpstr>
      <vt:lpstr>You can run this app</vt:lpstr>
      <vt:lpstr>Reflection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Query tool</dc:title>
  <dc:creator>Cabdul Ciise</dc:creator>
  <cp:lastModifiedBy>Cabdul Ciise</cp:lastModifiedBy>
  <cp:revision>20</cp:revision>
  <cp:lastPrinted>2023-12-02T17:26:46Z</cp:lastPrinted>
  <dcterms:created xsi:type="dcterms:W3CDTF">2023-10-18T11:52:38Z</dcterms:created>
  <dcterms:modified xsi:type="dcterms:W3CDTF">2023-12-03T18:12:06Z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