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75" r:id="rId8"/>
    <p:sldId id="276" r:id="rId9"/>
    <p:sldId id="272" r:id="rId10"/>
    <p:sldId id="262"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1041" autoAdjust="0"/>
  </p:normalViewPr>
  <p:slideViewPr>
    <p:cSldViewPr snapToGrid="0">
      <p:cViewPr>
        <p:scale>
          <a:sx n="100" d="100"/>
          <a:sy n="100" d="100"/>
        </p:scale>
        <p:origin x="876"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10/18/2023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With everything AI and ML going on around us, I was interested to do a project like this.</a:t>
            </a:r>
          </a:p>
          <a:p>
            <a:pPr marL="228600" indent="-228600">
              <a:buAutoNum type="arabicPeriod"/>
            </a:pPr>
            <a:r>
              <a:rPr lang="en-US" dirty="0"/>
              <a:t>AI/ML space is growing and evolving quickly. I am realizing since having started this project, my project has quickly become absolute. ChatGPT now integrated image and file-based querying.</a:t>
            </a:r>
          </a:p>
          <a:p>
            <a:pPr marL="228600" indent="-228600">
              <a:buAutoNum type="arabicPeriod"/>
            </a:pPr>
            <a:r>
              <a:rPr lang="en-US" dirty="0"/>
              <a:t>I spent a lot of time reading articles on how to go about this and then I discovered </a:t>
            </a:r>
            <a:r>
              <a:rPr lang="en-US" dirty="0" err="1"/>
              <a:t>LangChain</a:t>
            </a:r>
            <a:r>
              <a:rPr lang="en-US" dirty="0"/>
              <a:t> and it made the project doable.</a:t>
            </a:r>
          </a:p>
          <a:p>
            <a:pPr marL="228600" indent="-228600">
              <a:buAutoNum type="arabicPeriod"/>
            </a:pPr>
            <a:r>
              <a:rPr lang="en-US" dirty="0" err="1"/>
              <a:t>LangChain</a:t>
            </a:r>
            <a:r>
              <a:rPr lang="en-US" dirty="0"/>
              <a:t> is a framework for developing applications powered by language models.</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97049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With everything AI and ML going on around us, I was interested to do a project like this.</a:t>
            </a:r>
          </a:p>
          <a:p>
            <a:pPr marL="228600" indent="-228600">
              <a:buAutoNum type="arabicPeriod"/>
            </a:pPr>
            <a:r>
              <a:rPr lang="en-US" dirty="0"/>
              <a:t>AI/ML space is growing and evolving quickly. I am realizing since having started this project, my project has quickly become absolute. ChatGPT now integrated image and file-based querying.</a:t>
            </a:r>
          </a:p>
          <a:p>
            <a:pPr marL="228600" indent="-228600">
              <a:buAutoNum type="arabicPeriod"/>
            </a:pPr>
            <a:r>
              <a:rPr lang="en-US" dirty="0"/>
              <a:t>I spent a lot of time reading articles on how to go about this and then I discovered </a:t>
            </a:r>
            <a:r>
              <a:rPr lang="en-US" dirty="0" err="1"/>
              <a:t>LangChain</a:t>
            </a:r>
            <a:r>
              <a:rPr lang="en-US" dirty="0"/>
              <a:t> and it made the project doable.</a:t>
            </a:r>
          </a:p>
          <a:p>
            <a:pPr marL="228600" indent="-228600">
              <a:buAutoNum type="arabicPeriod"/>
            </a:pPr>
            <a:r>
              <a:rPr lang="en-US" dirty="0" err="1"/>
              <a:t>LangChain</a:t>
            </a:r>
            <a:r>
              <a:rPr lang="en-US" dirty="0"/>
              <a:t> is a framework for developing applications powered by language models.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61898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quiet a bit of libraries that already</a:t>
            </a:r>
          </a:p>
          <a:p>
            <a:pPr marL="228600" indent="-228600">
              <a:buAutoNum type="arabicPeriod"/>
            </a:pPr>
            <a:r>
              <a:rPr lang="en-US" dirty="0"/>
              <a:t>There are free embedding models and LLM models that run locally on your machine</a:t>
            </a:r>
          </a:p>
          <a:p>
            <a:pPr marL="228600" indent="-228600">
              <a:buAutoNum type="arabicPeriod"/>
            </a:pPr>
            <a:r>
              <a:rPr lang="en-US" dirty="0"/>
              <a:t>Tradeoffs is that locally running models are slower</a:t>
            </a:r>
          </a:p>
          <a:p>
            <a:pPr marL="228600" indent="-228600">
              <a:buAutoNum type="arabicPeriod"/>
            </a:pPr>
            <a:r>
              <a:rPr lang="en-US" dirty="0"/>
              <a:t>OpenAI models are expensive</a:t>
            </a:r>
          </a:p>
          <a:p>
            <a:pPr marL="228600" indent="-228600">
              <a:buAutoNum type="arabicPeriod"/>
            </a:pPr>
            <a:r>
              <a:rPr lang="en-US" dirty="0"/>
              <a:t>This process is simplified with </a:t>
            </a:r>
            <a:r>
              <a:rPr lang="en-US" dirty="0" err="1"/>
              <a:t>LangChain</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51826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 am very new to python, and I have found that AI/ML field is saturated with use of python, so I jumped on the band wagon.</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117366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medium.com/@mutazyounes/bring-your-data-to-life-creating-a-chatbot-with-llm-langchain-vector-db-locally-on-docker-ed647e546f85"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t>PDF Query tool</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Cabdul Ciise</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High Level Architecture</a:t>
            </a:r>
          </a:p>
          <a:p>
            <a:r>
              <a:rPr lang="en-US" dirty="0"/>
              <a:t>Project Timeline</a:t>
            </a:r>
          </a:p>
          <a:p>
            <a:r>
              <a:rPr lang="en-US" dirty="0"/>
              <a:t>Short Demo</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1304916"/>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274125"/>
            <a:ext cx="5111750" cy="3650251"/>
          </a:xfrm>
        </p:spPr>
        <p:txBody>
          <a:bodyPr/>
          <a:lstStyle/>
          <a:p>
            <a:r>
              <a:rPr lang="en-US" dirty="0"/>
              <a:t>With the growth and adoption of AI and ML around us, I was interested to take on a project in this space.</a:t>
            </a:r>
          </a:p>
          <a:p>
            <a:r>
              <a:rPr lang="en-US" dirty="0"/>
              <a:t>This project is focused on creating an MVP: an app that takes in a collection of PDFs and coupled with a LLM, provide a chat-like interaction for querying documents.</a:t>
            </a:r>
            <a:br>
              <a:rPr lang="en-US" dirty="0"/>
            </a:br>
            <a:br>
              <a:rPr lang="en-US" dirty="0"/>
            </a:br>
            <a:r>
              <a:rPr lang="en-US" dirty="0"/>
              <a:t>Essentially, ChatGPT for your PDFs.</a:t>
            </a:r>
            <a:br>
              <a:rPr lang="en-US" dirty="0"/>
            </a:br>
            <a:br>
              <a:rPr lang="en-US" dirty="0"/>
            </a:br>
            <a:r>
              <a:rPr lang="en-US" dirty="0"/>
              <a:t>The bigger goal after this project is to take what I’ve learned and wrap this question answering bot in something like an Azure function so we can provide our customers with an easy to integrate solution….unless there’s something out there that does it already cheaply…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PDF Query Tool – Team Ciise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PDF Query Tool – Team Ciise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8" name="Picture 7">
            <a:extLst>
              <a:ext uri="{FF2B5EF4-FFF2-40B4-BE49-F238E27FC236}">
                <a16:creationId xmlns:a16="http://schemas.microsoft.com/office/drawing/2014/main" id="{3C051E58-0598-523D-2E4F-94E2DC1414AE}"/>
              </a:ext>
            </a:extLst>
          </p:cNvPr>
          <p:cNvPicPr>
            <a:picLocks noChangeAspect="1"/>
          </p:cNvPicPr>
          <p:nvPr/>
        </p:nvPicPr>
        <p:blipFill>
          <a:blip r:embed="rId3"/>
          <a:stretch>
            <a:fillRect/>
          </a:stretch>
        </p:blipFill>
        <p:spPr>
          <a:xfrm>
            <a:off x="714375" y="-11448"/>
            <a:ext cx="10458450" cy="6869448"/>
          </a:xfrm>
          <a:prstGeom prst="rect">
            <a:avLst/>
          </a:prstGeom>
        </p:spPr>
      </p:pic>
    </p:spTree>
    <p:extLst>
      <p:ext uri="{BB962C8B-B14F-4D97-AF65-F5344CB8AC3E}">
        <p14:creationId xmlns:p14="http://schemas.microsoft.com/office/powerpoint/2010/main" val="375410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dirty="0"/>
              <a:t>High Level architecture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PDF Query Tool – Team Ciise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2052" name="Picture 4" descr="Bring Your Data to Life: Creating a Chatbot with LLM, LangChain, Vector DB  (Locally on Docker), and Streamlit | by mutaz younes | Sep, 2023 | Medium">
            <a:extLst>
              <a:ext uri="{FF2B5EF4-FFF2-40B4-BE49-F238E27FC236}">
                <a16:creationId xmlns:a16="http://schemas.microsoft.com/office/drawing/2014/main" id="{65492979-B0A2-0771-4FAF-04AC05957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431" y="1459866"/>
            <a:ext cx="8339137" cy="4777227"/>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0218EEF0-7BE7-44F8-2287-E88749A6A6F5}"/>
              </a:ext>
            </a:extLst>
          </p:cNvPr>
          <p:cNvSpPr txBox="1">
            <a:spLocks/>
          </p:cNvSpPr>
          <p:nvPr/>
        </p:nvSpPr>
        <p:spPr>
          <a:xfrm>
            <a:off x="838199" y="5915850"/>
            <a:ext cx="1200151" cy="440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hlinkClick r:id="rId4"/>
              </a:rPr>
              <a:t>Source</a:t>
            </a:r>
            <a:endParaRPr lang="en-US" sz="1800" dirty="0"/>
          </a:p>
        </p:txBody>
      </p:sp>
    </p:spTree>
    <p:extLst>
      <p:ext uri="{BB962C8B-B14F-4D97-AF65-F5344CB8AC3E}">
        <p14:creationId xmlns:p14="http://schemas.microsoft.com/office/powerpoint/2010/main" val="255306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1304916"/>
          </a:xfrm>
        </p:spPr>
        <p:txBody>
          <a:bodyPr/>
          <a:lstStyle/>
          <a:p>
            <a:r>
              <a:rPr lang="en-US" dirty="0"/>
              <a:t>Python implementation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74125"/>
            <a:ext cx="5229225" cy="3650251"/>
          </a:xfrm>
        </p:spPr>
        <p:txBody>
          <a:bodyPr>
            <a:normAutofit/>
          </a:bodyPr>
          <a:lstStyle/>
          <a:p>
            <a:r>
              <a:rPr lang="en-US" dirty="0"/>
              <a:t>Using the following libraries</a:t>
            </a:r>
          </a:p>
          <a:p>
            <a:pPr marL="342900" indent="-342900">
              <a:buAutoNum type="arabicPeriod"/>
            </a:pPr>
            <a:r>
              <a:rPr lang="en-US" dirty="0" err="1"/>
              <a:t>LangChain</a:t>
            </a:r>
            <a:r>
              <a:rPr lang="en-US" dirty="0"/>
              <a:t> – framework for apps using language models</a:t>
            </a:r>
          </a:p>
          <a:p>
            <a:pPr marL="342900" indent="-342900">
              <a:buAutoNum type="arabicPeriod"/>
            </a:pPr>
            <a:r>
              <a:rPr lang="en-US" dirty="0" err="1"/>
              <a:t>Streamlit</a:t>
            </a:r>
            <a:r>
              <a:rPr lang="en-US" dirty="0"/>
              <a:t> - UI</a:t>
            </a:r>
          </a:p>
          <a:p>
            <a:pPr marL="342900" indent="-342900">
              <a:buAutoNum type="arabicPeriod"/>
            </a:pPr>
            <a:r>
              <a:rPr lang="en-US" dirty="0"/>
              <a:t>Python-</a:t>
            </a:r>
            <a:r>
              <a:rPr lang="en-US" dirty="0" err="1"/>
              <a:t>dotenv</a:t>
            </a:r>
            <a:r>
              <a:rPr lang="en-US" dirty="0"/>
              <a:t> – virtual environment</a:t>
            </a:r>
          </a:p>
          <a:p>
            <a:pPr marL="342900" indent="-342900">
              <a:buAutoNum type="arabicPeriod"/>
            </a:pPr>
            <a:r>
              <a:rPr lang="en-US" dirty="0"/>
              <a:t>Pypdf2 – pdf reader</a:t>
            </a:r>
          </a:p>
          <a:p>
            <a:pPr marL="342900" indent="-342900">
              <a:buAutoNum type="arabicPeriod"/>
            </a:pPr>
            <a:r>
              <a:rPr lang="en-US" dirty="0" err="1"/>
              <a:t>Faiss-cpu</a:t>
            </a:r>
            <a:r>
              <a:rPr lang="en-US" dirty="0"/>
              <a:t> – vector store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66758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dirty="0"/>
              <a:t>Demo time</a:t>
            </a:r>
          </a:p>
        </p:txBody>
      </p:sp>
    </p:spTree>
    <p:extLst>
      <p:ext uri="{BB962C8B-B14F-4D97-AF65-F5344CB8AC3E}">
        <p14:creationId xmlns:p14="http://schemas.microsoft.com/office/powerpoint/2010/main" val="3797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Any questions</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05327A-3F11-4B74-87F2-F91762B92A4E}">
  <ds:schemaRefs>
    <ds:schemaRef ds:uri="71af3243-3dd4-4a8d-8c0d-dd76da1f02a5"/>
    <ds:schemaRef ds:uri="http://www.w3.org/XML/1998/namespace"/>
    <ds:schemaRef ds:uri="http://schemas.microsoft.com/office/2006/documentManagement/types"/>
    <ds:schemaRef ds:uri="16c05727-aa75-4e4a-9b5f-8a80a1165891"/>
    <ds:schemaRef ds:uri="230e9df3-be65-4c73-a93b-d1236ebd677e"/>
    <ds:schemaRef ds:uri="http://schemas.openxmlformats.org/package/2006/metadata/core-properties"/>
    <ds:schemaRef ds:uri="http://purl.org/dc/elements/1.1/"/>
    <ds:schemaRef ds:uri="http://purl.org/dc/terms/"/>
    <ds:schemaRef ds:uri="http://schemas.microsoft.com/sharepoint/v3"/>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5ECBB7AC-E012-4960-B083-33C7C7C0C8C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{F2DEACAF-968A-4BAE-865B-38B4D23961FE}tf67328976_win32</Template>
  <TotalTime>1500</TotalTime>
  <Words>466</Words>
  <Application>Microsoft Office PowerPoint</Application>
  <PresentationFormat>Widescreen</PresentationFormat>
  <Paragraphs>58</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Custom</vt:lpstr>
      <vt:lpstr>PDF Query tool</vt:lpstr>
      <vt:lpstr>AGENDA</vt:lpstr>
      <vt:lpstr>INTRODUCTION</vt:lpstr>
      <vt:lpstr>PowerPoint Presentation</vt:lpstr>
      <vt:lpstr>High Level architecture</vt:lpstr>
      <vt:lpstr>Python implementation</vt:lpstr>
      <vt:lpstr>Demo time</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Query tool</dc:title>
  <dc:creator>Cabdul Ciise</dc:creator>
  <cp:lastModifiedBy>Cabdul Ciise</cp:lastModifiedBy>
  <cp:revision>7</cp:revision>
  <cp:lastPrinted>2023-10-18T19:17:41Z</cp:lastPrinted>
  <dcterms:created xsi:type="dcterms:W3CDTF">2023-10-18T11:52:38Z</dcterms:created>
  <dcterms:modified xsi:type="dcterms:W3CDTF">2023-10-19T12:52:52Z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