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2" r:id="rId8"/>
    <p:sldId id="278" r:id="rId9"/>
    <p:sldId id="276" r:id="rId10"/>
    <p:sldId id="26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1041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F1CD3-72C6-4AE5-A174-745090A58AA7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EB792D-6F8E-4031-B741-5F3DF5A5794F}">
      <dgm:prSet/>
      <dgm:spPr/>
      <dgm:t>
        <a:bodyPr/>
        <a:lstStyle/>
        <a:p>
          <a:r>
            <a:rPr lang="en-US" baseline="0"/>
            <a:t>Using the following libraries</a:t>
          </a:r>
          <a:endParaRPr lang="en-US"/>
        </a:p>
      </dgm:t>
    </dgm:pt>
    <dgm:pt modelId="{89F4DB21-BDDC-45A1-9EA0-5ED7514F3891}" type="parTrans" cxnId="{C910B8F6-0D25-4CE4-B574-F11FD2D4A49B}">
      <dgm:prSet/>
      <dgm:spPr/>
      <dgm:t>
        <a:bodyPr/>
        <a:lstStyle/>
        <a:p>
          <a:endParaRPr lang="en-US"/>
        </a:p>
      </dgm:t>
    </dgm:pt>
    <dgm:pt modelId="{2EED3C6D-8907-457E-AB22-8202DE26A93C}" type="sibTrans" cxnId="{C910B8F6-0D25-4CE4-B574-F11FD2D4A49B}">
      <dgm:prSet/>
      <dgm:spPr/>
      <dgm:t>
        <a:bodyPr/>
        <a:lstStyle/>
        <a:p>
          <a:endParaRPr lang="en-US"/>
        </a:p>
      </dgm:t>
    </dgm:pt>
    <dgm:pt modelId="{5DCBA960-AAF9-4B93-89BE-0D28396FF23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aseline="0" dirty="0" err="1"/>
            <a:t>LangChain</a:t>
          </a:r>
          <a:r>
            <a:rPr lang="en-US" baseline="0" dirty="0"/>
            <a:t> – does the heavy lifting with connecting w/ OpenAI</a:t>
          </a:r>
          <a:endParaRPr lang="en-US" b="0" dirty="0"/>
        </a:p>
      </dgm:t>
    </dgm:pt>
    <dgm:pt modelId="{4B8ADA00-8E14-467F-98E4-86CFCAD62CEE}" type="parTrans" cxnId="{17CB00F1-DBAD-4369-8841-A934F276ED4A}">
      <dgm:prSet/>
      <dgm:spPr/>
      <dgm:t>
        <a:bodyPr/>
        <a:lstStyle/>
        <a:p>
          <a:endParaRPr lang="en-US"/>
        </a:p>
      </dgm:t>
    </dgm:pt>
    <dgm:pt modelId="{9C76C4ED-38BD-4EF5-9EFF-9605576827BF}" type="sibTrans" cxnId="{17CB00F1-DBAD-4369-8841-A934F276ED4A}">
      <dgm:prSet/>
      <dgm:spPr/>
      <dgm:t>
        <a:bodyPr/>
        <a:lstStyle/>
        <a:p>
          <a:endParaRPr lang="en-US"/>
        </a:p>
      </dgm:t>
    </dgm:pt>
    <dgm:pt modelId="{28595DD0-4DE2-42F0-9B06-1943478CDE88}">
      <dgm:prSet/>
      <dgm:spPr/>
      <dgm:t>
        <a:bodyPr/>
        <a:lstStyle/>
        <a:p>
          <a:r>
            <a:rPr lang="en-US" dirty="0"/>
            <a:t>Authentication (</a:t>
          </a:r>
          <a:r>
            <a:rPr lang="en-US" dirty="0" err="1"/>
            <a:t>Jwt</a:t>
          </a:r>
          <a:r>
            <a:rPr lang="en-US" dirty="0"/>
            <a:t> Tokens)</a:t>
          </a:r>
        </a:p>
      </dgm:t>
    </dgm:pt>
    <dgm:pt modelId="{196F460E-7566-4B56-88D3-AAC1C872A6EC}" type="parTrans" cxnId="{2F53F76D-934C-4A33-AE8E-3027CDD018F6}">
      <dgm:prSet/>
      <dgm:spPr/>
      <dgm:t>
        <a:bodyPr/>
        <a:lstStyle/>
        <a:p>
          <a:endParaRPr lang="en-US"/>
        </a:p>
      </dgm:t>
    </dgm:pt>
    <dgm:pt modelId="{1C8581B2-81A3-487F-8D70-A4ABC98B5094}" type="sibTrans" cxnId="{2F53F76D-934C-4A33-AE8E-3027CDD018F6}">
      <dgm:prSet/>
      <dgm:spPr/>
      <dgm:t>
        <a:bodyPr/>
        <a:lstStyle/>
        <a:p>
          <a:endParaRPr lang="en-US"/>
        </a:p>
      </dgm:t>
    </dgm:pt>
    <dgm:pt modelId="{37DC2A02-F021-48A7-80D4-140422F39AD1}">
      <dgm:prSet/>
      <dgm:spPr/>
      <dgm:t>
        <a:bodyPr/>
        <a:lstStyle/>
        <a:p>
          <a:r>
            <a:rPr lang="en-US" dirty="0"/>
            <a:t>Authorization (Admin vs a Basic user)</a:t>
          </a:r>
        </a:p>
      </dgm:t>
    </dgm:pt>
    <dgm:pt modelId="{6786856B-E688-452C-954A-2FAC6FE8B8E1}" type="parTrans" cxnId="{1BB59A96-C74C-413C-8969-A5754EF4D6AD}">
      <dgm:prSet/>
      <dgm:spPr/>
      <dgm:t>
        <a:bodyPr/>
        <a:lstStyle/>
        <a:p>
          <a:endParaRPr lang="en-US"/>
        </a:p>
      </dgm:t>
    </dgm:pt>
    <dgm:pt modelId="{ABBB6BF4-84E6-4452-B75C-B2BDCF59A3CE}" type="sibTrans" cxnId="{1BB59A96-C74C-413C-8969-A5754EF4D6AD}">
      <dgm:prSet/>
      <dgm:spPr/>
      <dgm:t>
        <a:bodyPr/>
        <a:lstStyle/>
        <a:p>
          <a:endParaRPr lang="en-US"/>
        </a:p>
      </dgm:t>
    </dgm:pt>
    <dgm:pt modelId="{4AE3169D-8B7E-461B-ADF7-CD99285063FD}">
      <dgm:prSet/>
      <dgm:spPr/>
      <dgm:t>
        <a:bodyPr/>
        <a:lstStyle/>
        <a:p>
          <a:r>
            <a:rPr lang="en-US" baseline="0" dirty="0"/>
            <a:t>Code first w/ Entity Framework (SQLite DB)</a:t>
          </a:r>
          <a:endParaRPr lang="en-US" dirty="0"/>
        </a:p>
      </dgm:t>
    </dgm:pt>
    <dgm:pt modelId="{E1D7D265-7EA4-4417-9098-F0C9B5DB20D5}" type="parTrans" cxnId="{12576FDC-D91E-4391-97D0-E068E219CD04}">
      <dgm:prSet/>
      <dgm:spPr/>
      <dgm:t>
        <a:bodyPr/>
        <a:lstStyle/>
        <a:p>
          <a:endParaRPr lang="en-US"/>
        </a:p>
      </dgm:t>
    </dgm:pt>
    <dgm:pt modelId="{C2BBEA66-7630-4782-BCF3-4CBA0069E97F}" type="sibTrans" cxnId="{12576FDC-D91E-4391-97D0-E068E219CD04}">
      <dgm:prSet/>
      <dgm:spPr/>
      <dgm:t>
        <a:bodyPr/>
        <a:lstStyle/>
        <a:p>
          <a:endParaRPr lang="en-US"/>
        </a:p>
      </dgm:t>
    </dgm:pt>
    <dgm:pt modelId="{BE883FED-B5FF-4E25-8465-CA4553362CF4}">
      <dgm:prSet/>
      <dgm:spPr/>
      <dgm:t>
        <a:bodyPr/>
        <a:lstStyle/>
        <a:p>
          <a:r>
            <a:rPr lang="en-US" baseline="0" dirty="0"/>
            <a:t>Dependency Injection</a:t>
          </a:r>
          <a:endParaRPr lang="en-US" dirty="0"/>
        </a:p>
      </dgm:t>
    </dgm:pt>
    <dgm:pt modelId="{A6CFE72D-1D67-4F96-9156-57A788F193E8}" type="parTrans" cxnId="{D590ED6E-1C3D-4EE4-AA1C-B47229A114FD}">
      <dgm:prSet/>
      <dgm:spPr/>
      <dgm:t>
        <a:bodyPr/>
        <a:lstStyle/>
        <a:p>
          <a:endParaRPr lang="en-US"/>
        </a:p>
      </dgm:t>
    </dgm:pt>
    <dgm:pt modelId="{2A344F25-E71D-494B-93E3-FFEAF819FDDE}" type="sibTrans" cxnId="{D590ED6E-1C3D-4EE4-AA1C-B47229A114FD}">
      <dgm:prSet/>
      <dgm:spPr/>
      <dgm:t>
        <a:bodyPr/>
        <a:lstStyle/>
        <a:p>
          <a:endParaRPr lang="en-US"/>
        </a:p>
      </dgm:t>
    </dgm:pt>
    <dgm:pt modelId="{38D0183F-6688-4C59-9E38-B82FFAEC3656}">
      <dgm:prSet/>
      <dgm:spPr/>
      <dgm:t>
        <a:bodyPr/>
        <a:lstStyle/>
        <a:p>
          <a:r>
            <a:rPr lang="en-US" b="0" dirty="0" err="1"/>
            <a:t>Nunit</a:t>
          </a:r>
          <a:r>
            <a:rPr lang="en-US" b="0" dirty="0"/>
            <a:t> and </a:t>
          </a:r>
          <a:r>
            <a:rPr lang="en-US" b="0" dirty="0" err="1"/>
            <a:t>Moq</a:t>
          </a:r>
          <a:r>
            <a:rPr lang="en-US" b="0" dirty="0"/>
            <a:t> for integration and e2e testing</a:t>
          </a:r>
          <a:endParaRPr lang="en-US" b="1" dirty="0"/>
        </a:p>
      </dgm:t>
    </dgm:pt>
    <dgm:pt modelId="{617B5762-3F23-44D2-9B76-93A5C75941E8}" type="parTrans" cxnId="{0387D45B-F638-40B8-8E15-19126754A900}">
      <dgm:prSet/>
      <dgm:spPr/>
      <dgm:t>
        <a:bodyPr/>
        <a:lstStyle/>
        <a:p>
          <a:endParaRPr lang="en-US"/>
        </a:p>
      </dgm:t>
    </dgm:pt>
    <dgm:pt modelId="{E6422028-5F22-4525-9B3C-6E8731B61685}" type="sibTrans" cxnId="{0387D45B-F638-40B8-8E15-19126754A900}">
      <dgm:prSet/>
      <dgm:spPr/>
      <dgm:t>
        <a:bodyPr/>
        <a:lstStyle/>
        <a:p>
          <a:endParaRPr lang="en-US"/>
        </a:p>
      </dgm:t>
    </dgm:pt>
    <dgm:pt modelId="{4940923E-C201-430E-86DD-568F98D9589F}">
      <dgm:prSet/>
      <dgm:spPr/>
      <dgm:t>
        <a:bodyPr/>
        <a:lstStyle/>
        <a:p>
          <a:r>
            <a:rPr lang="en-US" dirty="0"/>
            <a:t>Swagger</a:t>
          </a:r>
          <a:r>
            <a:rPr lang="en-US" baseline="0" dirty="0"/>
            <a:t> for Documentation</a:t>
          </a:r>
          <a:endParaRPr lang="en-US" dirty="0"/>
        </a:p>
      </dgm:t>
    </dgm:pt>
    <dgm:pt modelId="{2A8D097A-EC24-4018-87EF-15ED2D5DF46F}" type="parTrans" cxnId="{979E27DC-A246-416B-A9F0-21A33D941DA9}">
      <dgm:prSet/>
      <dgm:spPr/>
      <dgm:t>
        <a:bodyPr/>
        <a:lstStyle/>
        <a:p>
          <a:endParaRPr lang="en-US"/>
        </a:p>
      </dgm:t>
    </dgm:pt>
    <dgm:pt modelId="{4B412CBF-E815-4B20-ACBB-0E1713DB395D}" type="sibTrans" cxnId="{979E27DC-A246-416B-A9F0-21A33D941DA9}">
      <dgm:prSet/>
      <dgm:spPr/>
      <dgm:t>
        <a:bodyPr/>
        <a:lstStyle/>
        <a:p>
          <a:endParaRPr lang="en-US"/>
        </a:p>
      </dgm:t>
    </dgm:pt>
    <dgm:pt modelId="{7913CCDB-C832-48F4-91EB-D0830019C605}" type="pres">
      <dgm:prSet presAssocID="{B5FF1CD3-72C6-4AE5-A174-745090A58AA7}" presName="vert0" presStyleCnt="0">
        <dgm:presLayoutVars>
          <dgm:dir/>
          <dgm:animOne val="branch"/>
          <dgm:animLvl val="lvl"/>
        </dgm:presLayoutVars>
      </dgm:prSet>
      <dgm:spPr/>
    </dgm:pt>
    <dgm:pt modelId="{A3E5DF66-34B9-4302-8801-4F20B1517702}" type="pres">
      <dgm:prSet presAssocID="{CFEB792D-6F8E-4031-B741-5F3DF5A5794F}" presName="thickLine" presStyleLbl="alignNode1" presStyleIdx="0" presStyleCnt="1"/>
      <dgm:spPr/>
    </dgm:pt>
    <dgm:pt modelId="{C583306D-8C6A-4C11-8490-4BD2DC9EC5DE}" type="pres">
      <dgm:prSet presAssocID="{CFEB792D-6F8E-4031-B741-5F3DF5A5794F}" presName="horz1" presStyleCnt="0"/>
      <dgm:spPr/>
    </dgm:pt>
    <dgm:pt modelId="{6EF53737-2412-4538-92EC-89A871A71ED2}" type="pres">
      <dgm:prSet presAssocID="{CFEB792D-6F8E-4031-B741-5F3DF5A5794F}" presName="tx1" presStyleLbl="revTx" presStyleIdx="0" presStyleCnt="8"/>
      <dgm:spPr/>
    </dgm:pt>
    <dgm:pt modelId="{0811EA69-4FC6-4E96-869A-5ABD44DFACD8}" type="pres">
      <dgm:prSet presAssocID="{CFEB792D-6F8E-4031-B741-5F3DF5A5794F}" presName="vert1" presStyleCnt="0"/>
      <dgm:spPr/>
    </dgm:pt>
    <dgm:pt modelId="{73B452BD-307F-486A-A100-8AC418BDE48B}" type="pres">
      <dgm:prSet presAssocID="{5DCBA960-AAF9-4B93-89BE-0D28396FF234}" presName="vertSpace2a" presStyleCnt="0"/>
      <dgm:spPr/>
    </dgm:pt>
    <dgm:pt modelId="{F31C038E-2188-4C70-932D-4EBA4FE209D1}" type="pres">
      <dgm:prSet presAssocID="{5DCBA960-AAF9-4B93-89BE-0D28396FF234}" presName="horz2" presStyleCnt="0"/>
      <dgm:spPr/>
    </dgm:pt>
    <dgm:pt modelId="{2EBA7425-A830-4A70-BB16-1BDDE0BF6724}" type="pres">
      <dgm:prSet presAssocID="{5DCBA960-AAF9-4B93-89BE-0D28396FF234}" presName="horzSpace2" presStyleCnt="0"/>
      <dgm:spPr/>
    </dgm:pt>
    <dgm:pt modelId="{29E38D12-1B21-472E-BCD6-B26F2A42FBAC}" type="pres">
      <dgm:prSet presAssocID="{5DCBA960-AAF9-4B93-89BE-0D28396FF234}" presName="tx2" presStyleLbl="revTx" presStyleIdx="1" presStyleCnt="8"/>
      <dgm:spPr/>
    </dgm:pt>
    <dgm:pt modelId="{C4E11881-6302-4802-8D16-B1F49A5EBBFA}" type="pres">
      <dgm:prSet presAssocID="{5DCBA960-AAF9-4B93-89BE-0D28396FF234}" presName="vert2" presStyleCnt="0"/>
      <dgm:spPr/>
    </dgm:pt>
    <dgm:pt modelId="{5E15B957-B08D-4A00-AD79-99DE377B5AA4}" type="pres">
      <dgm:prSet presAssocID="{5DCBA960-AAF9-4B93-89BE-0D28396FF234}" presName="thinLine2b" presStyleLbl="callout" presStyleIdx="0" presStyleCnt="7"/>
      <dgm:spPr/>
    </dgm:pt>
    <dgm:pt modelId="{604C7ABD-FC1C-4B23-A44B-0EA452FA8C6D}" type="pres">
      <dgm:prSet presAssocID="{5DCBA960-AAF9-4B93-89BE-0D28396FF234}" presName="vertSpace2b" presStyleCnt="0"/>
      <dgm:spPr/>
    </dgm:pt>
    <dgm:pt modelId="{E290893F-C2FA-44E5-8E1F-4DB24D983D54}" type="pres">
      <dgm:prSet presAssocID="{28595DD0-4DE2-42F0-9B06-1943478CDE88}" presName="horz2" presStyleCnt="0"/>
      <dgm:spPr/>
    </dgm:pt>
    <dgm:pt modelId="{E86A2E6E-2ACC-4CC0-BB32-AF12728ACDB1}" type="pres">
      <dgm:prSet presAssocID="{28595DD0-4DE2-42F0-9B06-1943478CDE88}" presName="horzSpace2" presStyleCnt="0"/>
      <dgm:spPr/>
    </dgm:pt>
    <dgm:pt modelId="{A14A2179-5C9C-4B8E-8FCE-4A66881383BB}" type="pres">
      <dgm:prSet presAssocID="{28595DD0-4DE2-42F0-9B06-1943478CDE88}" presName="tx2" presStyleLbl="revTx" presStyleIdx="2" presStyleCnt="8"/>
      <dgm:spPr/>
    </dgm:pt>
    <dgm:pt modelId="{E1577623-2396-4028-B31A-465A32C09A5C}" type="pres">
      <dgm:prSet presAssocID="{28595DD0-4DE2-42F0-9B06-1943478CDE88}" presName="vert2" presStyleCnt="0"/>
      <dgm:spPr/>
    </dgm:pt>
    <dgm:pt modelId="{4F83DFA7-61B0-4F24-A535-D711F1BB2736}" type="pres">
      <dgm:prSet presAssocID="{28595DD0-4DE2-42F0-9B06-1943478CDE88}" presName="thinLine2b" presStyleLbl="callout" presStyleIdx="1" presStyleCnt="7"/>
      <dgm:spPr/>
    </dgm:pt>
    <dgm:pt modelId="{B0111E0A-8F10-4921-8FCA-3C5D0E46D584}" type="pres">
      <dgm:prSet presAssocID="{28595DD0-4DE2-42F0-9B06-1943478CDE88}" presName="vertSpace2b" presStyleCnt="0"/>
      <dgm:spPr/>
    </dgm:pt>
    <dgm:pt modelId="{44E2A2B7-F68F-403C-9A08-FB30F402B3F0}" type="pres">
      <dgm:prSet presAssocID="{37DC2A02-F021-48A7-80D4-140422F39AD1}" presName="horz2" presStyleCnt="0"/>
      <dgm:spPr/>
    </dgm:pt>
    <dgm:pt modelId="{2D6B7484-0080-4DA4-A6E6-7484D48774B6}" type="pres">
      <dgm:prSet presAssocID="{37DC2A02-F021-48A7-80D4-140422F39AD1}" presName="horzSpace2" presStyleCnt="0"/>
      <dgm:spPr/>
    </dgm:pt>
    <dgm:pt modelId="{DB88C7AB-EBA5-4943-AE8E-04F06DA7730E}" type="pres">
      <dgm:prSet presAssocID="{37DC2A02-F021-48A7-80D4-140422F39AD1}" presName="tx2" presStyleLbl="revTx" presStyleIdx="3" presStyleCnt="8"/>
      <dgm:spPr/>
    </dgm:pt>
    <dgm:pt modelId="{F23357F6-51D1-4D36-8B2C-FED6DBDA9E4B}" type="pres">
      <dgm:prSet presAssocID="{37DC2A02-F021-48A7-80D4-140422F39AD1}" presName="vert2" presStyleCnt="0"/>
      <dgm:spPr/>
    </dgm:pt>
    <dgm:pt modelId="{D64D4B0E-849E-4229-994D-077130F99F76}" type="pres">
      <dgm:prSet presAssocID="{37DC2A02-F021-48A7-80D4-140422F39AD1}" presName="thinLine2b" presStyleLbl="callout" presStyleIdx="2" presStyleCnt="7"/>
      <dgm:spPr/>
    </dgm:pt>
    <dgm:pt modelId="{BE72732D-8DCF-494D-87B5-A9C8BE993F60}" type="pres">
      <dgm:prSet presAssocID="{37DC2A02-F021-48A7-80D4-140422F39AD1}" presName="vertSpace2b" presStyleCnt="0"/>
      <dgm:spPr/>
    </dgm:pt>
    <dgm:pt modelId="{A2456901-37CD-4708-B98B-4BE7BE978DB3}" type="pres">
      <dgm:prSet presAssocID="{4AE3169D-8B7E-461B-ADF7-CD99285063FD}" presName="horz2" presStyleCnt="0"/>
      <dgm:spPr/>
    </dgm:pt>
    <dgm:pt modelId="{002BFC8C-F556-4B69-B8EF-83383676F9B0}" type="pres">
      <dgm:prSet presAssocID="{4AE3169D-8B7E-461B-ADF7-CD99285063FD}" presName="horzSpace2" presStyleCnt="0"/>
      <dgm:spPr/>
    </dgm:pt>
    <dgm:pt modelId="{F1251F8E-B073-4B91-9FF7-1243D44D7E05}" type="pres">
      <dgm:prSet presAssocID="{4AE3169D-8B7E-461B-ADF7-CD99285063FD}" presName="tx2" presStyleLbl="revTx" presStyleIdx="4" presStyleCnt="8"/>
      <dgm:spPr/>
    </dgm:pt>
    <dgm:pt modelId="{F729F876-62EE-4153-B197-B123667CC821}" type="pres">
      <dgm:prSet presAssocID="{4AE3169D-8B7E-461B-ADF7-CD99285063FD}" presName="vert2" presStyleCnt="0"/>
      <dgm:spPr/>
    </dgm:pt>
    <dgm:pt modelId="{7336520B-30AA-444C-825F-4C1077741FD7}" type="pres">
      <dgm:prSet presAssocID="{4AE3169D-8B7E-461B-ADF7-CD99285063FD}" presName="thinLine2b" presStyleLbl="callout" presStyleIdx="3" presStyleCnt="7"/>
      <dgm:spPr/>
    </dgm:pt>
    <dgm:pt modelId="{504C8CD8-23F2-4876-926D-8A0BD4390829}" type="pres">
      <dgm:prSet presAssocID="{4AE3169D-8B7E-461B-ADF7-CD99285063FD}" presName="vertSpace2b" presStyleCnt="0"/>
      <dgm:spPr/>
    </dgm:pt>
    <dgm:pt modelId="{0CCA98A4-D033-472B-81BD-1F400A972AB4}" type="pres">
      <dgm:prSet presAssocID="{BE883FED-B5FF-4E25-8465-CA4553362CF4}" presName="horz2" presStyleCnt="0"/>
      <dgm:spPr/>
    </dgm:pt>
    <dgm:pt modelId="{42E41694-CAFB-497D-AF78-645D01E756C8}" type="pres">
      <dgm:prSet presAssocID="{BE883FED-B5FF-4E25-8465-CA4553362CF4}" presName="horzSpace2" presStyleCnt="0"/>
      <dgm:spPr/>
    </dgm:pt>
    <dgm:pt modelId="{080FD009-8CFF-4499-B166-3A2399240A64}" type="pres">
      <dgm:prSet presAssocID="{BE883FED-B5FF-4E25-8465-CA4553362CF4}" presName="tx2" presStyleLbl="revTx" presStyleIdx="5" presStyleCnt="8"/>
      <dgm:spPr/>
    </dgm:pt>
    <dgm:pt modelId="{F4A0A28B-BEBE-4A92-A57E-FA38A5EAA498}" type="pres">
      <dgm:prSet presAssocID="{BE883FED-B5FF-4E25-8465-CA4553362CF4}" presName="vert2" presStyleCnt="0"/>
      <dgm:spPr/>
    </dgm:pt>
    <dgm:pt modelId="{167C87F1-3A66-4DFD-8965-2EA63D1B4159}" type="pres">
      <dgm:prSet presAssocID="{BE883FED-B5FF-4E25-8465-CA4553362CF4}" presName="thinLine2b" presStyleLbl="callout" presStyleIdx="4" presStyleCnt="7"/>
      <dgm:spPr/>
    </dgm:pt>
    <dgm:pt modelId="{747BD523-D957-4813-A292-656CFF2B0AFD}" type="pres">
      <dgm:prSet presAssocID="{BE883FED-B5FF-4E25-8465-CA4553362CF4}" presName="vertSpace2b" presStyleCnt="0"/>
      <dgm:spPr/>
    </dgm:pt>
    <dgm:pt modelId="{28DC16AE-F32E-40E5-A6E8-D2F7E7D47C28}" type="pres">
      <dgm:prSet presAssocID="{38D0183F-6688-4C59-9E38-B82FFAEC3656}" presName="horz2" presStyleCnt="0"/>
      <dgm:spPr/>
    </dgm:pt>
    <dgm:pt modelId="{69E6CF57-F328-418B-AD2E-F8C8C6F67BB9}" type="pres">
      <dgm:prSet presAssocID="{38D0183F-6688-4C59-9E38-B82FFAEC3656}" presName="horzSpace2" presStyleCnt="0"/>
      <dgm:spPr/>
    </dgm:pt>
    <dgm:pt modelId="{B3C1B206-39C9-4AC1-9306-7E0E141D81B1}" type="pres">
      <dgm:prSet presAssocID="{38D0183F-6688-4C59-9E38-B82FFAEC3656}" presName="tx2" presStyleLbl="revTx" presStyleIdx="6" presStyleCnt="8"/>
      <dgm:spPr/>
    </dgm:pt>
    <dgm:pt modelId="{B21C72D4-4B44-4794-81B7-5D0BE2654CEC}" type="pres">
      <dgm:prSet presAssocID="{38D0183F-6688-4C59-9E38-B82FFAEC3656}" presName="vert2" presStyleCnt="0"/>
      <dgm:spPr/>
    </dgm:pt>
    <dgm:pt modelId="{EC425568-02A3-45A7-BF13-78117A52E06E}" type="pres">
      <dgm:prSet presAssocID="{38D0183F-6688-4C59-9E38-B82FFAEC3656}" presName="thinLine2b" presStyleLbl="callout" presStyleIdx="5" presStyleCnt="7"/>
      <dgm:spPr/>
    </dgm:pt>
    <dgm:pt modelId="{D99F5577-98D0-40E0-A2EB-6CD0B877D4B0}" type="pres">
      <dgm:prSet presAssocID="{38D0183F-6688-4C59-9E38-B82FFAEC3656}" presName="vertSpace2b" presStyleCnt="0"/>
      <dgm:spPr/>
    </dgm:pt>
    <dgm:pt modelId="{0B4324E9-9BF8-44FC-B25C-829E2C88B305}" type="pres">
      <dgm:prSet presAssocID="{4940923E-C201-430E-86DD-568F98D9589F}" presName="horz2" presStyleCnt="0"/>
      <dgm:spPr/>
    </dgm:pt>
    <dgm:pt modelId="{488ADADC-6D57-42B9-A2E2-8E4F6128D1D1}" type="pres">
      <dgm:prSet presAssocID="{4940923E-C201-430E-86DD-568F98D9589F}" presName="horzSpace2" presStyleCnt="0"/>
      <dgm:spPr/>
    </dgm:pt>
    <dgm:pt modelId="{36A9DCD5-AA93-4284-8815-BDD8E36F0B06}" type="pres">
      <dgm:prSet presAssocID="{4940923E-C201-430E-86DD-568F98D9589F}" presName="tx2" presStyleLbl="revTx" presStyleIdx="7" presStyleCnt="8"/>
      <dgm:spPr/>
    </dgm:pt>
    <dgm:pt modelId="{997439F1-0BD5-4A53-9DDF-A971D4500726}" type="pres">
      <dgm:prSet presAssocID="{4940923E-C201-430E-86DD-568F98D9589F}" presName="vert2" presStyleCnt="0"/>
      <dgm:spPr/>
    </dgm:pt>
    <dgm:pt modelId="{0AD5A209-F8E1-454B-8271-C7E02FA9F506}" type="pres">
      <dgm:prSet presAssocID="{4940923E-C201-430E-86DD-568F98D9589F}" presName="thinLine2b" presStyleLbl="callout" presStyleIdx="6" presStyleCnt="7"/>
      <dgm:spPr/>
    </dgm:pt>
    <dgm:pt modelId="{58D5BC43-88EB-423B-8FE0-0F01C3307FA8}" type="pres">
      <dgm:prSet presAssocID="{4940923E-C201-430E-86DD-568F98D9589F}" presName="vertSpace2b" presStyleCnt="0"/>
      <dgm:spPr/>
    </dgm:pt>
  </dgm:ptLst>
  <dgm:cxnLst>
    <dgm:cxn modelId="{BD011D05-99AA-44B6-AAA7-608CA7A1D9D5}" type="presOf" srcId="{4940923E-C201-430E-86DD-568F98D9589F}" destId="{36A9DCD5-AA93-4284-8815-BDD8E36F0B06}" srcOrd="0" destOrd="0" presId="urn:microsoft.com/office/officeart/2008/layout/LinedList"/>
    <dgm:cxn modelId="{43B7AF16-90A2-41C8-AA80-EBE95A29E574}" type="presOf" srcId="{37DC2A02-F021-48A7-80D4-140422F39AD1}" destId="{DB88C7AB-EBA5-4943-AE8E-04F06DA7730E}" srcOrd="0" destOrd="0" presId="urn:microsoft.com/office/officeart/2008/layout/LinedList"/>
    <dgm:cxn modelId="{FC2E1C1B-636E-4480-951E-48B45743670B}" type="presOf" srcId="{5DCBA960-AAF9-4B93-89BE-0D28396FF234}" destId="{29E38D12-1B21-472E-BCD6-B26F2A42FBAC}" srcOrd="0" destOrd="0" presId="urn:microsoft.com/office/officeart/2008/layout/LinedList"/>
    <dgm:cxn modelId="{294FF31D-9B73-4A10-95CB-510C938E113E}" type="presOf" srcId="{28595DD0-4DE2-42F0-9B06-1943478CDE88}" destId="{A14A2179-5C9C-4B8E-8FCE-4A66881383BB}" srcOrd="0" destOrd="0" presId="urn:microsoft.com/office/officeart/2008/layout/LinedList"/>
    <dgm:cxn modelId="{0387D45B-F638-40B8-8E15-19126754A900}" srcId="{CFEB792D-6F8E-4031-B741-5F3DF5A5794F}" destId="{38D0183F-6688-4C59-9E38-B82FFAEC3656}" srcOrd="5" destOrd="0" parTransId="{617B5762-3F23-44D2-9B76-93A5C75941E8}" sibTransId="{E6422028-5F22-4525-9B3C-6E8731B61685}"/>
    <dgm:cxn modelId="{0F78C24B-9DF6-41EC-8EF9-388F856C732D}" type="presOf" srcId="{B5FF1CD3-72C6-4AE5-A174-745090A58AA7}" destId="{7913CCDB-C832-48F4-91EB-D0830019C605}" srcOrd="0" destOrd="0" presId="urn:microsoft.com/office/officeart/2008/layout/LinedList"/>
    <dgm:cxn modelId="{2F53F76D-934C-4A33-AE8E-3027CDD018F6}" srcId="{CFEB792D-6F8E-4031-B741-5F3DF5A5794F}" destId="{28595DD0-4DE2-42F0-9B06-1943478CDE88}" srcOrd="1" destOrd="0" parTransId="{196F460E-7566-4B56-88D3-AAC1C872A6EC}" sibTransId="{1C8581B2-81A3-487F-8D70-A4ABC98B5094}"/>
    <dgm:cxn modelId="{D590ED6E-1C3D-4EE4-AA1C-B47229A114FD}" srcId="{CFEB792D-6F8E-4031-B741-5F3DF5A5794F}" destId="{BE883FED-B5FF-4E25-8465-CA4553362CF4}" srcOrd="4" destOrd="0" parTransId="{A6CFE72D-1D67-4F96-9156-57A788F193E8}" sibTransId="{2A344F25-E71D-494B-93E3-FFEAF819FDDE}"/>
    <dgm:cxn modelId="{5D0FB381-BCD0-472F-9C26-BB455D091C04}" type="presOf" srcId="{CFEB792D-6F8E-4031-B741-5F3DF5A5794F}" destId="{6EF53737-2412-4538-92EC-89A871A71ED2}" srcOrd="0" destOrd="0" presId="urn:microsoft.com/office/officeart/2008/layout/LinedList"/>
    <dgm:cxn modelId="{1BB59A96-C74C-413C-8969-A5754EF4D6AD}" srcId="{CFEB792D-6F8E-4031-B741-5F3DF5A5794F}" destId="{37DC2A02-F021-48A7-80D4-140422F39AD1}" srcOrd="2" destOrd="0" parTransId="{6786856B-E688-452C-954A-2FAC6FE8B8E1}" sibTransId="{ABBB6BF4-84E6-4452-B75C-B2BDCF59A3CE}"/>
    <dgm:cxn modelId="{ADEC00A0-1C34-46E9-845B-1AE752BCA6DB}" type="presOf" srcId="{4AE3169D-8B7E-461B-ADF7-CD99285063FD}" destId="{F1251F8E-B073-4B91-9FF7-1243D44D7E05}" srcOrd="0" destOrd="0" presId="urn:microsoft.com/office/officeart/2008/layout/LinedList"/>
    <dgm:cxn modelId="{E52A35DA-0D9C-470A-866C-F9D625E13206}" type="presOf" srcId="{BE883FED-B5FF-4E25-8465-CA4553362CF4}" destId="{080FD009-8CFF-4499-B166-3A2399240A64}" srcOrd="0" destOrd="0" presId="urn:microsoft.com/office/officeart/2008/layout/LinedList"/>
    <dgm:cxn modelId="{979E27DC-A246-416B-A9F0-21A33D941DA9}" srcId="{CFEB792D-6F8E-4031-B741-5F3DF5A5794F}" destId="{4940923E-C201-430E-86DD-568F98D9589F}" srcOrd="6" destOrd="0" parTransId="{2A8D097A-EC24-4018-87EF-15ED2D5DF46F}" sibTransId="{4B412CBF-E815-4B20-ACBB-0E1713DB395D}"/>
    <dgm:cxn modelId="{12576FDC-D91E-4391-97D0-E068E219CD04}" srcId="{CFEB792D-6F8E-4031-B741-5F3DF5A5794F}" destId="{4AE3169D-8B7E-461B-ADF7-CD99285063FD}" srcOrd="3" destOrd="0" parTransId="{E1D7D265-7EA4-4417-9098-F0C9B5DB20D5}" sibTransId="{C2BBEA66-7630-4782-BCF3-4CBA0069E97F}"/>
    <dgm:cxn modelId="{17CB00F1-DBAD-4369-8841-A934F276ED4A}" srcId="{CFEB792D-6F8E-4031-B741-5F3DF5A5794F}" destId="{5DCBA960-AAF9-4B93-89BE-0D28396FF234}" srcOrd="0" destOrd="0" parTransId="{4B8ADA00-8E14-467F-98E4-86CFCAD62CEE}" sibTransId="{9C76C4ED-38BD-4EF5-9EFF-9605576827BF}"/>
    <dgm:cxn modelId="{42334CF5-D1C7-4D6D-8FAF-F7AB916A6024}" type="presOf" srcId="{38D0183F-6688-4C59-9E38-B82FFAEC3656}" destId="{B3C1B206-39C9-4AC1-9306-7E0E141D81B1}" srcOrd="0" destOrd="0" presId="urn:microsoft.com/office/officeart/2008/layout/LinedList"/>
    <dgm:cxn modelId="{C910B8F6-0D25-4CE4-B574-F11FD2D4A49B}" srcId="{B5FF1CD3-72C6-4AE5-A174-745090A58AA7}" destId="{CFEB792D-6F8E-4031-B741-5F3DF5A5794F}" srcOrd="0" destOrd="0" parTransId="{89F4DB21-BDDC-45A1-9EA0-5ED7514F3891}" sibTransId="{2EED3C6D-8907-457E-AB22-8202DE26A93C}"/>
    <dgm:cxn modelId="{522D043A-8B88-4705-88F9-057A63BEB7E2}" type="presParOf" srcId="{7913CCDB-C832-48F4-91EB-D0830019C605}" destId="{A3E5DF66-34B9-4302-8801-4F20B1517702}" srcOrd="0" destOrd="0" presId="urn:microsoft.com/office/officeart/2008/layout/LinedList"/>
    <dgm:cxn modelId="{215BD1A8-1B5F-4936-8CAE-2FE2F49C29F8}" type="presParOf" srcId="{7913CCDB-C832-48F4-91EB-D0830019C605}" destId="{C583306D-8C6A-4C11-8490-4BD2DC9EC5DE}" srcOrd="1" destOrd="0" presId="urn:microsoft.com/office/officeart/2008/layout/LinedList"/>
    <dgm:cxn modelId="{F16AC186-984B-488A-9C11-6153ED21139A}" type="presParOf" srcId="{C583306D-8C6A-4C11-8490-4BD2DC9EC5DE}" destId="{6EF53737-2412-4538-92EC-89A871A71ED2}" srcOrd="0" destOrd="0" presId="urn:microsoft.com/office/officeart/2008/layout/LinedList"/>
    <dgm:cxn modelId="{5C3BA7B8-0705-4A00-BC18-5A83620E6D5C}" type="presParOf" srcId="{C583306D-8C6A-4C11-8490-4BD2DC9EC5DE}" destId="{0811EA69-4FC6-4E96-869A-5ABD44DFACD8}" srcOrd="1" destOrd="0" presId="urn:microsoft.com/office/officeart/2008/layout/LinedList"/>
    <dgm:cxn modelId="{C4076988-5C12-416A-95B3-4EB545E5ED7D}" type="presParOf" srcId="{0811EA69-4FC6-4E96-869A-5ABD44DFACD8}" destId="{73B452BD-307F-486A-A100-8AC418BDE48B}" srcOrd="0" destOrd="0" presId="urn:microsoft.com/office/officeart/2008/layout/LinedList"/>
    <dgm:cxn modelId="{42A33D98-97A5-4E71-8AFE-9F36DA8233A9}" type="presParOf" srcId="{0811EA69-4FC6-4E96-869A-5ABD44DFACD8}" destId="{F31C038E-2188-4C70-932D-4EBA4FE209D1}" srcOrd="1" destOrd="0" presId="urn:microsoft.com/office/officeart/2008/layout/LinedList"/>
    <dgm:cxn modelId="{A61E4467-B88D-41E9-8D66-15B4628C102D}" type="presParOf" srcId="{F31C038E-2188-4C70-932D-4EBA4FE209D1}" destId="{2EBA7425-A830-4A70-BB16-1BDDE0BF6724}" srcOrd="0" destOrd="0" presId="urn:microsoft.com/office/officeart/2008/layout/LinedList"/>
    <dgm:cxn modelId="{14C1A0F7-1966-4F7C-8FCD-B5C25CECB267}" type="presParOf" srcId="{F31C038E-2188-4C70-932D-4EBA4FE209D1}" destId="{29E38D12-1B21-472E-BCD6-B26F2A42FBAC}" srcOrd="1" destOrd="0" presId="urn:microsoft.com/office/officeart/2008/layout/LinedList"/>
    <dgm:cxn modelId="{40580AF7-A488-4758-825E-C21919D8329D}" type="presParOf" srcId="{F31C038E-2188-4C70-932D-4EBA4FE209D1}" destId="{C4E11881-6302-4802-8D16-B1F49A5EBBFA}" srcOrd="2" destOrd="0" presId="urn:microsoft.com/office/officeart/2008/layout/LinedList"/>
    <dgm:cxn modelId="{6F4E3778-1841-4EA8-9749-46FF53485ADD}" type="presParOf" srcId="{0811EA69-4FC6-4E96-869A-5ABD44DFACD8}" destId="{5E15B957-B08D-4A00-AD79-99DE377B5AA4}" srcOrd="2" destOrd="0" presId="urn:microsoft.com/office/officeart/2008/layout/LinedList"/>
    <dgm:cxn modelId="{7960A22A-B8F7-4CCA-92B1-A0290BF40C9D}" type="presParOf" srcId="{0811EA69-4FC6-4E96-869A-5ABD44DFACD8}" destId="{604C7ABD-FC1C-4B23-A44B-0EA452FA8C6D}" srcOrd="3" destOrd="0" presId="urn:microsoft.com/office/officeart/2008/layout/LinedList"/>
    <dgm:cxn modelId="{084F884D-4E33-4D6C-9BC6-92C18E935C0E}" type="presParOf" srcId="{0811EA69-4FC6-4E96-869A-5ABD44DFACD8}" destId="{E290893F-C2FA-44E5-8E1F-4DB24D983D54}" srcOrd="4" destOrd="0" presId="urn:microsoft.com/office/officeart/2008/layout/LinedList"/>
    <dgm:cxn modelId="{17C11985-B93E-4D0C-B85C-8DE52A564832}" type="presParOf" srcId="{E290893F-C2FA-44E5-8E1F-4DB24D983D54}" destId="{E86A2E6E-2ACC-4CC0-BB32-AF12728ACDB1}" srcOrd="0" destOrd="0" presId="urn:microsoft.com/office/officeart/2008/layout/LinedList"/>
    <dgm:cxn modelId="{0DE108EF-993F-41CC-B0D6-65F20CF7C293}" type="presParOf" srcId="{E290893F-C2FA-44E5-8E1F-4DB24D983D54}" destId="{A14A2179-5C9C-4B8E-8FCE-4A66881383BB}" srcOrd="1" destOrd="0" presId="urn:microsoft.com/office/officeart/2008/layout/LinedList"/>
    <dgm:cxn modelId="{3D2ED2BF-E023-43A1-A8AD-F08CDCB267F3}" type="presParOf" srcId="{E290893F-C2FA-44E5-8E1F-4DB24D983D54}" destId="{E1577623-2396-4028-B31A-465A32C09A5C}" srcOrd="2" destOrd="0" presId="urn:microsoft.com/office/officeart/2008/layout/LinedList"/>
    <dgm:cxn modelId="{B9B94AFD-C21C-43E9-8131-AD15AD7BDB46}" type="presParOf" srcId="{0811EA69-4FC6-4E96-869A-5ABD44DFACD8}" destId="{4F83DFA7-61B0-4F24-A535-D711F1BB2736}" srcOrd="5" destOrd="0" presId="urn:microsoft.com/office/officeart/2008/layout/LinedList"/>
    <dgm:cxn modelId="{D83F5D05-EB54-4293-A838-CCCF85ACF412}" type="presParOf" srcId="{0811EA69-4FC6-4E96-869A-5ABD44DFACD8}" destId="{B0111E0A-8F10-4921-8FCA-3C5D0E46D584}" srcOrd="6" destOrd="0" presId="urn:microsoft.com/office/officeart/2008/layout/LinedList"/>
    <dgm:cxn modelId="{2396E688-FCAD-46AE-9956-EF783558C0B9}" type="presParOf" srcId="{0811EA69-4FC6-4E96-869A-5ABD44DFACD8}" destId="{44E2A2B7-F68F-403C-9A08-FB30F402B3F0}" srcOrd="7" destOrd="0" presId="urn:microsoft.com/office/officeart/2008/layout/LinedList"/>
    <dgm:cxn modelId="{723FF8C2-92DB-49C8-A752-287F43DD2514}" type="presParOf" srcId="{44E2A2B7-F68F-403C-9A08-FB30F402B3F0}" destId="{2D6B7484-0080-4DA4-A6E6-7484D48774B6}" srcOrd="0" destOrd="0" presId="urn:microsoft.com/office/officeart/2008/layout/LinedList"/>
    <dgm:cxn modelId="{032FD8FC-FD8A-4B7C-9661-D75D107E2BA1}" type="presParOf" srcId="{44E2A2B7-F68F-403C-9A08-FB30F402B3F0}" destId="{DB88C7AB-EBA5-4943-AE8E-04F06DA7730E}" srcOrd="1" destOrd="0" presId="urn:microsoft.com/office/officeart/2008/layout/LinedList"/>
    <dgm:cxn modelId="{09FDA91C-3F7A-437C-A4B8-E049B13D2454}" type="presParOf" srcId="{44E2A2B7-F68F-403C-9A08-FB30F402B3F0}" destId="{F23357F6-51D1-4D36-8B2C-FED6DBDA9E4B}" srcOrd="2" destOrd="0" presId="urn:microsoft.com/office/officeart/2008/layout/LinedList"/>
    <dgm:cxn modelId="{C3FA0B7E-A3D9-4002-B909-37A556805A3C}" type="presParOf" srcId="{0811EA69-4FC6-4E96-869A-5ABD44DFACD8}" destId="{D64D4B0E-849E-4229-994D-077130F99F76}" srcOrd="8" destOrd="0" presId="urn:microsoft.com/office/officeart/2008/layout/LinedList"/>
    <dgm:cxn modelId="{9075DD4C-428B-4D7C-B876-88096377924D}" type="presParOf" srcId="{0811EA69-4FC6-4E96-869A-5ABD44DFACD8}" destId="{BE72732D-8DCF-494D-87B5-A9C8BE993F60}" srcOrd="9" destOrd="0" presId="urn:microsoft.com/office/officeart/2008/layout/LinedList"/>
    <dgm:cxn modelId="{BFF4B031-CC10-4F00-ACB6-7B4F83846989}" type="presParOf" srcId="{0811EA69-4FC6-4E96-869A-5ABD44DFACD8}" destId="{A2456901-37CD-4708-B98B-4BE7BE978DB3}" srcOrd="10" destOrd="0" presId="urn:microsoft.com/office/officeart/2008/layout/LinedList"/>
    <dgm:cxn modelId="{49722471-5527-44B2-8AE9-448BE8651462}" type="presParOf" srcId="{A2456901-37CD-4708-B98B-4BE7BE978DB3}" destId="{002BFC8C-F556-4B69-B8EF-83383676F9B0}" srcOrd="0" destOrd="0" presId="urn:microsoft.com/office/officeart/2008/layout/LinedList"/>
    <dgm:cxn modelId="{BBF21526-9352-432E-8BFF-DBFFBE8CD747}" type="presParOf" srcId="{A2456901-37CD-4708-B98B-4BE7BE978DB3}" destId="{F1251F8E-B073-4B91-9FF7-1243D44D7E05}" srcOrd="1" destOrd="0" presId="urn:microsoft.com/office/officeart/2008/layout/LinedList"/>
    <dgm:cxn modelId="{B70A559B-0041-49A5-AD26-A5BDA80ED04F}" type="presParOf" srcId="{A2456901-37CD-4708-B98B-4BE7BE978DB3}" destId="{F729F876-62EE-4153-B197-B123667CC821}" srcOrd="2" destOrd="0" presId="urn:microsoft.com/office/officeart/2008/layout/LinedList"/>
    <dgm:cxn modelId="{86692133-1B4F-4FDA-A500-2517BA5C0392}" type="presParOf" srcId="{0811EA69-4FC6-4E96-869A-5ABD44DFACD8}" destId="{7336520B-30AA-444C-825F-4C1077741FD7}" srcOrd="11" destOrd="0" presId="urn:microsoft.com/office/officeart/2008/layout/LinedList"/>
    <dgm:cxn modelId="{B6E9CB6D-AE87-4BAC-B6E4-DBFE7A89773E}" type="presParOf" srcId="{0811EA69-4FC6-4E96-869A-5ABD44DFACD8}" destId="{504C8CD8-23F2-4876-926D-8A0BD4390829}" srcOrd="12" destOrd="0" presId="urn:microsoft.com/office/officeart/2008/layout/LinedList"/>
    <dgm:cxn modelId="{96C69858-4E56-4F0D-BDD8-F19C74A06150}" type="presParOf" srcId="{0811EA69-4FC6-4E96-869A-5ABD44DFACD8}" destId="{0CCA98A4-D033-472B-81BD-1F400A972AB4}" srcOrd="13" destOrd="0" presId="urn:microsoft.com/office/officeart/2008/layout/LinedList"/>
    <dgm:cxn modelId="{DCD32175-4A5B-489B-9D63-B6129C1E1F0C}" type="presParOf" srcId="{0CCA98A4-D033-472B-81BD-1F400A972AB4}" destId="{42E41694-CAFB-497D-AF78-645D01E756C8}" srcOrd="0" destOrd="0" presId="urn:microsoft.com/office/officeart/2008/layout/LinedList"/>
    <dgm:cxn modelId="{C70CDBEF-EC06-499F-B710-CE20E00CE08E}" type="presParOf" srcId="{0CCA98A4-D033-472B-81BD-1F400A972AB4}" destId="{080FD009-8CFF-4499-B166-3A2399240A64}" srcOrd="1" destOrd="0" presId="urn:microsoft.com/office/officeart/2008/layout/LinedList"/>
    <dgm:cxn modelId="{59C8CD53-91C2-493F-B3A6-E1B7C40A4437}" type="presParOf" srcId="{0CCA98A4-D033-472B-81BD-1F400A972AB4}" destId="{F4A0A28B-BEBE-4A92-A57E-FA38A5EAA498}" srcOrd="2" destOrd="0" presId="urn:microsoft.com/office/officeart/2008/layout/LinedList"/>
    <dgm:cxn modelId="{8B88CE62-7A79-4C83-AD0A-0268F1F27959}" type="presParOf" srcId="{0811EA69-4FC6-4E96-869A-5ABD44DFACD8}" destId="{167C87F1-3A66-4DFD-8965-2EA63D1B4159}" srcOrd="14" destOrd="0" presId="urn:microsoft.com/office/officeart/2008/layout/LinedList"/>
    <dgm:cxn modelId="{061DBB72-6448-4137-AAF9-484EBC7D0146}" type="presParOf" srcId="{0811EA69-4FC6-4E96-869A-5ABD44DFACD8}" destId="{747BD523-D957-4813-A292-656CFF2B0AFD}" srcOrd="15" destOrd="0" presId="urn:microsoft.com/office/officeart/2008/layout/LinedList"/>
    <dgm:cxn modelId="{A5382A0A-DA11-4C71-93DE-464D9D186FE7}" type="presParOf" srcId="{0811EA69-4FC6-4E96-869A-5ABD44DFACD8}" destId="{28DC16AE-F32E-40E5-A6E8-D2F7E7D47C28}" srcOrd="16" destOrd="0" presId="urn:microsoft.com/office/officeart/2008/layout/LinedList"/>
    <dgm:cxn modelId="{14216915-55CF-4BC5-B7B1-85AF3C351246}" type="presParOf" srcId="{28DC16AE-F32E-40E5-A6E8-D2F7E7D47C28}" destId="{69E6CF57-F328-418B-AD2E-F8C8C6F67BB9}" srcOrd="0" destOrd="0" presId="urn:microsoft.com/office/officeart/2008/layout/LinedList"/>
    <dgm:cxn modelId="{9F5999EA-F5AE-4F27-BE71-5B8992510442}" type="presParOf" srcId="{28DC16AE-F32E-40E5-A6E8-D2F7E7D47C28}" destId="{B3C1B206-39C9-4AC1-9306-7E0E141D81B1}" srcOrd="1" destOrd="0" presId="urn:microsoft.com/office/officeart/2008/layout/LinedList"/>
    <dgm:cxn modelId="{3E7B080B-3255-4F97-B4CB-38A3F8E3E777}" type="presParOf" srcId="{28DC16AE-F32E-40E5-A6E8-D2F7E7D47C28}" destId="{B21C72D4-4B44-4794-81B7-5D0BE2654CEC}" srcOrd="2" destOrd="0" presId="urn:microsoft.com/office/officeart/2008/layout/LinedList"/>
    <dgm:cxn modelId="{6E629427-9029-4873-BEC9-84B50EF18786}" type="presParOf" srcId="{0811EA69-4FC6-4E96-869A-5ABD44DFACD8}" destId="{EC425568-02A3-45A7-BF13-78117A52E06E}" srcOrd="17" destOrd="0" presId="urn:microsoft.com/office/officeart/2008/layout/LinedList"/>
    <dgm:cxn modelId="{024AD453-3FC5-42DE-AA34-A69AE388AE02}" type="presParOf" srcId="{0811EA69-4FC6-4E96-869A-5ABD44DFACD8}" destId="{D99F5577-98D0-40E0-A2EB-6CD0B877D4B0}" srcOrd="18" destOrd="0" presId="urn:microsoft.com/office/officeart/2008/layout/LinedList"/>
    <dgm:cxn modelId="{EA1B060D-353E-4B0C-A70D-6635FC7A6D6D}" type="presParOf" srcId="{0811EA69-4FC6-4E96-869A-5ABD44DFACD8}" destId="{0B4324E9-9BF8-44FC-B25C-829E2C88B305}" srcOrd="19" destOrd="0" presId="urn:microsoft.com/office/officeart/2008/layout/LinedList"/>
    <dgm:cxn modelId="{30BFDD55-7EBE-4A48-9B70-3CC50E77FBB9}" type="presParOf" srcId="{0B4324E9-9BF8-44FC-B25C-829E2C88B305}" destId="{488ADADC-6D57-42B9-A2E2-8E4F6128D1D1}" srcOrd="0" destOrd="0" presId="urn:microsoft.com/office/officeart/2008/layout/LinedList"/>
    <dgm:cxn modelId="{4627AF31-A32D-4AA8-BF47-B377443529EC}" type="presParOf" srcId="{0B4324E9-9BF8-44FC-B25C-829E2C88B305}" destId="{36A9DCD5-AA93-4284-8815-BDD8E36F0B06}" srcOrd="1" destOrd="0" presId="urn:microsoft.com/office/officeart/2008/layout/LinedList"/>
    <dgm:cxn modelId="{750CFFB3-2A0F-4E9D-8955-C4126ABCBB8B}" type="presParOf" srcId="{0B4324E9-9BF8-44FC-B25C-829E2C88B305}" destId="{997439F1-0BD5-4A53-9DDF-A971D4500726}" srcOrd="2" destOrd="0" presId="urn:microsoft.com/office/officeart/2008/layout/LinedList"/>
    <dgm:cxn modelId="{613DE978-1F37-4FC6-AB83-139ABB27E3E8}" type="presParOf" srcId="{0811EA69-4FC6-4E96-869A-5ABD44DFACD8}" destId="{0AD5A209-F8E1-454B-8271-C7E02FA9F506}" srcOrd="20" destOrd="0" presId="urn:microsoft.com/office/officeart/2008/layout/LinedList"/>
    <dgm:cxn modelId="{ADC42BFB-A811-4925-B582-DCE3AB815775}" type="presParOf" srcId="{0811EA69-4FC6-4E96-869A-5ABD44DFACD8}" destId="{58D5BC43-88EB-423B-8FE0-0F01C3307FA8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5DF66-34B9-4302-8801-4F20B151770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F53737-2412-4538-92EC-89A871A71ED2}">
      <dsp:nvSpPr>
        <dsp:cNvPr id="0" name=""/>
        <dsp:cNvSpPr/>
      </dsp:nvSpPr>
      <dsp:spPr>
        <a:xfrm>
          <a:off x="0" y="0"/>
          <a:ext cx="2103120" cy="3744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Using the following libraries</a:t>
          </a:r>
          <a:endParaRPr lang="en-US" sz="3600" kern="1200"/>
        </a:p>
      </dsp:txBody>
      <dsp:txXfrm>
        <a:off x="0" y="0"/>
        <a:ext cx="2103120" cy="3744913"/>
      </dsp:txXfrm>
    </dsp:sp>
    <dsp:sp modelId="{29E38D12-1B21-472E-BCD6-B26F2A42FBAC}">
      <dsp:nvSpPr>
        <dsp:cNvPr id="0" name=""/>
        <dsp:cNvSpPr/>
      </dsp:nvSpPr>
      <dsp:spPr>
        <a:xfrm>
          <a:off x="2260854" y="25279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kern="1200" baseline="0" dirty="0" err="1"/>
            <a:t>LangChain</a:t>
          </a:r>
          <a:r>
            <a:rPr lang="en-US" sz="2300" kern="1200" baseline="0" dirty="0"/>
            <a:t> – does the heavy lifting with connecting w/ OpenAI</a:t>
          </a:r>
          <a:endParaRPr lang="en-US" sz="2300" b="0" kern="1200" dirty="0"/>
        </a:p>
      </dsp:txBody>
      <dsp:txXfrm>
        <a:off x="2260854" y="25279"/>
        <a:ext cx="8254746" cy="505599"/>
      </dsp:txXfrm>
    </dsp:sp>
    <dsp:sp modelId="{5E15B957-B08D-4A00-AD79-99DE377B5AA4}">
      <dsp:nvSpPr>
        <dsp:cNvPr id="0" name=""/>
        <dsp:cNvSpPr/>
      </dsp:nvSpPr>
      <dsp:spPr>
        <a:xfrm>
          <a:off x="2103120" y="530879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14A2179-5C9C-4B8E-8FCE-4A66881383BB}">
      <dsp:nvSpPr>
        <dsp:cNvPr id="0" name=""/>
        <dsp:cNvSpPr/>
      </dsp:nvSpPr>
      <dsp:spPr>
        <a:xfrm>
          <a:off x="2260854" y="556159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Authentication (</a:t>
          </a:r>
          <a:r>
            <a:rPr lang="en-US" sz="2300" kern="1200" dirty="0" err="1"/>
            <a:t>Jwt</a:t>
          </a:r>
          <a:r>
            <a:rPr lang="en-US" sz="2300" kern="1200" dirty="0"/>
            <a:t> Tokens)</a:t>
          </a:r>
        </a:p>
      </dsp:txBody>
      <dsp:txXfrm>
        <a:off x="2260854" y="556159"/>
        <a:ext cx="8254746" cy="505599"/>
      </dsp:txXfrm>
    </dsp:sp>
    <dsp:sp modelId="{4F83DFA7-61B0-4F24-A535-D711F1BB2736}">
      <dsp:nvSpPr>
        <dsp:cNvPr id="0" name=""/>
        <dsp:cNvSpPr/>
      </dsp:nvSpPr>
      <dsp:spPr>
        <a:xfrm>
          <a:off x="2103120" y="1061759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B88C7AB-EBA5-4943-AE8E-04F06DA7730E}">
      <dsp:nvSpPr>
        <dsp:cNvPr id="0" name=""/>
        <dsp:cNvSpPr/>
      </dsp:nvSpPr>
      <dsp:spPr>
        <a:xfrm>
          <a:off x="2260854" y="1087039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Authorization (Admin vs a Basic user)</a:t>
          </a:r>
        </a:p>
      </dsp:txBody>
      <dsp:txXfrm>
        <a:off x="2260854" y="1087039"/>
        <a:ext cx="8254746" cy="505599"/>
      </dsp:txXfrm>
    </dsp:sp>
    <dsp:sp modelId="{D64D4B0E-849E-4229-994D-077130F99F76}">
      <dsp:nvSpPr>
        <dsp:cNvPr id="0" name=""/>
        <dsp:cNvSpPr/>
      </dsp:nvSpPr>
      <dsp:spPr>
        <a:xfrm>
          <a:off x="2103120" y="1592639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F1251F8E-B073-4B91-9FF7-1243D44D7E05}">
      <dsp:nvSpPr>
        <dsp:cNvPr id="0" name=""/>
        <dsp:cNvSpPr/>
      </dsp:nvSpPr>
      <dsp:spPr>
        <a:xfrm>
          <a:off x="2260854" y="1617919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Code first w/ Entity Framework (SQLite DB)</a:t>
          </a:r>
          <a:endParaRPr lang="en-US" sz="2300" kern="1200" dirty="0"/>
        </a:p>
      </dsp:txBody>
      <dsp:txXfrm>
        <a:off x="2260854" y="1617919"/>
        <a:ext cx="8254746" cy="505599"/>
      </dsp:txXfrm>
    </dsp:sp>
    <dsp:sp modelId="{7336520B-30AA-444C-825F-4C1077741FD7}">
      <dsp:nvSpPr>
        <dsp:cNvPr id="0" name=""/>
        <dsp:cNvSpPr/>
      </dsp:nvSpPr>
      <dsp:spPr>
        <a:xfrm>
          <a:off x="2103120" y="2123519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80FD009-8CFF-4499-B166-3A2399240A64}">
      <dsp:nvSpPr>
        <dsp:cNvPr id="0" name=""/>
        <dsp:cNvSpPr/>
      </dsp:nvSpPr>
      <dsp:spPr>
        <a:xfrm>
          <a:off x="2260854" y="2148799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Dependency Injection</a:t>
          </a:r>
          <a:endParaRPr lang="en-US" sz="2300" kern="1200" dirty="0"/>
        </a:p>
      </dsp:txBody>
      <dsp:txXfrm>
        <a:off x="2260854" y="2148799"/>
        <a:ext cx="8254746" cy="505599"/>
      </dsp:txXfrm>
    </dsp:sp>
    <dsp:sp modelId="{167C87F1-3A66-4DFD-8965-2EA63D1B4159}">
      <dsp:nvSpPr>
        <dsp:cNvPr id="0" name=""/>
        <dsp:cNvSpPr/>
      </dsp:nvSpPr>
      <dsp:spPr>
        <a:xfrm>
          <a:off x="2103120" y="2654399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3C1B206-39C9-4AC1-9306-7E0E141D81B1}">
      <dsp:nvSpPr>
        <dsp:cNvPr id="0" name=""/>
        <dsp:cNvSpPr/>
      </dsp:nvSpPr>
      <dsp:spPr>
        <a:xfrm>
          <a:off x="2260854" y="2679679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/>
            <a:t>Nunit</a:t>
          </a:r>
          <a:r>
            <a:rPr lang="en-US" sz="2300" b="0" kern="1200" dirty="0"/>
            <a:t> and </a:t>
          </a:r>
          <a:r>
            <a:rPr lang="en-US" sz="2300" b="0" kern="1200" dirty="0" err="1"/>
            <a:t>Moq</a:t>
          </a:r>
          <a:r>
            <a:rPr lang="en-US" sz="2300" b="0" kern="1200" dirty="0"/>
            <a:t> for integration and e2e testing</a:t>
          </a:r>
          <a:endParaRPr lang="en-US" sz="2300" b="1" kern="1200" dirty="0"/>
        </a:p>
      </dsp:txBody>
      <dsp:txXfrm>
        <a:off x="2260854" y="2679679"/>
        <a:ext cx="8254746" cy="505599"/>
      </dsp:txXfrm>
    </dsp:sp>
    <dsp:sp modelId="{EC425568-02A3-45A7-BF13-78117A52E06E}">
      <dsp:nvSpPr>
        <dsp:cNvPr id="0" name=""/>
        <dsp:cNvSpPr/>
      </dsp:nvSpPr>
      <dsp:spPr>
        <a:xfrm>
          <a:off x="2103120" y="3185278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6A9DCD5-AA93-4284-8815-BDD8E36F0B06}">
      <dsp:nvSpPr>
        <dsp:cNvPr id="0" name=""/>
        <dsp:cNvSpPr/>
      </dsp:nvSpPr>
      <dsp:spPr>
        <a:xfrm>
          <a:off x="2260854" y="3210558"/>
          <a:ext cx="8254746" cy="505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Swagger</a:t>
          </a:r>
          <a:r>
            <a:rPr lang="en-US" sz="2300" kern="1200" baseline="0" dirty="0"/>
            <a:t> for Documentation</a:t>
          </a:r>
          <a:endParaRPr lang="en-US" sz="2300" kern="1200" dirty="0"/>
        </a:p>
      </dsp:txBody>
      <dsp:txXfrm>
        <a:off x="2260854" y="3210558"/>
        <a:ext cx="8254746" cy="505599"/>
      </dsp:txXfrm>
    </dsp:sp>
    <dsp:sp modelId="{0AD5A209-F8E1-454B-8271-C7E02FA9F506}">
      <dsp:nvSpPr>
        <dsp:cNvPr id="0" name=""/>
        <dsp:cNvSpPr/>
      </dsp:nvSpPr>
      <dsp:spPr>
        <a:xfrm>
          <a:off x="2103120" y="3716158"/>
          <a:ext cx="8412480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With everything AI and ML going on around us, I was interested to do a project like this.</a:t>
            </a:r>
          </a:p>
          <a:p>
            <a:pPr marL="228600" indent="-228600">
              <a:buAutoNum type="arabicPeriod"/>
            </a:pPr>
            <a:r>
              <a:rPr lang="en-US" dirty="0"/>
              <a:t>AI/ML space is growing and evolving quickly. I am realizing since having started this project, my project has quickly become absolute. ChatGPT now integrated image and file-based querying.</a:t>
            </a:r>
          </a:p>
          <a:p>
            <a:pPr marL="228600" indent="-228600">
              <a:buAutoNum type="arabicPeriod"/>
            </a:pPr>
            <a:r>
              <a:rPr lang="en-US" dirty="0"/>
              <a:t>I spent a lot of time reading articles on how to go about this and then I discovered </a:t>
            </a:r>
            <a:r>
              <a:rPr lang="en-US" dirty="0" err="1"/>
              <a:t>LangChain</a:t>
            </a:r>
            <a:r>
              <a:rPr lang="en-US" dirty="0"/>
              <a:t> and it made the project doable.</a:t>
            </a:r>
          </a:p>
          <a:p>
            <a:pPr marL="228600" indent="-228600">
              <a:buAutoNum type="arabicPeriod"/>
            </a:pPr>
            <a:r>
              <a:rPr lang="en-US" dirty="0" err="1"/>
              <a:t>LangChain</a:t>
            </a:r>
            <a:r>
              <a:rPr lang="en-US" dirty="0"/>
              <a:t> is a framework for developing applications powered by language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9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With this project, I went outside of my comfort zone and chose to do the BE in Python with Flask as the web framework to serve my API.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 am very new to python, and I have found that AI/ML field is saturated with use of python, so I jumped on the band wagon.</a:t>
            </a:r>
          </a:p>
          <a:p>
            <a:pPr marL="228600" indent="-228600">
              <a:buAutoNum type="arabicPeriod"/>
            </a:pPr>
            <a:r>
              <a:rPr lang="en-US" dirty="0"/>
              <a:t>I built the FE with Vue.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6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quiet a bit of libraries that already</a:t>
            </a:r>
          </a:p>
          <a:p>
            <a:pPr marL="228600" indent="-228600">
              <a:buAutoNum type="arabicPeriod"/>
            </a:pPr>
            <a:r>
              <a:rPr lang="en-US" dirty="0"/>
              <a:t>There are free embedding models and LLM models that run locally on your machine</a:t>
            </a:r>
          </a:p>
          <a:p>
            <a:pPr marL="228600" indent="-228600">
              <a:buAutoNum type="arabicPeriod"/>
            </a:pPr>
            <a:r>
              <a:rPr lang="en-US" dirty="0"/>
              <a:t>Tradeoffs is that locally running models are slower</a:t>
            </a:r>
          </a:p>
          <a:p>
            <a:pPr marL="228600" indent="-228600">
              <a:buAutoNum type="arabicPeriod"/>
            </a:pPr>
            <a:r>
              <a:rPr lang="en-US" dirty="0"/>
              <a:t>OpenAI models are expensive</a:t>
            </a:r>
          </a:p>
          <a:p>
            <a:pPr marL="228600" indent="-228600">
              <a:buAutoNum type="arabicPeriod"/>
            </a:pPr>
            <a:r>
              <a:rPr lang="en-US" dirty="0"/>
              <a:t>This process is simplified with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um.com/@mutazyounes/bring-your-data-to-life-creating-a-chatbot-with-llm-langchain-vector-db-locally-on-docker-ed647e546f8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/>
          <a:p>
            <a:r>
              <a:rPr lang="en-US" dirty="0"/>
              <a:t>PDF Query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Cabdul Ciise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A370D7-F6E0-AF91-F05A-9B6BE49A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9A1DC04-C5B5-6A67-3F24-4CA9F138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PDF Query Tool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800163-2B04-8E8A-FD0C-E6BB9380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592183" cy="25193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 Implementation/Testing Frameworks</a:t>
            </a:r>
          </a:p>
          <a:p>
            <a:r>
              <a:rPr lang="en-US" dirty="0"/>
              <a:t>FE Implementation/Testing Frameworks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PDF Query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13049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274125"/>
            <a:ext cx="5111750" cy="3650251"/>
          </a:xfrm>
        </p:spPr>
        <p:txBody>
          <a:bodyPr/>
          <a:lstStyle/>
          <a:p>
            <a:r>
              <a:rPr lang="en-US" dirty="0"/>
              <a:t>With the growth and adoption of LLM around us, I was interested to take on a project in this space.</a:t>
            </a:r>
          </a:p>
          <a:p>
            <a:r>
              <a:rPr lang="en-US" dirty="0"/>
              <a:t>This project is focused on creating an app that takes in a collection of text-based documents and coupled with a LLM, provide a chat-like interaction for querying documents.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Essentially, ChatGPT for your private documents.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PDF Query Tool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BE ASP.net CORE WEB API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PDF Query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7FAAD0EB-94A5-AB59-08FD-B0C7D95F6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105289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58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3128E2-DDFF-1D90-316D-13C561ACD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127708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FE Vue </a:t>
            </a:r>
            <a:br>
              <a:rPr lang="en-US" kern="1200" cap="all" spc="150" baseline="0" dirty="0">
                <a:latin typeface="+mj-lt"/>
                <a:ea typeface="+mj-ea"/>
                <a:cs typeface="+mj-cs"/>
              </a:rPr>
            </a:br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710048-AD90-4655-14D7-6E362B7C3414}"/>
              </a:ext>
            </a:extLst>
          </p:cNvPr>
          <p:cNvSpPr txBox="1">
            <a:spLocks/>
          </p:cNvSpPr>
          <p:nvPr/>
        </p:nvSpPr>
        <p:spPr>
          <a:xfrm>
            <a:off x="4267200" y="1743803"/>
            <a:ext cx="5619750" cy="4210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1500" b="1" kern="1200" spc="50" baseline="0" dirty="0">
                <a:latin typeface="+mn-lt"/>
                <a:ea typeface="+mn-ea"/>
                <a:cs typeface="+mn-cs"/>
              </a:rPr>
              <a:t>Using following dependencies 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 err="1">
                <a:latin typeface="+mn-lt"/>
                <a:ea typeface="+mn-ea"/>
                <a:cs typeface="+mn-cs"/>
              </a:rPr>
              <a:t>Vite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 – FE local development server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>
                <a:latin typeface="+mn-lt"/>
                <a:ea typeface="+mn-ea"/>
                <a:cs typeface="+mn-cs"/>
              </a:rPr>
              <a:t>Vue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 – JS framework for building UI, like react and angular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>
                <a:latin typeface="+mn-lt"/>
                <a:ea typeface="+mn-ea"/>
                <a:cs typeface="+mn-cs"/>
              </a:rPr>
              <a:t>Vue-Router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 – FE page routing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 err="1">
                <a:latin typeface="+mn-lt"/>
                <a:ea typeface="+mn-ea"/>
                <a:cs typeface="+mn-cs"/>
              </a:rPr>
              <a:t>Axios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 – for making API calls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 err="1">
                <a:latin typeface="+mn-lt"/>
                <a:ea typeface="+mn-ea"/>
                <a:cs typeface="+mn-cs"/>
              </a:rPr>
              <a:t>PrimeVue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 – UI components (Theme, </a:t>
            </a:r>
            <a:r>
              <a:rPr lang="en-US" sz="1500" kern="1200" spc="50" baseline="0" dirty="0" err="1">
                <a:latin typeface="+mn-lt"/>
                <a:ea typeface="+mn-ea"/>
                <a:cs typeface="+mn-cs"/>
              </a:rPr>
              <a:t>Datatable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, Dialogs, Buttons, </a:t>
            </a:r>
            <a:r>
              <a:rPr lang="en-US" sz="1500" kern="1200" spc="50" baseline="0" dirty="0" err="1">
                <a:latin typeface="+mn-lt"/>
                <a:ea typeface="+mn-ea"/>
                <a:cs typeface="+mn-cs"/>
              </a:rPr>
              <a:t>InputTexts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, </a:t>
            </a:r>
            <a:r>
              <a:rPr lang="en-US" sz="1500" kern="1200" spc="50" baseline="0" dirty="0" err="1">
                <a:latin typeface="+mn-lt"/>
                <a:ea typeface="+mn-ea"/>
                <a:cs typeface="+mn-cs"/>
              </a:rPr>
              <a:t>TextArea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)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 err="1">
                <a:latin typeface="+mn-lt"/>
                <a:ea typeface="+mn-ea"/>
                <a:cs typeface="+mn-cs"/>
              </a:rPr>
              <a:t>PrimeIcons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 – UI icons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spc="50" dirty="0"/>
              <a:t>Selenium and Cucumber – </a:t>
            </a:r>
            <a:r>
              <a:rPr lang="en-US" sz="1500" spc="50" dirty="0"/>
              <a:t>E2e testing</a:t>
            </a: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US" sz="1500" b="1" kern="1200" spc="50" baseline="0" dirty="0" err="1">
                <a:latin typeface="+mn-lt"/>
                <a:ea typeface="+mn-ea"/>
                <a:cs typeface="+mn-cs"/>
              </a:rPr>
              <a:t>ESLint</a:t>
            </a:r>
            <a:r>
              <a:rPr lang="en-US" sz="1500" b="1" kern="1200" spc="50" baseline="0" dirty="0">
                <a:latin typeface="+mn-lt"/>
                <a:ea typeface="+mn-ea"/>
                <a:cs typeface="+mn-cs"/>
              </a:rPr>
              <a:t> and Prettier – </a:t>
            </a:r>
            <a:r>
              <a:rPr lang="en-US" sz="1500" kern="1200" spc="50" baseline="0" dirty="0">
                <a:latin typeface="+mn-lt"/>
                <a:ea typeface="+mn-ea"/>
                <a:cs typeface="+mn-cs"/>
              </a:rPr>
              <a:t>Static analyzer and formatter</a:t>
            </a:r>
            <a:endParaRPr lang="en-US" sz="1500" b="1" kern="1200" spc="50" baseline="0" dirty="0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endParaRPr lang="en-US" sz="1500" kern="1200" spc="5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B733-7D9F-E2B8-2EEE-C4EBB50A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84E0-64A7-47E1-5567-7AAE5AE1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PDF Query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A5CF0-3B20-84AC-422D-D7D98B3A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 dirty="0"/>
              <a:t>Document processing High Level architecture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PDF Query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 descr="Bring Your Data to Life: Creating a Chatbot with LLM, LangChain, Vector DB  (Locally on Docker), and Streamlit | by mutaz younes | Sep, 2023 | Medium">
            <a:extLst>
              <a:ext uri="{FF2B5EF4-FFF2-40B4-BE49-F238E27FC236}">
                <a16:creationId xmlns:a16="http://schemas.microsoft.com/office/drawing/2014/main" id="{65492979-B0A2-0771-4FAF-04AC0595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31" y="1459866"/>
            <a:ext cx="8339137" cy="47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18EEF0-7BE7-44F8-2287-E88749A6A6F5}"/>
              </a:ext>
            </a:extLst>
          </p:cNvPr>
          <p:cNvSpPr txBox="1">
            <a:spLocks/>
          </p:cNvSpPr>
          <p:nvPr/>
        </p:nvSpPr>
        <p:spPr>
          <a:xfrm>
            <a:off x="838199" y="5915850"/>
            <a:ext cx="1200151" cy="4405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linkClick r:id="rId4"/>
              </a:rPr>
              <a:t>Source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0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795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5" id="{DBE773F4-03EF-460F-8123-2ED25579554B}" vid="{FED336E3-054A-486F-8CDB-8815D6B39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5327A-3F11-4B74-87F2-F91762B92A4E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  <ds:schemaRef ds:uri="http://purl.org/dc/elements/1.1/"/>
    <ds:schemaRef ds:uri="http://schemas.microsoft.com/office/2006/metadata/properties"/>
    <ds:schemaRef ds:uri="230e9df3-be65-4c73-a93b-d1236ebd677e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6A8F61-3FE0-4499-9D74-D8DA5DD8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CBB7AC-E012-4960-B083-33C7C7C0C8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{F2DEACAF-968A-4BAE-865B-38B4D23961FE}tf67328976_win32</Template>
  <TotalTime>4172</TotalTime>
  <Words>463</Words>
  <Application>Microsoft Office PowerPoint</Application>
  <PresentationFormat>Widescreen</PresentationFormat>
  <Paragraphs>71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PDF Query tool</vt:lpstr>
      <vt:lpstr>AGENDA</vt:lpstr>
      <vt:lpstr>INTRODUCTION</vt:lpstr>
      <vt:lpstr>BE ASP.net CORE WEB API implementation</vt:lpstr>
      <vt:lpstr>FE Vue  implementation</vt:lpstr>
      <vt:lpstr>Document processing High Level architecture</vt:lpstr>
      <vt:lpstr>Demo time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Query tool</dc:title>
  <dc:creator>Cabdul Ciise</dc:creator>
  <cp:lastModifiedBy>Cabdul Ciise</cp:lastModifiedBy>
  <cp:revision>29</cp:revision>
  <cp:lastPrinted>2023-12-02T17:26:46Z</cp:lastPrinted>
  <dcterms:created xsi:type="dcterms:W3CDTF">2023-10-18T11:52:38Z</dcterms:created>
  <dcterms:modified xsi:type="dcterms:W3CDTF">2024-04-10T18:14:38Z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