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43741F-4A2A-4E7C-A991-BD3125C35D53}" v="4" dt="2021-09-09T17:04:10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1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9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86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39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18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4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4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33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1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6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79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72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6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908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7744-0960-469E-8ED3-D784AC9AA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Reactjs</a:t>
            </a:r>
            <a:r>
              <a:rPr lang="en-US" dirty="0"/>
              <a:t>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BB4F2-8BF9-4FA7-A192-6CF994CC05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0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CC87C-2D65-4E8F-A126-81660E6F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Compound component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2F97E-0289-4465-9A76-B46FB3153A7E}"/>
              </a:ext>
            </a:extLst>
          </p:cNvPr>
          <p:cNvSpPr txBox="1"/>
          <p:nvPr/>
        </p:nvSpPr>
        <p:spPr>
          <a:xfrm>
            <a:off x="6008068" y="978993"/>
            <a:ext cx="5365218" cy="49000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Advantages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Flexible </a:t>
            </a:r>
            <a:r>
              <a:rPr lang="en-US" dirty="0" err="1"/>
              <a:t>ui</a:t>
            </a:r>
            <a:r>
              <a:rPr lang="en-US" dirty="0"/>
              <a:t> when components share a state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Avoids conditional rendering to change </a:t>
            </a:r>
            <a:r>
              <a:rPr lang="en-US" dirty="0" err="1"/>
              <a:t>ui</a:t>
            </a: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Disadvantages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Uses react context, this decreases reusability as they are tied to the contexts</a:t>
            </a:r>
          </a:p>
        </p:txBody>
      </p:sp>
    </p:spTree>
    <p:extLst>
      <p:ext uri="{BB962C8B-B14F-4D97-AF65-F5344CB8AC3E}">
        <p14:creationId xmlns:p14="http://schemas.microsoft.com/office/powerpoint/2010/main" val="217838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CC87C-2D65-4E8F-A126-81660E6F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Custom Hooks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2F97E-0289-4465-9A76-B46FB3153A7E}"/>
              </a:ext>
            </a:extLst>
          </p:cNvPr>
          <p:cNvSpPr txBox="1"/>
          <p:nvPr/>
        </p:nvSpPr>
        <p:spPr>
          <a:xfrm>
            <a:off x="6008068" y="97654"/>
            <a:ext cx="5365218" cy="63031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500" dirty="0"/>
              <a:t>Available since version16.8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500" dirty="0" err="1"/>
              <a:t>Javascript</a:t>
            </a:r>
            <a:r>
              <a:rPr lang="en-US" sz="1500" dirty="0"/>
              <a:t> function that starts with “use”...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500" dirty="0"/>
              <a:t>Can call other hooks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500" dirty="0"/>
              <a:t>Abstract component state logic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500" dirty="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500" dirty="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500" dirty="0"/>
              <a:t>Advantages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500" dirty="0"/>
              <a:t>Split state logic in smaller functions (easier to handle)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500" dirty="0"/>
              <a:t>Easier way to test it 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500" dirty="0"/>
              <a:t>Reuse state logic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500" dirty="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500" dirty="0"/>
              <a:t>Where to apply?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500" dirty="0"/>
              <a:t>Any component with state logic can use a hook</a:t>
            </a:r>
          </a:p>
        </p:txBody>
      </p:sp>
    </p:spTree>
    <p:extLst>
      <p:ext uri="{BB962C8B-B14F-4D97-AF65-F5344CB8AC3E}">
        <p14:creationId xmlns:p14="http://schemas.microsoft.com/office/powerpoint/2010/main" val="257324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CC87C-2D65-4E8F-A126-81660E6F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Extensible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2F97E-0289-4465-9A76-B46FB3153A7E}"/>
              </a:ext>
            </a:extLst>
          </p:cNvPr>
          <p:cNvSpPr txBox="1"/>
          <p:nvPr/>
        </p:nvSpPr>
        <p:spPr>
          <a:xfrm>
            <a:off x="6008068" y="978993"/>
            <a:ext cx="5365218" cy="49000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UI component can extend its styles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Advantages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Components are open to extend their styles and closed to modification</a:t>
            </a:r>
          </a:p>
        </p:txBody>
      </p:sp>
    </p:spTree>
    <p:extLst>
      <p:ext uri="{BB962C8B-B14F-4D97-AF65-F5344CB8AC3E}">
        <p14:creationId xmlns:p14="http://schemas.microsoft.com/office/powerpoint/2010/main" val="3907295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CC87C-2D65-4E8F-A126-81660E6F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Render Props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2F97E-0289-4465-9A76-B46FB3153A7E}"/>
              </a:ext>
            </a:extLst>
          </p:cNvPr>
          <p:cNvSpPr txBox="1"/>
          <p:nvPr/>
        </p:nvSpPr>
        <p:spPr>
          <a:xfrm>
            <a:off x="6008068" y="124288"/>
            <a:ext cx="5365218" cy="639192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Use props to change how the component will render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Advantages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Wrapper or parent can decide how the child component will render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Alternative to HOC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Open/Closed principle. (Open to extension, closed to modifications)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Disadvantages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Render prop hell,  use it only 2 levels deep max.</a:t>
            </a:r>
          </a:p>
        </p:txBody>
      </p:sp>
    </p:spTree>
    <p:extLst>
      <p:ext uri="{BB962C8B-B14F-4D97-AF65-F5344CB8AC3E}">
        <p14:creationId xmlns:p14="http://schemas.microsoft.com/office/powerpoint/2010/main" val="177777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CC87C-2D65-4E8F-A126-81660E6F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Control Props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2F97E-0289-4465-9A76-B46FB3153A7E}"/>
              </a:ext>
            </a:extLst>
          </p:cNvPr>
          <p:cNvSpPr txBox="1"/>
          <p:nvPr/>
        </p:nvSpPr>
        <p:spPr>
          <a:xfrm>
            <a:off x="6008068" y="978993"/>
            <a:ext cx="5365218" cy="56171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Child component delegates state control to the parent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Advantages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Easy way to delegate state control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Open/Closed principle. (Open to extension, closed to modifications)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Disadvantages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Parent component needs to create its own state variables to control child's state and handle all the logic.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endParaRPr lang="en-US" dirty="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800" dirty="0"/>
              <a:t>Where to apply?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800" dirty="0"/>
              <a:t>I n components that we want to let open to be modified to other uses (not originally planned)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49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CC87C-2D65-4E8F-A126-81660E6F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State Initializer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2F97E-0289-4465-9A76-B46FB3153A7E}"/>
              </a:ext>
            </a:extLst>
          </p:cNvPr>
          <p:cNvSpPr txBox="1"/>
          <p:nvPr/>
        </p:nvSpPr>
        <p:spPr>
          <a:xfrm>
            <a:off x="6008068" y="978993"/>
            <a:ext cx="5365218" cy="56171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The component's state can be initialized by the parent component.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We can set a default state or reset it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Can be used in normal components or custom hooks</a:t>
            </a:r>
          </a:p>
        </p:txBody>
      </p:sp>
    </p:spTree>
    <p:extLst>
      <p:ext uri="{BB962C8B-B14F-4D97-AF65-F5344CB8AC3E}">
        <p14:creationId xmlns:p14="http://schemas.microsoft.com/office/powerpoint/2010/main" val="629363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637</TotalTime>
  <Words>266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Reactjs Patterns</vt:lpstr>
      <vt:lpstr>Compound component</vt:lpstr>
      <vt:lpstr>Custom Hooks</vt:lpstr>
      <vt:lpstr>Extensible Styles</vt:lpstr>
      <vt:lpstr>Render Props</vt:lpstr>
      <vt:lpstr>Control Props</vt:lpstr>
      <vt:lpstr>State Initializer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Patterns</dc:title>
  <dc:creator>Carlos Mora</dc:creator>
  <cp:lastModifiedBy>Carlos Mora</cp:lastModifiedBy>
  <cp:revision>3</cp:revision>
  <dcterms:created xsi:type="dcterms:W3CDTF">2021-06-21T19:45:25Z</dcterms:created>
  <dcterms:modified xsi:type="dcterms:W3CDTF">2021-09-09T17:09:19Z</dcterms:modified>
</cp:coreProperties>
</file>