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1" r:id="rId4"/>
    <p:sldId id="269" r:id="rId5"/>
    <p:sldId id="273" r:id="rId6"/>
    <p:sldId id="274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norberto" userId="3703319db87cc132" providerId="LiveId" clId="{DDCC3AD7-2C68-4863-A816-661866E11047}"/>
    <pc:docChg chg="undo redo custSel addSld delSld modSld">
      <pc:chgData name="mateus norberto" userId="3703319db87cc132" providerId="LiveId" clId="{DDCC3AD7-2C68-4863-A816-661866E11047}" dt="2021-03-16T21:48:53.948" v="375" actId="2696"/>
      <pc:docMkLst>
        <pc:docMk/>
      </pc:docMkLst>
      <pc:sldChg chg="del">
        <pc:chgData name="mateus norberto" userId="3703319db87cc132" providerId="LiveId" clId="{DDCC3AD7-2C68-4863-A816-661866E11047}" dt="2021-03-09T19:53:04.374" v="265" actId="2696"/>
        <pc:sldMkLst>
          <pc:docMk/>
          <pc:sldMk cId="4199535818" sldId="256"/>
        </pc:sldMkLst>
      </pc:sldChg>
      <pc:sldChg chg="delSp modSp mod">
        <pc:chgData name="mateus norberto" userId="3703319db87cc132" providerId="LiveId" clId="{DDCC3AD7-2C68-4863-A816-661866E11047}" dt="2021-03-09T19:43:48.174" v="105" actId="20577"/>
        <pc:sldMkLst>
          <pc:docMk/>
          <pc:sldMk cId="2979568919" sldId="260"/>
        </pc:sldMkLst>
        <pc:spChg chg="mod">
          <ac:chgData name="mateus norberto" userId="3703319db87cc132" providerId="LiveId" clId="{DDCC3AD7-2C68-4863-A816-661866E11047}" dt="2021-03-09T19:43:48.174" v="105" actId="20577"/>
          <ac:spMkLst>
            <pc:docMk/>
            <pc:sldMk cId="2979568919" sldId="260"/>
            <ac:spMk id="2" creationId="{00000000-0000-0000-0000-000000000000}"/>
          </ac:spMkLst>
        </pc:spChg>
        <pc:spChg chg="mod">
          <ac:chgData name="mateus norberto" userId="3703319db87cc132" providerId="LiveId" clId="{DDCC3AD7-2C68-4863-A816-661866E11047}" dt="2021-03-09T19:41:49.988" v="12" actId="20577"/>
          <ac:spMkLst>
            <pc:docMk/>
            <pc:sldMk cId="2979568919" sldId="260"/>
            <ac:spMk id="9" creationId="{00000000-0000-0000-0000-000000000000}"/>
          </ac:spMkLst>
        </pc:spChg>
        <pc:spChg chg="del">
          <ac:chgData name="mateus norberto" userId="3703319db87cc132" providerId="LiveId" clId="{DDCC3AD7-2C68-4863-A816-661866E11047}" dt="2021-03-09T19:42:00.305" v="13" actId="21"/>
          <ac:spMkLst>
            <pc:docMk/>
            <pc:sldMk cId="2979568919" sldId="260"/>
            <ac:spMk id="14" creationId="{F16EBEEA-5380-4BC7-9DCF-1DFDADB04906}"/>
          </ac:spMkLst>
        </pc:spChg>
      </pc:sldChg>
      <pc:sldChg chg="addSp delSp modSp mod">
        <pc:chgData name="mateus norberto" userId="3703319db87cc132" providerId="LiveId" clId="{DDCC3AD7-2C68-4863-A816-661866E11047}" dt="2021-03-16T21:37:43.137" v="357" actId="1076"/>
        <pc:sldMkLst>
          <pc:docMk/>
          <pc:sldMk cId="2669500024" sldId="261"/>
        </pc:sldMkLst>
        <pc:spChg chg="mod">
          <ac:chgData name="mateus norberto" userId="3703319db87cc132" providerId="LiveId" clId="{DDCC3AD7-2C68-4863-A816-661866E11047}" dt="2021-03-09T19:45:09.178" v="128" actId="20577"/>
          <ac:spMkLst>
            <pc:docMk/>
            <pc:sldMk cId="2669500024" sldId="261"/>
            <ac:spMk id="2" creationId="{00000000-0000-0000-0000-000000000000}"/>
          </ac:spMkLst>
        </pc:spChg>
        <pc:spChg chg="del mod">
          <ac:chgData name="mateus norberto" userId="3703319db87cc132" providerId="LiveId" clId="{DDCC3AD7-2C68-4863-A816-661866E11047}" dt="2021-03-09T19:46:06.992" v="131" actId="22"/>
          <ac:spMkLst>
            <pc:docMk/>
            <pc:sldMk cId="2669500024" sldId="261"/>
            <ac:spMk id="3" creationId="{00000000-0000-0000-0000-000000000000}"/>
          </ac:spMkLst>
        </pc:spChg>
        <pc:spChg chg="add del mod">
          <ac:chgData name="mateus norberto" userId="3703319db87cc132" providerId="LiveId" clId="{DDCC3AD7-2C68-4863-A816-661866E11047}" dt="2021-03-16T21:37:33.077" v="353" actId="22"/>
          <ac:spMkLst>
            <pc:docMk/>
            <pc:sldMk cId="2669500024" sldId="261"/>
            <ac:spMk id="5" creationId="{D17327D2-E6D6-4A26-A6F9-1B4E55270876}"/>
          </ac:spMkLst>
        </pc:spChg>
        <pc:spChg chg="add del mod">
          <ac:chgData name="mateus norberto" userId="3703319db87cc132" providerId="LiveId" clId="{DDCC3AD7-2C68-4863-A816-661866E11047}" dt="2021-03-09T19:47:57.176" v="190" actId="21"/>
          <ac:spMkLst>
            <pc:docMk/>
            <pc:sldMk cId="2669500024" sldId="261"/>
            <ac:spMk id="7" creationId="{7462C123-300B-459B-BE78-B02EC8C5B2F7}"/>
          </ac:spMkLst>
        </pc:spChg>
        <pc:spChg chg="add del mod">
          <ac:chgData name="mateus norberto" userId="3703319db87cc132" providerId="LiveId" clId="{DDCC3AD7-2C68-4863-A816-661866E11047}" dt="2021-03-16T21:31:41.874" v="325"/>
          <ac:spMkLst>
            <pc:docMk/>
            <pc:sldMk cId="2669500024" sldId="261"/>
            <ac:spMk id="8" creationId="{401F1648-6EBB-4B79-B55C-04E24AC1466C}"/>
          </ac:spMkLst>
        </pc:spChg>
        <pc:spChg chg="add del mod">
          <ac:chgData name="mateus norberto" userId="3703319db87cc132" providerId="LiveId" clId="{DDCC3AD7-2C68-4863-A816-661866E11047}" dt="2021-03-16T21:31:41.874" v="325"/>
          <ac:spMkLst>
            <pc:docMk/>
            <pc:sldMk cId="2669500024" sldId="261"/>
            <ac:spMk id="9" creationId="{5ED61B8B-A713-46EC-B8EE-1C9F42856D9B}"/>
          </ac:spMkLst>
        </pc:spChg>
        <pc:spChg chg="add del mod">
          <ac:chgData name="mateus norberto" userId="3703319db87cc132" providerId="LiveId" clId="{DDCC3AD7-2C68-4863-A816-661866E11047}" dt="2021-03-16T21:31:41.874" v="325"/>
          <ac:spMkLst>
            <pc:docMk/>
            <pc:sldMk cId="2669500024" sldId="261"/>
            <ac:spMk id="10" creationId="{1E7834BF-1CE0-4568-BA77-DA5127CC3975}"/>
          </ac:spMkLst>
        </pc:spChg>
        <pc:graphicFrameChg chg="add del mod">
          <ac:chgData name="mateus norberto" userId="3703319db87cc132" providerId="LiveId" clId="{DDCC3AD7-2C68-4863-A816-661866E11047}" dt="2021-03-16T21:31:41.874" v="325"/>
          <ac:graphicFrameMkLst>
            <pc:docMk/>
            <pc:sldMk cId="2669500024" sldId="261"/>
            <ac:graphicFrameMk id="7" creationId="{C7515B1D-B528-4C93-BFBE-6E243F6B0776}"/>
          </ac:graphicFrameMkLst>
        </pc:graphicFrameChg>
        <pc:picChg chg="add del mod ord">
          <ac:chgData name="mateus norberto" userId="3703319db87cc132" providerId="LiveId" clId="{DDCC3AD7-2C68-4863-A816-661866E11047}" dt="2021-03-16T21:31:28.646" v="321" actId="478"/>
          <ac:picMkLst>
            <pc:docMk/>
            <pc:sldMk cId="2669500024" sldId="261"/>
            <ac:picMk id="6" creationId="{7D4388A2-9E8F-4779-822D-F619ABDF1702}"/>
          </ac:picMkLst>
        </pc:picChg>
        <pc:picChg chg="add del mod">
          <ac:chgData name="mateus norberto" userId="3703319db87cc132" providerId="LiveId" clId="{DDCC3AD7-2C68-4863-A816-661866E11047}" dt="2021-03-16T21:37:22.900" v="352" actId="478"/>
          <ac:picMkLst>
            <pc:docMk/>
            <pc:sldMk cId="2669500024" sldId="261"/>
            <ac:picMk id="12" creationId="{CA1AB709-7B57-4384-AECB-7BD28FEC5D64}"/>
          </ac:picMkLst>
        </pc:picChg>
        <pc:picChg chg="add mod ord">
          <ac:chgData name="mateus norberto" userId="3703319db87cc132" providerId="LiveId" clId="{DDCC3AD7-2C68-4863-A816-661866E11047}" dt="2021-03-16T21:37:43.137" v="357" actId="1076"/>
          <ac:picMkLst>
            <pc:docMk/>
            <pc:sldMk cId="2669500024" sldId="261"/>
            <ac:picMk id="14" creationId="{8E4BE79E-453A-4A65-92F4-D65E73ADC0ED}"/>
          </ac:picMkLst>
        </pc:picChg>
      </pc:sldChg>
      <pc:sldChg chg="del">
        <pc:chgData name="mateus norberto" userId="3703319db87cc132" providerId="LiveId" clId="{DDCC3AD7-2C68-4863-A816-661866E11047}" dt="2021-03-09T19:53:01.273" v="264" actId="2696"/>
        <pc:sldMkLst>
          <pc:docMk/>
          <pc:sldMk cId="2445488696" sldId="266"/>
        </pc:sldMkLst>
      </pc:sldChg>
      <pc:sldChg chg="addSp delSp modSp mod">
        <pc:chgData name="mateus norberto" userId="3703319db87cc132" providerId="LiveId" clId="{DDCC3AD7-2C68-4863-A816-661866E11047}" dt="2021-03-16T21:38:48.062" v="363" actId="1076"/>
        <pc:sldMkLst>
          <pc:docMk/>
          <pc:sldMk cId="1333334413" sldId="269"/>
        </pc:sldMkLst>
        <pc:spChg chg="mod">
          <ac:chgData name="mateus norberto" userId="3703319db87cc132" providerId="LiveId" clId="{DDCC3AD7-2C68-4863-A816-661866E11047}" dt="2021-03-09T19:48:49.864" v="220" actId="20577"/>
          <ac:spMkLst>
            <pc:docMk/>
            <pc:sldMk cId="1333334413" sldId="269"/>
            <ac:spMk id="2" creationId="{00000000-0000-0000-0000-000000000000}"/>
          </ac:spMkLst>
        </pc:spChg>
        <pc:spChg chg="del mod">
          <ac:chgData name="mateus norberto" userId="3703319db87cc132" providerId="LiveId" clId="{DDCC3AD7-2C68-4863-A816-661866E11047}" dt="2021-03-09T19:49:03.326" v="221" actId="22"/>
          <ac:spMkLst>
            <pc:docMk/>
            <pc:sldMk cId="1333334413" sldId="269"/>
            <ac:spMk id="3" creationId="{00000000-0000-0000-0000-000000000000}"/>
          </ac:spMkLst>
        </pc:spChg>
        <pc:spChg chg="add del mod">
          <ac:chgData name="mateus norberto" userId="3703319db87cc132" providerId="LiveId" clId="{DDCC3AD7-2C68-4863-A816-661866E11047}" dt="2021-03-16T21:38:41.044" v="359" actId="22"/>
          <ac:spMkLst>
            <pc:docMk/>
            <pc:sldMk cId="1333334413" sldId="269"/>
            <ac:spMk id="5" creationId="{A01B5CBE-24CB-4E0D-A134-901A0AC82069}"/>
          </ac:spMkLst>
        </pc:spChg>
        <pc:picChg chg="add del mod ord">
          <ac:chgData name="mateus norberto" userId="3703319db87cc132" providerId="LiveId" clId="{DDCC3AD7-2C68-4863-A816-661866E11047}" dt="2021-03-16T21:34:26.967" v="341" actId="478"/>
          <ac:picMkLst>
            <pc:docMk/>
            <pc:sldMk cId="1333334413" sldId="269"/>
            <ac:picMk id="6" creationId="{76223924-644B-4D95-868C-1D635BAF2152}"/>
          </ac:picMkLst>
        </pc:picChg>
        <pc:picChg chg="add del mod">
          <ac:chgData name="mateus norberto" userId="3703319db87cc132" providerId="LiveId" clId="{DDCC3AD7-2C68-4863-A816-661866E11047}" dt="2021-03-16T21:38:38.786" v="358" actId="478"/>
          <ac:picMkLst>
            <pc:docMk/>
            <pc:sldMk cId="1333334413" sldId="269"/>
            <ac:picMk id="8" creationId="{64491DDF-CFDE-48F2-8CFB-3A358DB3708E}"/>
          </ac:picMkLst>
        </pc:picChg>
        <pc:picChg chg="add mod ord">
          <ac:chgData name="mateus norberto" userId="3703319db87cc132" providerId="LiveId" clId="{DDCC3AD7-2C68-4863-A816-661866E11047}" dt="2021-03-16T21:38:48.062" v="363" actId="1076"/>
          <ac:picMkLst>
            <pc:docMk/>
            <pc:sldMk cId="1333334413" sldId="269"/>
            <ac:picMk id="10" creationId="{65F3D16B-B0B9-4692-AAA6-AA39A0C9209E}"/>
          </ac:picMkLst>
        </pc:picChg>
      </pc:sldChg>
      <pc:sldChg chg="add del setBg">
        <pc:chgData name="mateus norberto" userId="3703319db87cc132" providerId="LiveId" clId="{DDCC3AD7-2C68-4863-A816-661866E11047}" dt="2021-03-15T20:30:16.072" v="320" actId="2696"/>
        <pc:sldMkLst>
          <pc:docMk/>
          <pc:sldMk cId="3223190746" sldId="270"/>
        </pc:sldMkLst>
      </pc:sldChg>
      <pc:sldChg chg="del">
        <pc:chgData name="mateus norberto" userId="3703319db87cc132" providerId="LiveId" clId="{DDCC3AD7-2C68-4863-A816-661866E11047}" dt="2021-03-09T19:53:15.623" v="268" actId="2696"/>
        <pc:sldMkLst>
          <pc:docMk/>
          <pc:sldMk cId="1933218026" sldId="271"/>
        </pc:sldMkLst>
      </pc:sldChg>
      <pc:sldChg chg="del">
        <pc:chgData name="mateus norberto" userId="3703319db87cc132" providerId="LiveId" clId="{DDCC3AD7-2C68-4863-A816-661866E11047}" dt="2021-03-09T19:53:13.391" v="267" actId="2696"/>
        <pc:sldMkLst>
          <pc:docMk/>
          <pc:sldMk cId="1506269148" sldId="272"/>
        </pc:sldMkLst>
      </pc:sldChg>
      <pc:sldChg chg="addSp delSp modSp add mod">
        <pc:chgData name="mateus norberto" userId="3703319db87cc132" providerId="LiveId" clId="{DDCC3AD7-2C68-4863-A816-661866E11047}" dt="2021-03-16T21:39:24.434" v="369" actId="1076"/>
        <pc:sldMkLst>
          <pc:docMk/>
          <pc:sldMk cId="852601631" sldId="273"/>
        </pc:sldMkLst>
        <pc:spChg chg="mod">
          <ac:chgData name="mateus norberto" userId="3703319db87cc132" providerId="LiveId" clId="{DDCC3AD7-2C68-4863-A816-661866E11047}" dt="2021-03-09T19:49:31.538" v="233" actId="20577"/>
          <ac:spMkLst>
            <pc:docMk/>
            <pc:sldMk cId="852601631" sldId="273"/>
            <ac:spMk id="2" creationId="{00000000-0000-0000-0000-000000000000}"/>
          </ac:spMkLst>
        </pc:spChg>
        <pc:spChg chg="add del mod">
          <ac:chgData name="mateus norberto" userId="3703319db87cc132" providerId="LiveId" clId="{DDCC3AD7-2C68-4863-A816-661866E11047}" dt="2021-03-09T19:50:01.368" v="235" actId="22"/>
          <ac:spMkLst>
            <pc:docMk/>
            <pc:sldMk cId="852601631" sldId="273"/>
            <ac:spMk id="5" creationId="{64D3DD50-0C02-4B67-9C66-7A187B76F98B}"/>
          </ac:spMkLst>
        </pc:spChg>
        <pc:spChg chg="add del mod">
          <ac:chgData name="mateus norberto" userId="3703319db87cc132" providerId="LiveId" clId="{DDCC3AD7-2C68-4863-A816-661866E11047}" dt="2021-03-16T21:35:28.922" v="347" actId="22"/>
          <ac:spMkLst>
            <pc:docMk/>
            <pc:sldMk cId="852601631" sldId="273"/>
            <ac:spMk id="5" creationId="{C33E5633-0208-4BC8-9D90-6280416F7520}"/>
          </ac:spMkLst>
        </pc:spChg>
        <pc:spChg chg="add del mod">
          <ac:chgData name="mateus norberto" userId="3703319db87cc132" providerId="LiveId" clId="{DDCC3AD7-2C68-4863-A816-661866E11047}" dt="2021-03-16T21:39:16.841" v="365" actId="22"/>
          <ac:spMkLst>
            <pc:docMk/>
            <pc:sldMk cId="852601631" sldId="273"/>
            <ac:spMk id="10" creationId="{C4B19F6F-6F20-4F15-AE51-E6A166D8CF45}"/>
          </ac:spMkLst>
        </pc:spChg>
        <pc:picChg chg="del">
          <ac:chgData name="mateus norberto" userId="3703319db87cc132" providerId="LiveId" clId="{DDCC3AD7-2C68-4863-A816-661866E11047}" dt="2021-03-09T19:49:34.383" v="234" actId="478"/>
          <ac:picMkLst>
            <pc:docMk/>
            <pc:sldMk cId="852601631" sldId="273"/>
            <ac:picMk id="6" creationId="{76223924-644B-4D95-868C-1D635BAF2152}"/>
          </ac:picMkLst>
        </pc:picChg>
        <pc:picChg chg="add del mod ord">
          <ac:chgData name="mateus norberto" userId="3703319db87cc132" providerId="LiveId" clId="{DDCC3AD7-2C68-4863-A816-661866E11047}" dt="2021-03-16T21:38:56.892" v="364" actId="478"/>
          <ac:picMkLst>
            <pc:docMk/>
            <pc:sldMk cId="852601631" sldId="273"/>
            <ac:picMk id="7" creationId="{63AC1293-5FE7-42DE-B000-4FBAED66193B}"/>
          </ac:picMkLst>
        </pc:picChg>
        <pc:picChg chg="add del mod ord">
          <ac:chgData name="mateus norberto" userId="3703319db87cc132" providerId="LiveId" clId="{DDCC3AD7-2C68-4863-A816-661866E11047}" dt="2021-03-16T21:34:29.645" v="342" actId="478"/>
          <ac:picMkLst>
            <pc:docMk/>
            <pc:sldMk cId="852601631" sldId="273"/>
            <ac:picMk id="8" creationId="{B487D1B3-BEF7-448B-BFAF-C82ED40F2EA1}"/>
          </ac:picMkLst>
        </pc:picChg>
        <pc:picChg chg="add mod ord">
          <ac:chgData name="mateus norberto" userId="3703319db87cc132" providerId="LiveId" clId="{DDCC3AD7-2C68-4863-A816-661866E11047}" dt="2021-03-16T21:39:24.434" v="369" actId="1076"/>
          <ac:picMkLst>
            <pc:docMk/>
            <pc:sldMk cId="852601631" sldId="273"/>
            <ac:picMk id="12" creationId="{6F374977-E4D1-4216-A64D-ADA6B8E9F251}"/>
          </ac:picMkLst>
        </pc:picChg>
      </pc:sldChg>
      <pc:sldChg chg="addSp delSp modSp add mod">
        <pc:chgData name="mateus norberto" userId="3703319db87cc132" providerId="LiveId" clId="{DDCC3AD7-2C68-4863-A816-661866E11047}" dt="2021-03-16T21:48:47.971" v="374" actId="1076"/>
        <pc:sldMkLst>
          <pc:docMk/>
          <pc:sldMk cId="744516238" sldId="274"/>
        </pc:sldMkLst>
        <pc:spChg chg="mod">
          <ac:chgData name="mateus norberto" userId="3703319db87cc132" providerId="LiveId" clId="{DDCC3AD7-2C68-4863-A816-661866E11047}" dt="2021-03-09T19:50:37.734" v="256" actId="20577"/>
          <ac:spMkLst>
            <pc:docMk/>
            <pc:sldMk cId="744516238" sldId="274"/>
            <ac:spMk id="2" creationId="{00000000-0000-0000-0000-000000000000}"/>
          </ac:spMkLst>
        </pc:spChg>
        <pc:spChg chg="add del mod">
          <ac:chgData name="mateus norberto" userId="3703319db87cc132" providerId="LiveId" clId="{DDCC3AD7-2C68-4863-A816-661866E11047}" dt="2021-03-16T21:48:42.597" v="371" actId="22"/>
          <ac:spMkLst>
            <pc:docMk/>
            <pc:sldMk cId="744516238" sldId="274"/>
            <ac:spMk id="5" creationId="{7FAA6C8F-98D8-45EF-A0F0-3EFD7C441B88}"/>
          </ac:spMkLst>
        </pc:spChg>
        <pc:spChg chg="add del mod">
          <ac:chgData name="mateus norberto" userId="3703319db87cc132" providerId="LiveId" clId="{DDCC3AD7-2C68-4863-A816-661866E11047}" dt="2021-03-09T19:52:04.873" v="258" actId="22"/>
          <ac:spMkLst>
            <pc:docMk/>
            <pc:sldMk cId="744516238" sldId="274"/>
            <ac:spMk id="5" creationId="{AE9E45E3-AEB4-49BC-8F39-8BE79171F7BE}"/>
          </ac:spMkLst>
        </pc:spChg>
        <pc:picChg chg="add del mod ord">
          <ac:chgData name="mateus norberto" userId="3703319db87cc132" providerId="LiveId" clId="{DDCC3AD7-2C68-4863-A816-661866E11047}" dt="2021-03-16T21:48:41.074" v="370" actId="478"/>
          <ac:picMkLst>
            <pc:docMk/>
            <pc:sldMk cId="744516238" sldId="274"/>
            <ac:picMk id="7" creationId="{9CFBD702-B12C-4FB6-ACD0-910E9B83EBBF}"/>
          </ac:picMkLst>
        </pc:picChg>
        <pc:picChg chg="add mod ord">
          <ac:chgData name="mateus norberto" userId="3703319db87cc132" providerId="LiveId" clId="{DDCC3AD7-2C68-4863-A816-661866E11047}" dt="2021-03-16T21:48:47.971" v="374" actId="1076"/>
          <ac:picMkLst>
            <pc:docMk/>
            <pc:sldMk cId="744516238" sldId="274"/>
            <ac:picMk id="8" creationId="{27FE4CC2-BE9F-458E-92BD-0B01639C3A6F}"/>
          </ac:picMkLst>
        </pc:picChg>
        <pc:picChg chg="del">
          <ac:chgData name="mateus norberto" userId="3703319db87cc132" providerId="LiveId" clId="{DDCC3AD7-2C68-4863-A816-661866E11047}" dt="2021-03-09T19:50:40.006" v="257" actId="478"/>
          <ac:picMkLst>
            <pc:docMk/>
            <pc:sldMk cId="744516238" sldId="274"/>
            <ac:picMk id="8" creationId="{B487D1B3-BEF7-448B-BFAF-C82ED40F2EA1}"/>
          </ac:picMkLst>
        </pc:picChg>
      </pc:sldChg>
      <pc:sldChg chg="addSp delSp modSp add del mod">
        <pc:chgData name="mateus norberto" userId="3703319db87cc132" providerId="LiveId" clId="{DDCC3AD7-2C68-4863-A816-661866E11047}" dt="2021-03-16T21:48:53.948" v="375" actId="2696"/>
        <pc:sldMkLst>
          <pc:docMk/>
          <pc:sldMk cId="738704959" sldId="275"/>
        </pc:sldMkLst>
        <pc:spChg chg="mod">
          <ac:chgData name="mateus norberto" userId="3703319db87cc132" providerId="LiveId" clId="{DDCC3AD7-2C68-4863-A816-661866E11047}" dt="2021-03-09T19:54:29" v="318" actId="20577"/>
          <ac:spMkLst>
            <pc:docMk/>
            <pc:sldMk cId="738704959" sldId="275"/>
            <ac:spMk id="2" creationId="{00000000-0000-0000-0000-000000000000}"/>
          </ac:spMkLst>
        </pc:spChg>
        <pc:spChg chg="add mod">
          <ac:chgData name="mateus norberto" userId="3703319db87cc132" providerId="LiveId" clId="{DDCC3AD7-2C68-4863-A816-661866E11047}" dt="2021-03-09T19:54:02.521" v="303" actId="20577"/>
          <ac:spMkLst>
            <pc:docMk/>
            <pc:sldMk cId="738704959" sldId="275"/>
            <ac:spMk id="5" creationId="{20F34D82-44D4-4E93-8043-CEE42689CA16}"/>
          </ac:spMkLst>
        </pc:spChg>
        <pc:picChg chg="del">
          <ac:chgData name="mateus norberto" userId="3703319db87cc132" providerId="LiveId" clId="{DDCC3AD7-2C68-4863-A816-661866E11047}" dt="2021-03-09T19:53:36.598" v="283" actId="478"/>
          <ac:picMkLst>
            <pc:docMk/>
            <pc:sldMk cId="738704959" sldId="275"/>
            <ac:picMk id="7" creationId="{9CFBD702-B12C-4FB6-ACD0-910E9B83EBBF}"/>
          </ac:picMkLst>
        </pc:picChg>
      </pc:sldChg>
      <pc:sldChg chg="new del">
        <pc:chgData name="mateus norberto" userId="3703319db87cc132" providerId="LiveId" clId="{DDCC3AD7-2C68-4863-A816-661866E11047}" dt="2021-03-09T19:53:26.328" v="270" actId="680"/>
        <pc:sldMkLst>
          <pc:docMk/>
          <pc:sldMk cId="2377398991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2: Variáveis, Operações Matemáticas e Operadores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Mateus</a:t>
            </a: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Operações com escalares: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8E4BE79E-453A-4A65-92F4-D65E73ADC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0384" y="2209885"/>
            <a:ext cx="6471231" cy="2741165"/>
          </a:xfrm>
        </p:spPr>
      </p:pic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Operadores relacionais: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65F3D16B-B0B9-4692-AAA6-AA39A0C92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8361" y="1690688"/>
            <a:ext cx="4955278" cy="3505908"/>
          </a:xfrm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Operadores lógicos: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6F374977-E4D1-4216-A64D-ADA6B8E9F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7397" y="2462333"/>
            <a:ext cx="5852161" cy="2544418"/>
          </a:xfrm>
        </p:spPr>
      </p:pic>
    </p:spTree>
    <p:extLst>
      <p:ext uri="{BB962C8B-B14F-4D97-AF65-F5344CB8AC3E}">
        <p14:creationId xmlns:p14="http://schemas.microsoft.com/office/powerpoint/2010/main" val="8526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Tabela verdade: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7FE4CC2-BE9F-458E-92BD-0B01639C3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2719" y="2097156"/>
            <a:ext cx="6466561" cy="2663687"/>
          </a:xfrm>
        </p:spPr>
      </p:pic>
    </p:spTree>
    <p:extLst>
      <p:ext uri="{BB962C8B-B14F-4D97-AF65-F5344CB8AC3E}">
        <p14:creationId xmlns:p14="http://schemas.microsoft.com/office/powerpoint/2010/main" val="74451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85" y="2092270"/>
            <a:ext cx="8639829" cy="31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1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Tema do Office</vt:lpstr>
      <vt:lpstr>CURSO DE MATLAB DO BÁSICO AO AVANÇADO </vt:lpstr>
      <vt:lpstr>AULA 2: Variáveis, Operações Matemáticas e Operadores</vt:lpstr>
      <vt:lpstr>Operações com escalares:</vt:lpstr>
      <vt:lpstr>Operadores relacionais:</vt:lpstr>
      <vt:lpstr>Operadores lógicos:</vt:lpstr>
      <vt:lpstr>Tabela verdade: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mateus norberto</cp:lastModifiedBy>
  <cp:revision>18</cp:revision>
  <dcterms:created xsi:type="dcterms:W3CDTF">2021-02-23T21:25:09Z</dcterms:created>
  <dcterms:modified xsi:type="dcterms:W3CDTF">2021-03-16T23:04:49Z</dcterms:modified>
</cp:coreProperties>
</file>