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60" r:id="rId3"/>
    <p:sldId id="261" r:id="rId4"/>
    <p:sldId id="279" r:id="rId5"/>
    <p:sldId id="269" r:id="rId6"/>
    <p:sldId id="283" r:id="rId7"/>
    <p:sldId id="281" r:id="rId8"/>
    <p:sldId id="282" r:id="rId9"/>
    <p:sldId id="273" r:id="rId10"/>
    <p:sldId id="284" r:id="rId11"/>
    <p:sldId id="270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20041"/>
    <a:srgbClr val="000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3" autoAdjust="0"/>
    <p:restoredTop sz="94660"/>
  </p:normalViewPr>
  <p:slideViewPr>
    <p:cSldViewPr snapToGrid="0">
      <p:cViewPr varScale="1">
        <p:scale>
          <a:sx n="70" d="100"/>
          <a:sy n="70" d="100"/>
        </p:scale>
        <p:origin x="4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884BD1-7148-46D6-B8E5-2F7BC9C69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E298AF-BE75-4A1D-B18F-F7A34E361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93EF4B-BBF7-494B-9F8B-6C943706B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715849-94F5-4D66-8ACE-F5123BD31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6D69FA-F482-45B9-A409-1FB0AE61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486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9FA896-E7C1-40E5-8223-11573BC8B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7FE25B9-CFC4-4817-BDBF-28CBACBBA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F67F4B-D56E-4B1F-96FD-CA2AAF555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A14B70-9C3E-4A32-ACB9-97E39D4AF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0DB330-E5EC-4938-B8FA-448267837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827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BDCBE5-7E49-44CA-9A68-21E628A78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84C162B-715C-4FC1-8C6E-157F655E1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078213-453B-4472-A2D3-463DD2781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2FE650-BEEB-42CF-AD9E-F474F0BAF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E76E45-0D6D-45DC-AB5C-FBDB13488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3333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1283B6-348D-492D-A051-53D67AC1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237DF-16DF-44DA-930E-A872061CD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F2F142-9150-4B3D-B0BC-C8AC0A197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A622F3-DF9A-4BEB-A808-73A3A5A5F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35504D-B10C-4F0F-B72C-FBB1FA413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3386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701FE3-22CD-4617-9E18-63DDB9A43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584D7F-3D1C-44F4-AC6A-BD708345F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2385DE-15F3-4CDA-BE91-1A5B5391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3B9BE8-8984-4A1F-A118-91C83B85C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CCE102-AA16-417A-B28B-992CF97E6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225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67898-CD86-48A9-BAA4-5ECE5C58E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284333-45DF-4ACB-AA3E-A1FB3DC6A5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9BB326-7FC2-4EF4-B8BD-CF6AC64F7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5FF35E-705D-422F-B9C7-3A779EB07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6493CB-1831-4393-970D-D7BFAFDC0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83927C-898A-4A1A-B83B-A55878FE2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6102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7AD227-3499-4C18-B0FA-03BF33081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E706C4-03BF-4DFC-93C9-435D08E88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598F76-ECF3-42F6-8202-87A6225EC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B166260-4EF6-403A-9EB9-1FCE2C0B97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637F688-9B9B-4FC4-9BDF-B3CAD9F219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633B8D2-4083-4F57-A331-37BC48DEF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257E0E5-3D47-42AE-9518-ACB8FCBFE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16E6A71-9918-4F04-84C4-4178D505B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62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4965C-AA38-4F16-B644-CF37419A6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8C3D2F2-49EB-487E-82B0-E11C13ACE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7E4B511-1A58-4336-BD09-8382CB0D6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3B1F6F6-9CEA-4A2A-B275-ABB99D35C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61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471C056-7B43-4148-A185-8E434D779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3D6E8BE-DED1-45C8-97CA-03FB7CFAF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9894C42-FCFB-4E49-9149-8DB3DEDFD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3403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EF93F8-4D87-411D-86C4-3DB3196D0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96973A-91B0-40C5-ABE8-9C4332B34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01762A-54C8-47AF-88B5-F4980ECCA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0B7A9E-710C-44B5-81A1-4F1C75577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75A4BC-413D-4101-8D72-3EA43BDCF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D4CC791-B2AA-4B93-A8A2-BBB5DFED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20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64BDBA-AEBB-45C3-B524-12BA7D608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14FDFA4-FB40-4EE3-8148-FB8F255D80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4F6564D-5604-413B-B04B-D21DC2112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311AC12-20FB-48D2-BA0E-4284376F0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32FDCA-A578-4971-A4F4-99C5FAA9C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0BFFF0-84D3-40D0-B9BA-69D624C20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4304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5EC8E54-F178-4A5F-A599-119935838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C8B809-94DF-4F67-BA17-BBF4417E7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7EF1C1-F8D2-47AE-B9FA-1B60BD2166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DC65B-2734-4A88-9942-6F778C5C54A3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624AB0-CED9-4224-A6A0-4F411619F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3094BA-493F-4D60-A6C2-EAEDB3E4A7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877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0140" y="2192729"/>
            <a:ext cx="10571720" cy="2735056"/>
          </a:xfrm>
        </p:spPr>
        <p:txBody>
          <a:bodyPr anchor="ctr">
            <a:normAutofit/>
          </a:bodyPr>
          <a:lstStyle/>
          <a:p>
            <a:r>
              <a:rPr lang="pt-BR" sz="54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CURSO DE MATLAB</a:t>
            </a:r>
            <a:br>
              <a:rPr lang="pt-BR" sz="54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pt-BR" sz="54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DO BÁSICO AO AVANÇADO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53551" y="365941"/>
            <a:ext cx="9284898" cy="1571347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UNIVERSIDADE FEDERAL DO PIAUÍ (UFPI)</a:t>
            </a:r>
          </a:p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CURSO DE ENGENHARIA ELÉTRICA</a:t>
            </a:r>
          </a:p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LIGA ACADÊMICA DE SISTEMAS INTELIGENTES (LASI)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171" y="432674"/>
            <a:ext cx="1972386" cy="135437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5130124E-5BC8-498A-A3E1-7C8741477F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7" y="5049891"/>
            <a:ext cx="2879864" cy="123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83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Laço</a:t>
            </a:r>
            <a:r>
              <a:rPr lang="pt-BR" i="1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BR" i="1" dirty="0" err="1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while</a:t>
            </a:r>
            <a:endParaRPr lang="pt-BR" i="1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061275"/>
            <a:ext cx="10515600" cy="4115688"/>
          </a:xfrm>
          <a:ln>
            <a:noFill/>
          </a:ln>
        </p:spPr>
        <p:txBody>
          <a:bodyPr>
            <a:normAutofit/>
          </a:bodyPr>
          <a:lstStyle/>
          <a:p>
            <a:pPr algn="just"/>
            <a:endParaRPr lang="pt-BR" sz="1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Exemplo: Usando um laço </a:t>
            </a:r>
            <a:r>
              <a:rPr lang="pt-BR" dirty="0" err="1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while</a:t>
            </a:r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fazer a implementação do fatorial de um número inteiro solicitado do usuário e imprimir na tela.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596" y="475770"/>
            <a:ext cx="2159382" cy="76378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457044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14793-63FB-4F63-A415-2BBD37B9D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9628" y="790414"/>
            <a:ext cx="8152739" cy="856576"/>
          </a:xfrm>
        </p:spPr>
        <p:txBody>
          <a:bodyPr>
            <a:normAutofit/>
          </a:bodyPr>
          <a:lstStyle/>
          <a:p>
            <a:r>
              <a:rPr lang="pt-BR" sz="4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OFERECIMENTO: </a:t>
            </a:r>
            <a:endParaRPr lang="pt-BR" sz="4800" dirty="0">
              <a:solidFill>
                <a:schemeClr val="bg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C0A6F19-082D-49EA-AC45-6C9634293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38" y="2495227"/>
            <a:ext cx="7016199" cy="259267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98F965D-0A34-4F66-B639-42D089CBA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582" y="1864664"/>
            <a:ext cx="2284731" cy="343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190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28022" y="2335899"/>
            <a:ext cx="10335956" cy="2328002"/>
          </a:xfrm>
        </p:spPr>
        <p:txBody>
          <a:bodyPr anchor="ctr">
            <a:normAutofit/>
          </a:bodyPr>
          <a:lstStyle/>
          <a:p>
            <a:r>
              <a:rPr lang="pt-BR" sz="44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AULA 3: ESTRUTURAS DE CONTROLE DE FLUXO</a:t>
            </a:r>
            <a:endParaRPr lang="pt-BR" sz="44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53551" y="365940"/>
            <a:ext cx="9284898" cy="1969959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UNIVERSIDADE FEDERAL DO PIAUÍ (UFPI)</a:t>
            </a:r>
          </a:p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CURSO DE ENGENHARIA ELÉTRICA</a:t>
            </a:r>
          </a:p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LIGA ACADÊMICA DE SISTEMAS INTELIGENTES (LASI)</a:t>
            </a:r>
          </a:p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CURSO: MATLAB DO BÁSICO AO AVANÇADO</a:t>
            </a:r>
            <a:endParaRPr lang="pt-BR" sz="20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171" y="409654"/>
            <a:ext cx="1972386" cy="135437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46" y="5167731"/>
            <a:ext cx="2159382" cy="76378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CaixaDeTexto 8"/>
          <p:cNvSpPr txBox="1"/>
          <p:nvPr/>
        </p:nvSpPr>
        <p:spPr>
          <a:xfrm>
            <a:off x="245642" y="6142139"/>
            <a:ext cx="7488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Membro ligante: </a:t>
            </a:r>
            <a:r>
              <a:rPr lang="pt-BR" sz="28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Mariana</a:t>
            </a:r>
            <a:endParaRPr lang="pt-BR" sz="28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568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Estruturas de Controle de Fluxo</a:t>
            </a:r>
            <a:endParaRPr lang="pt-BR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061275"/>
            <a:ext cx="10515600" cy="41156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 MATLAB apresenta as seguintes estruturas de controle de fluxo:</a:t>
            </a:r>
          </a:p>
          <a:p>
            <a:pPr lvl="1" algn="just"/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Estruturas de repetição: </a:t>
            </a:r>
            <a:r>
              <a:rPr lang="pt-BR" i="1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</a:t>
            </a:r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e </a:t>
            </a:r>
            <a:r>
              <a:rPr lang="pt-BR" i="1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while</a:t>
            </a:r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;</a:t>
            </a:r>
          </a:p>
          <a:p>
            <a:pPr lvl="1" algn="just"/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Estruturas condicionais: </a:t>
            </a:r>
            <a:r>
              <a:rPr lang="pt-BR" i="1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if-else-end</a:t>
            </a:r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e </a:t>
            </a:r>
            <a:r>
              <a:rPr lang="pt-BR" i="1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switch-case</a:t>
            </a:r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; e</a:t>
            </a:r>
          </a:p>
          <a:p>
            <a:pPr lvl="1" algn="just"/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Blocos </a:t>
            </a:r>
            <a:r>
              <a:rPr lang="pt-BR" i="1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try-catch</a:t>
            </a:r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pt-BR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Expressões de controle de laços:</a:t>
            </a:r>
          </a:p>
          <a:p>
            <a:pPr lvl="1" algn="just"/>
            <a:r>
              <a:rPr lang="pt-BR" sz="2800" i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break</a:t>
            </a:r>
            <a:endParaRPr lang="pt-BR" sz="28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/>
            <a:r>
              <a:rPr lang="pt-BR" sz="2800" i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continue</a:t>
            </a:r>
          </a:p>
          <a:p>
            <a:pPr marL="0" indent="0" algn="just">
              <a:buNone/>
            </a:pPr>
            <a:endParaRPr lang="pt-BR" sz="32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596" y="475770"/>
            <a:ext cx="2159382" cy="76378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669500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28022" y="2335899"/>
            <a:ext cx="10335956" cy="2328002"/>
          </a:xfrm>
        </p:spPr>
        <p:txBody>
          <a:bodyPr anchor="ctr">
            <a:normAutofit/>
          </a:bodyPr>
          <a:lstStyle/>
          <a:p>
            <a:r>
              <a:rPr lang="pt-BR" sz="44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AULA 3-1: ESTRUTURAS DE REPETIÇÃO (</a:t>
            </a:r>
            <a:r>
              <a:rPr lang="pt-BR" sz="4400" i="1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</a:t>
            </a:r>
            <a:r>
              <a:rPr lang="pt-BR" sz="44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E </a:t>
            </a:r>
            <a:r>
              <a:rPr lang="pt-BR" sz="4400" i="1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WHILE </a:t>
            </a:r>
            <a:r>
              <a:rPr lang="pt-BR" sz="44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pt-BR" sz="44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596" y="475770"/>
            <a:ext cx="2159382" cy="76378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335367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Laço</a:t>
            </a:r>
            <a:r>
              <a:rPr lang="pt-BR" i="1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BR" i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061275"/>
            <a:ext cx="10515600" cy="4115688"/>
          </a:xfrm>
          <a:ln>
            <a:noFill/>
          </a:ln>
        </p:spPr>
        <p:txBody>
          <a:bodyPr>
            <a:normAutofit lnSpcReduction="10000"/>
          </a:bodyPr>
          <a:lstStyle/>
          <a:p>
            <a:pPr algn="just"/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estrutura de repetição </a:t>
            </a:r>
            <a:r>
              <a:rPr lang="pt-BR" i="1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 </a:t>
            </a:r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permite que uma sequência de comandos seja executada por um determinado número de vezes. </a:t>
            </a:r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 vetor em geral tem a forma </a:t>
            </a:r>
            <a:r>
              <a:rPr lang="pt-BR" i="1" dirty="0" err="1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primeiro:incremento:último</a:t>
            </a:r>
            <a:r>
              <a:rPr lang="pt-BR" i="1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just"/>
            <a:endParaRPr lang="pt-BR" sz="1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ctr">
              <a:buNone/>
            </a:pP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Sintaxe</a:t>
            </a:r>
          </a:p>
          <a:p>
            <a:pPr marL="0" indent="0" algn="ctr">
              <a:buNone/>
            </a:pPr>
            <a:endParaRPr lang="pt-BR" sz="24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ctr">
              <a:buNone/>
            </a:pPr>
            <a:endParaRPr lang="pt-BR" sz="2400" dirty="0" smtClean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ctr">
              <a:buNone/>
            </a:pPr>
            <a:endParaRPr lang="pt-BR" sz="2400" dirty="0" smtClean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endParaRPr lang="pt-BR" sz="2400" dirty="0" smtClean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ação </a:t>
            </a:r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é composta por uma </a:t>
            </a:r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sequência </a:t>
            </a:r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 um ou </a:t>
            </a:r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mais comandos.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992341" y="3834307"/>
            <a:ext cx="2207317" cy="1200329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pt-BR" sz="2400" b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</a:t>
            </a:r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x = vetor</a:t>
            </a:r>
          </a:p>
          <a:p>
            <a:pPr algn="just"/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ação</a:t>
            </a:r>
            <a:endParaRPr lang="pt-BR" sz="24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pt-BR" sz="2400" b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end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596" y="475770"/>
            <a:ext cx="2159382" cy="76378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333334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Laços</a:t>
            </a:r>
            <a:r>
              <a:rPr lang="pt-BR" i="1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for</a:t>
            </a:r>
            <a:endParaRPr lang="pt-BR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061275"/>
            <a:ext cx="10515600" cy="4115688"/>
          </a:xfrm>
          <a:ln>
            <a:noFill/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Exemplo</a:t>
            </a:r>
            <a:r>
              <a:rPr lang="pt-BR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pt-BR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Dado um vetor, </a:t>
            </a:r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utilizando o laço for, calcular e imprimir o quadrado, a raiz quadrada e a raiz cúbica deste vetor. 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596" y="475770"/>
            <a:ext cx="2159382" cy="76378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01126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Laços</a:t>
            </a:r>
            <a:r>
              <a:rPr lang="pt-BR" i="1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for </a:t>
            </a:r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aninhados</a:t>
            </a:r>
            <a:endParaRPr lang="pt-BR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061275"/>
            <a:ext cx="10515600" cy="4115688"/>
          </a:xfrm>
          <a:ln>
            <a:noFill/>
          </a:ln>
        </p:spPr>
        <p:txBody>
          <a:bodyPr>
            <a:normAutofit/>
          </a:bodyPr>
          <a:lstStyle/>
          <a:p>
            <a:pPr algn="just"/>
            <a:endParaRPr lang="pt-BR" sz="1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Um laço pode estar completamente dentro de outro laço. Nessa condição, eles são denominados de </a:t>
            </a:r>
            <a:r>
              <a:rPr lang="pt-BR" dirty="0" smtClean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laços aninhados.</a:t>
            </a:r>
          </a:p>
          <a:p>
            <a:pPr marL="0" indent="0" algn="ctr">
              <a:buNone/>
            </a:pP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Sintaxe</a:t>
            </a:r>
          </a:p>
          <a:p>
            <a:pPr marL="0" indent="0" algn="ctr">
              <a:buNone/>
            </a:pPr>
            <a:endParaRPr lang="pt-BR" sz="24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ctr">
              <a:buNone/>
            </a:pPr>
            <a:endParaRPr lang="pt-BR" sz="2400" dirty="0" smtClean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ctr">
              <a:buNone/>
            </a:pPr>
            <a:endParaRPr lang="pt-BR" sz="2400" dirty="0" smtClean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992341" y="3834307"/>
            <a:ext cx="3046190" cy="193899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pt-BR" sz="2400" b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</a:t>
            </a:r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x = vetor</a:t>
            </a:r>
          </a:p>
          <a:p>
            <a:pPr algn="just"/>
            <a:r>
              <a:rPr lang="pt-BR" sz="2400" b="1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for</a:t>
            </a: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y </a:t>
            </a:r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 vetor</a:t>
            </a:r>
          </a:p>
          <a:p>
            <a:pPr algn="just"/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ação</a:t>
            </a:r>
          </a:p>
          <a:p>
            <a:pPr algn="just"/>
            <a:r>
              <a:rPr lang="pt-BR" sz="2400" b="1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</a:t>
            </a:r>
            <a:r>
              <a:rPr lang="pt-BR" sz="2400" b="1" dirty="0" err="1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end</a:t>
            </a:r>
            <a:endParaRPr lang="pt-BR" sz="2400" b="1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pt-BR" sz="2400" b="1" dirty="0" err="1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end</a:t>
            </a:r>
            <a:endParaRPr lang="pt-BR" sz="2400" b="1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596" y="475770"/>
            <a:ext cx="2159382" cy="76378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765589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Laços</a:t>
            </a:r>
            <a:r>
              <a:rPr lang="pt-BR" i="1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for </a:t>
            </a:r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aninhados</a:t>
            </a:r>
            <a:endParaRPr lang="pt-BR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061275"/>
            <a:ext cx="10515600" cy="4115688"/>
          </a:xfrm>
          <a:ln>
            <a:noFill/>
          </a:ln>
        </p:spPr>
        <p:txBody>
          <a:bodyPr>
            <a:normAutofit/>
          </a:bodyPr>
          <a:lstStyle/>
          <a:p>
            <a:pPr algn="just"/>
            <a:endParaRPr lang="pt-BR" sz="1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Exemplo: Criar dois laços for aninhados que calculam e escrevam o produto de dois inteiros.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596" y="475770"/>
            <a:ext cx="2159382" cy="76378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933578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Laço</a:t>
            </a:r>
            <a:r>
              <a:rPr lang="pt-BR" i="1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while</a:t>
            </a:r>
            <a:endParaRPr lang="pt-BR" i="1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061275"/>
            <a:ext cx="10515600" cy="4115688"/>
          </a:xfrm>
          <a:ln>
            <a:noFill/>
          </a:ln>
        </p:spPr>
        <p:txBody>
          <a:bodyPr/>
          <a:lstStyle/>
          <a:p>
            <a:pPr algn="just"/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estrutura de repetição </a:t>
            </a:r>
            <a:r>
              <a:rPr lang="pt-BR" i="1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while </a:t>
            </a:r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pode ser usada quando não se sabe, a priori, a quantidade de iterações que serão executadas. A ação contida no loop só é executada quando o resultado de expressão for verdadeiro.</a:t>
            </a:r>
            <a:endParaRPr lang="pt-BR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ctr">
              <a:buNone/>
            </a:pP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Sintaxe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687233" y="4286097"/>
            <a:ext cx="2817534" cy="1200329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pt-BR" sz="2400" b="1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while</a:t>
            </a: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expressão</a:t>
            </a:r>
            <a:endParaRPr lang="pt-BR" sz="24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ação</a:t>
            </a:r>
            <a:endParaRPr lang="pt-BR" sz="24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pt-BR" sz="2400" b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end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596" y="475770"/>
            <a:ext cx="2159382" cy="76378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6539398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</TotalTime>
  <Words>329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</vt:lpstr>
      <vt:lpstr>Tema do Office</vt:lpstr>
      <vt:lpstr>CURSO DE MATLAB DO BÁSICO AO AVANÇADO </vt:lpstr>
      <vt:lpstr>AULA 3: ESTRUTURAS DE CONTROLE DE FLUXO</vt:lpstr>
      <vt:lpstr>Estruturas de Controle de Fluxo</vt:lpstr>
      <vt:lpstr>AULA 3-1: ESTRUTURAS DE REPETIÇÃO (FOR E WHILE )</vt:lpstr>
      <vt:lpstr>Laço for</vt:lpstr>
      <vt:lpstr>Laços for</vt:lpstr>
      <vt:lpstr>Laços for aninhados</vt:lpstr>
      <vt:lpstr>Laços for aninhados</vt:lpstr>
      <vt:lpstr>Laço while</vt:lpstr>
      <vt:lpstr>Laço while</vt:lpstr>
      <vt:lpstr>OFERECIMENTO: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MATLAB  OFERECIMENTO:</dc:title>
  <dc:creator>Lucas Lemos</dc:creator>
  <cp:lastModifiedBy>Dell</cp:lastModifiedBy>
  <cp:revision>39</cp:revision>
  <dcterms:created xsi:type="dcterms:W3CDTF">2021-02-23T21:25:09Z</dcterms:created>
  <dcterms:modified xsi:type="dcterms:W3CDTF">2021-03-17T20:45:36Z</dcterms:modified>
</cp:coreProperties>
</file>